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4.jpg" ContentType="image/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8" r:id="rId4"/>
  </p:sldMasterIdLst>
  <p:notesMasterIdLst>
    <p:notesMasterId r:id="rId84"/>
  </p:notesMasterIdLst>
  <p:sldIdLst>
    <p:sldId id="716" r:id="rId5"/>
    <p:sldId id="717" r:id="rId6"/>
    <p:sldId id="718" r:id="rId7"/>
    <p:sldId id="779" r:id="rId8"/>
    <p:sldId id="780" r:id="rId9"/>
    <p:sldId id="781" r:id="rId10"/>
    <p:sldId id="782" r:id="rId11"/>
    <p:sldId id="783" r:id="rId12"/>
    <p:sldId id="784" r:id="rId13"/>
    <p:sldId id="791" r:id="rId14"/>
    <p:sldId id="785" r:id="rId15"/>
    <p:sldId id="793" r:id="rId16"/>
    <p:sldId id="792" r:id="rId17"/>
    <p:sldId id="795" r:id="rId18"/>
    <p:sldId id="832" r:id="rId19"/>
    <p:sldId id="364" r:id="rId20"/>
    <p:sldId id="365" r:id="rId21"/>
    <p:sldId id="801" r:id="rId22"/>
    <p:sldId id="802" r:id="rId23"/>
    <p:sldId id="797" r:id="rId24"/>
    <p:sldId id="640" r:id="rId25"/>
    <p:sldId id="800" r:id="rId26"/>
    <p:sldId id="719" r:id="rId27"/>
    <p:sldId id="729" r:id="rId28"/>
    <p:sldId id="730" r:id="rId29"/>
    <p:sldId id="732" r:id="rId30"/>
    <p:sldId id="707" r:id="rId31"/>
    <p:sldId id="804" r:id="rId32"/>
    <p:sldId id="709" r:id="rId33"/>
    <p:sldId id="710" r:id="rId34"/>
    <p:sldId id="711" r:id="rId35"/>
    <p:sldId id="805" r:id="rId36"/>
    <p:sldId id="806" r:id="rId37"/>
    <p:sldId id="282" r:id="rId38"/>
    <p:sldId id="808" r:id="rId39"/>
    <p:sldId id="809" r:id="rId40"/>
    <p:sldId id="835" r:id="rId41"/>
    <p:sldId id="811" r:id="rId42"/>
    <p:sldId id="812" r:id="rId43"/>
    <p:sldId id="807" r:id="rId44"/>
    <p:sldId id="712" r:id="rId45"/>
    <p:sldId id="713" r:id="rId46"/>
    <p:sldId id="714" r:id="rId47"/>
    <p:sldId id="701" r:id="rId48"/>
    <p:sldId id="728" r:id="rId49"/>
    <p:sldId id="813" r:id="rId50"/>
    <p:sldId id="350" r:id="rId51"/>
    <p:sldId id="283" r:id="rId52"/>
    <p:sldId id="734" r:id="rId53"/>
    <p:sldId id="737" r:id="rId54"/>
    <p:sldId id="738" r:id="rId55"/>
    <p:sldId id="739" r:id="rId56"/>
    <p:sldId id="740" r:id="rId57"/>
    <p:sldId id="741" r:id="rId58"/>
    <p:sldId id="837" r:id="rId59"/>
    <p:sldId id="742" r:id="rId60"/>
    <p:sldId id="743" r:id="rId61"/>
    <p:sldId id="816" r:id="rId62"/>
    <p:sldId id="817" r:id="rId63"/>
    <p:sldId id="818" r:id="rId64"/>
    <p:sldId id="819" r:id="rId65"/>
    <p:sldId id="820" r:id="rId66"/>
    <p:sldId id="821" r:id="rId67"/>
    <p:sldId id="824" r:id="rId68"/>
    <p:sldId id="825" r:id="rId69"/>
    <p:sldId id="836" r:id="rId70"/>
    <p:sldId id="826" r:id="rId71"/>
    <p:sldId id="827" r:id="rId72"/>
    <p:sldId id="828" r:id="rId73"/>
    <p:sldId id="829" r:id="rId74"/>
    <p:sldId id="846" r:id="rId75"/>
    <p:sldId id="830" r:id="rId76"/>
    <p:sldId id="822" r:id="rId77"/>
    <p:sldId id="744" r:id="rId78"/>
    <p:sldId id="815" r:id="rId79"/>
    <p:sldId id="814" r:id="rId80"/>
    <p:sldId id="735" r:id="rId81"/>
    <p:sldId id="736" r:id="rId82"/>
    <p:sldId id="642" r:id="rId8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00FF"/>
    <a:srgbClr val="00FF00"/>
    <a:srgbClr val="00FFFF"/>
    <a:srgbClr val="FFC00D"/>
    <a:srgbClr val="FF9900"/>
    <a:srgbClr val="F2B300"/>
    <a:srgbClr val="CC9900"/>
    <a:srgbClr val="9966FF"/>
    <a:srgbClr val="263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4" autoAdjust="0"/>
    <p:restoredTop sz="86975" autoAdjust="0"/>
  </p:normalViewPr>
  <p:slideViewPr>
    <p:cSldViewPr snapToGrid="0">
      <p:cViewPr varScale="1">
        <p:scale>
          <a:sx n="83" d="100"/>
          <a:sy n="83" d="100"/>
        </p:scale>
        <p:origin x="1362"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4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7/6/2023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39445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93567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confidence</a:t>
            </a:r>
          </a:p>
          <a:p>
            <a:r>
              <a:rPr lang="en-US" dirty="0"/>
              <a:t>judgment      forgiveness</a:t>
            </a:r>
          </a:p>
          <a:p>
            <a:r>
              <a:rPr lang="en-US" dirty="0"/>
              <a:t>unbelief    belief</a:t>
            </a:r>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3600333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30:19 "I call heaven and earth as witnesses today against you, that I have set before you life and death, blessing and cursing; therefore choose life, that both you and your descendants may live;</a:t>
            </a:r>
          </a:p>
        </p:txBody>
      </p:sp>
      <p:sp>
        <p:nvSpPr>
          <p:cNvPr id="4" name="Slide Number Placeholder 3"/>
          <p:cNvSpPr>
            <a:spLocks noGrp="1"/>
          </p:cNvSpPr>
          <p:nvPr>
            <p:ph type="sldNum" sz="quarter" idx="5"/>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20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 6:8 He has shown you, O man, what is good; And what does the LORD require of you But to do justly, To love mercy, And to walk humbly with your God?</a:t>
            </a:r>
          </a:p>
        </p:txBody>
      </p:sp>
      <p:sp>
        <p:nvSpPr>
          <p:cNvPr id="4" name="Slide Number Placeholder 3"/>
          <p:cNvSpPr>
            <a:spLocks noGrp="1"/>
          </p:cNvSpPr>
          <p:nvPr>
            <p:ph type="sldNum" sz="quarter" idx="5"/>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3241222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270787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8110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79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39715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of God, love must</a:t>
            </a:r>
            <a:r>
              <a:rPr lang="en-US" baseline="0" dirty="0"/>
              <a:t> be the scepter of one’s heart.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858232-B3F1-4659-A178-2028429EA2C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5746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the only way to obtain genuine life.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858232-B3F1-4659-A178-2028429EA2C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1436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line is what a heart is to itself. One can only know who one is and if not in accord with the divine calling of God Himself, oblivious despicable pursuits can lead to a soul's destruction over eternal life in Him. No crime is greater than departing from what is real beyond</a:t>
            </a:r>
            <a:r>
              <a:rPr lang="en-US" baseline="0" dirty="0"/>
              <a:t> all that we can know. If God is not greater, then something less has been fallen in to.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22064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desires to reach each heart with His truths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2435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086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Heartless without compassion, perverted</a:t>
            </a:r>
            <a:r>
              <a:rPr lang="en-US" baseline="0" dirty="0"/>
              <a:t> souls will find no solace in His ways.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3C865-16CB-40A8-9E4C-178C6D080F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047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51186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87C0CD-A9FA-419B-9DD8-B7E11ABF15C7}" type="slidenum">
              <a:rPr lang="en-US" altLang="en-US"/>
              <a:pPr>
                <a:defRPr/>
              </a:pPr>
              <a:t>‹#›</a:t>
            </a:fld>
            <a:endParaRPr lang="en-US" altLang="en-US"/>
          </a:p>
        </p:txBody>
      </p:sp>
    </p:spTree>
    <p:extLst>
      <p:ext uri="{BB962C8B-B14F-4D97-AF65-F5344CB8AC3E}">
        <p14:creationId xmlns:p14="http://schemas.microsoft.com/office/powerpoint/2010/main" val="589335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726DFAB-5DEA-48D1-9BE3-E3B4CB47B3AA}" type="slidenum">
              <a:rPr lang="en-US" altLang="en-US"/>
              <a:pPr>
                <a:defRPr/>
              </a:pPr>
              <a:t>‹#›</a:t>
            </a:fld>
            <a:endParaRPr lang="en-US" altLang="en-US"/>
          </a:p>
        </p:txBody>
      </p:sp>
    </p:spTree>
    <p:extLst>
      <p:ext uri="{BB962C8B-B14F-4D97-AF65-F5344CB8AC3E}">
        <p14:creationId xmlns:p14="http://schemas.microsoft.com/office/powerpoint/2010/main" val="36068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EC9C06-0B10-4BD4-8358-77927958914F}" type="slidenum">
              <a:rPr lang="en-US" altLang="en-US"/>
              <a:pPr>
                <a:defRPr/>
              </a:pPr>
              <a:t>‹#›</a:t>
            </a:fld>
            <a:endParaRPr lang="en-US" altLang="en-US"/>
          </a:p>
        </p:txBody>
      </p:sp>
    </p:spTree>
    <p:extLst>
      <p:ext uri="{BB962C8B-B14F-4D97-AF65-F5344CB8AC3E}">
        <p14:creationId xmlns:p14="http://schemas.microsoft.com/office/powerpoint/2010/main" val="11262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3E2E3A-52D0-4BF1-A96C-AC4E2488AA43}" type="slidenum">
              <a:rPr lang="en-US" altLang="en-US"/>
              <a:pPr>
                <a:defRPr/>
              </a:pPr>
              <a:t>‹#›</a:t>
            </a:fld>
            <a:endParaRPr lang="en-US" altLang="en-US"/>
          </a:p>
        </p:txBody>
      </p:sp>
    </p:spTree>
    <p:extLst>
      <p:ext uri="{BB962C8B-B14F-4D97-AF65-F5344CB8AC3E}">
        <p14:creationId xmlns:p14="http://schemas.microsoft.com/office/powerpoint/2010/main" val="2702087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F39CCA0-2BE8-4171-82B2-19930A5130B5}" type="slidenum">
              <a:rPr lang="en-US" altLang="en-US"/>
              <a:pPr>
                <a:defRPr/>
              </a:pPr>
              <a:t>‹#›</a:t>
            </a:fld>
            <a:endParaRPr lang="en-US" altLang="en-US"/>
          </a:p>
        </p:txBody>
      </p:sp>
    </p:spTree>
    <p:extLst>
      <p:ext uri="{BB962C8B-B14F-4D97-AF65-F5344CB8AC3E}">
        <p14:creationId xmlns:p14="http://schemas.microsoft.com/office/powerpoint/2010/main" val="2372106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B65912A-1402-44AC-A59F-F6FD0B3A09EF}" type="slidenum">
              <a:rPr lang="en-US" altLang="en-US"/>
              <a:pPr>
                <a:defRPr/>
              </a:pPr>
              <a:t>‹#›</a:t>
            </a:fld>
            <a:endParaRPr lang="en-US" altLang="en-US"/>
          </a:p>
        </p:txBody>
      </p:sp>
    </p:spTree>
    <p:extLst>
      <p:ext uri="{BB962C8B-B14F-4D97-AF65-F5344CB8AC3E}">
        <p14:creationId xmlns:p14="http://schemas.microsoft.com/office/powerpoint/2010/main" val="144569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C576CE7-BC26-4E0C-9B43-7AC7D87BA3D3}" type="slidenum">
              <a:rPr lang="en-US" altLang="en-US"/>
              <a:pPr>
                <a:defRPr/>
              </a:pPr>
              <a:t>‹#›</a:t>
            </a:fld>
            <a:endParaRPr lang="en-US" altLang="en-US"/>
          </a:p>
        </p:txBody>
      </p:sp>
    </p:spTree>
    <p:extLst>
      <p:ext uri="{BB962C8B-B14F-4D97-AF65-F5344CB8AC3E}">
        <p14:creationId xmlns:p14="http://schemas.microsoft.com/office/powerpoint/2010/main" val="4212006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CC9AC49-87AD-4590-B994-B030D7332103}" type="slidenum">
              <a:rPr lang="en-US" altLang="en-US"/>
              <a:pPr>
                <a:defRPr/>
              </a:pPr>
              <a:t>‹#›</a:t>
            </a:fld>
            <a:endParaRPr lang="en-US" altLang="en-US"/>
          </a:p>
        </p:txBody>
      </p:sp>
    </p:spTree>
    <p:extLst>
      <p:ext uri="{BB962C8B-B14F-4D97-AF65-F5344CB8AC3E}">
        <p14:creationId xmlns:p14="http://schemas.microsoft.com/office/powerpoint/2010/main" val="4104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D1F729B-532D-4D27-96FC-53862BD2E622}" type="slidenum">
              <a:rPr lang="en-US" altLang="en-US"/>
              <a:pPr>
                <a:defRPr/>
              </a:pPr>
              <a:t>‹#›</a:t>
            </a:fld>
            <a:endParaRPr lang="en-US" altLang="en-US"/>
          </a:p>
        </p:txBody>
      </p:sp>
    </p:spTree>
    <p:extLst>
      <p:ext uri="{BB962C8B-B14F-4D97-AF65-F5344CB8AC3E}">
        <p14:creationId xmlns:p14="http://schemas.microsoft.com/office/powerpoint/2010/main" val="4276502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05324C-59C4-4355-BBDE-E49470BB17F6}" type="slidenum">
              <a:rPr lang="en-US" altLang="en-US"/>
              <a:pPr>
                <a:defRPr/>
              </a:pPr>
              <a:t>‹#›</a:t>
            </a:fld>
            <a:endParaRPr lang="en-US" altLang="en-US"/>
          </a:p>
        </p:txBody>
      </p:sp>
    </p:spTree>
    <p:extLst>
      <p:ext uri="{BB962C8B-B14F-4D97-AF65-F5344CB8AC3E}">
        <p14:creationId xmlns:p14="http://schemas.microsoft.com/office/powerpoint/2010/main" val="1837066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665A55-3191-4370-B8F0-95DFD6B840DB}" type="slidenum">
              <a:rPr lang="en-US" altLang="en-US"/>
              <a:pPr>
                <a:defRPr/>
              </a:pPr>
              <a:t>‹#›</a:t>
            </a:fld>
            <a:endParaRPr lang="en-US" altLang="en-US"/>
          </a:p>
        </p:txBody>
      </p:sp>
    </p:spTree>
    <p:extLst>
      <p:ext uri="{BB962C8B-B14F-4D97-AF65-F5344CB8AC3E}">
        <p14:creationId xmlns:p14="http://schemas.microsoft.com/office/powerpoint/2010/main" val="451676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47A80B5-9323-4885-B81C-CE822FDE0149}" type="slidenum">
              <a:rPr lang="en-US" altLang="en-US"/>
              <a:pPr>
                <a:defRPr/>
              </a:pPr>
              <a:t>‹#›</a:t>
            </a:fld>
            <a:endParaRPr lang="en-US" altLang="en-US"/>
          </a:p>
        </p:txBody>
      </p:sp>
    </p:spTree>
    <p:extLst>
      <p:ext uri="{BB962C8B-B14F-4D97-AF65-F5344CB8AC3E}">
        <p14:creationId xmlns:p14="http://schemas.microsoft.com/office/powerpoint/2010/main" val="560077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03B87E13-FBE6-4316-848B-C11CABF12BF8}" type="slidenum">
              <a:rPr lang="en-US" altLang="en-US"/>
              <a:pPr>
                <a:defRPr/>
              </a:pPr>
              <a:t>‹#›</a:t>
            </a:fld>
            <a:endParaRPr lang="en-US" altLang="en-US"/>
          </a:p>
        </p:txBody>
      </p:sp>
    </p:spTree>
    <p:extLst>
      <p:ext uri="{BB962C8B-B14F-4D97-AF65-F5344CB8AC3E}">
        <p14:creationId xmlns:p14="http://schemas.microsoft.com/office/powerpoint/2010/main" val="1070643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809A7F-337F-451B-9F2D-A734DE0088E1}"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307187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37078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09A7F-337F-451B-9F2D-A734DE0088E1}"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782619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809A7F-337F-451B-9F2D-A734DE0088E1}"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385792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809A7F-337F-451B-9F2D-A734DE0088E1}" type="datetimeFigureOut">
              <a:rPr lang="en-US" smtClean="0"/>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05799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809A7F-337F-451B-9F2D-A734DE0088E1}"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421489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09A7F-337F-451B-9F2D-A734DE0088E1}" type="datetimeFigureOut">
              <a:rPr lang="en-US" smtClean="0"/>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403463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500595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615153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3779872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033523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C52F075-2CEF-4B12-A366-E9292ED2D8D7}" type="slidenum">
              <a:rPr lang="en-US" altLang="en-US"/>
              <a:pPr>
                <a:defRPr/>
              </a:pPr>
              <a:t>‹#›</a:t>
            </a:fld>
            <a:endParaRPr lang="en-US" altLang="en-US"/>
          </a:p>
        </p:txBody>
      </p:sp>
    </p:spTree>
    <p:extLst>
      <p:ext uri="{BB962C8B-B14F-4D97-AF65-F5344CB8AC3E}">
        <p14:creationId xmlns:p14="http://schemas.microsoft.com/office/powerpoint/2010/main" val="1386679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149970-393F-4645-BDE9-38EAC8EC634B}" type="slidenum">
              <a:rPr lang="en-US" altLang="en-US"/>
              <a:pPr>
                <a:defRPr/>
              </a:pPr>
              <a:t>‹#›</a:t>
            </a:fld>
            <a:endParaRPr lang="en-US" altLang="en-US"/>
          </a:p>
        </p:txBody>
      </p:sp>
    </p:spTree>
    <p:extLst>
      <p:ext uri="{BB962C8B-B14F-4D97-AF65-F5344CB8AC3E}">
        <p14:creationId xmlns:p14="http://schemas.microsoft.com/office/powerpoint/2010/main" val="907892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A56CC7-589B-4DF6-97FB-8F289CBF05A7}" type="slidenum">
              <a:rPr lang="en-US" altLang="en-US"/>
              <a:pPr>
                <a:defRPr/>
              </a:pPr>
              <a:t>‹#›</a:t>
            </a:fld>
            <a:endParaRPr lang="en-US" altLang="en-US"/>
          </a:p>
        </p:txBody>
      </p:sp>
    </p:spTree>
    <p:extLst>
      <p:ext uri="{BB962C8B-B14F-4D97-AF65-F5344CB8AC3E}">
        <p14:creationId xmlns:p14="http://schemas.microsoft.com/office/powerpoint/2010/main" val="237364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94DEEA1-52EB-44EE-856D-063F3D292DC6}" type="slidenum">
              <a:rPr lang="en-US" altLang="en-US"/>
              <a:pPr>
                <a:defRPr/>
              </a:pPr>
              <a:t>‹#›</a:t>
            </a:fld>
            <a:endParaRPr lang="en-US" altLang="en-US"/>
          </a:p>
        </p:txBody>
      </p:sp>
    </p:spTree>
    <p:extLst>
      <p:ext uri="{BB962C8B-B14F-4D97-AF65-F5344CB8AC3E}">
        <p14:creationId xmlns:p14="http://schemas.microsoft.com/office/powerpoint/2010/main" val="242959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D0B0BFF-1E35-43DE-B8FC-D96DF98DC098}" type="slidenum">
              <a:rPr lang="en-US" altLang="en-US"/>
              <a:pPr>
                <a:defRPr/>
              </a:pPr>
              <a:t>‹#›</a:t>
            </a:fld>
            <a:endParaRPr lang="en-US" altLang="en-US"/>
          </a:p>
        </p:txBody>
      </p:sp>
    </p:spTree>
    <p:extLst>
      <p:ext uri="{BB962C8B-B14F-4D97-AF65-F5344CB8AC3E}">
        <p14:creationId xmlns:p14="http://schemas.microsoft.com/office/powerpoint/2010/main" val="1755266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BA7B325-F0DF-48BE-8DA5-FAA2076EFE5E}" type="slidenum">
              <a:rPr lang="en-US" altLang="en-US"/>
              <a:pPr>
                <a:defRPr/>
              </a:pPr>
              <a:t>‹#›</a:t>
            </a:fld>
            <a:endParaRPr lang="en-US" altLang="en-US"/>
          </a:p>
        </p:txBody>
      </p:sp>
    </p:spTree>
    <p:extLst>
      <p:ext uri="{BB962C8B-B14F-4D97-AF65-F5344CB8AC3E}">
        <p14:creationId xmlns:p14="http://schemas.microsoft.com/office/powerpoint/2010/main" val="1305196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D615CFD-D25F-4F48-95FC-2F2E132008A4}" type="slidenum">
              <a:rPr lang="en-US" altLang="en-US"/>
              <a:pPr>
                <a:defRPr/>
              </a:pPr>
              <a:t>‹#›</a:t>
            </a:fld>
            <a:endParaRPr lang="en-US" altLang="en-US"/>
          </a:p>
        </p:txBody>
      </p:sp>
    </p:spTree>
    <p:extLst>
      <p:ext uri="{BB962C8B-B14F-4D97-AF65-F5344CB8AC3E}">
        <p14:creationId xmlns:p14="http://schemas.microsoft.com/office/powerpoint/2010/main" val="3007577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468FD65-DE93-4AB7-948B-25984C817B20}" type="slidenum">
              <a:rPr lang="en-US" altLang="en-US"/>
              <a:pPr>
                <a:defRPr/>
              </a:pPr>
              <a:t>‹#›</a:t>
            </a:fld>
            <a:endParaRPr lang="en-US" altLang="en-US"/>
          </a:p>
        </p:txBody>
      </p:sp>
    </p:spTree>
    <p:extLst>
      <p:ext uri="{BB962C8B-B14F-4D97-AF65-F5344CB8AC3E}">
        <p14:creationId xmlns:p14="http://schemas.microsoft.com/office/powerpoint/2010/main" val="2963889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255EF02-F0CA-4B10-A1EF-8BC02A1F1676}" type="slidenum">
              <a:rPr lang="en-US" altLang="en-US"/>
              <a:pPr>
                <a:defRPr/>
              </a:pPr>
              <a:t>‹#›</a:t>
            </a:fld>
            <a:endParaRPr lang="en-US" altLang="en-US"/>
          </a:p>
        </p:txBody>
      </p:sp>
    </p:spTree>
    <p:extLst>
      <p:ext uri="{BB962C8B-B14F-4D97-AF65-F5344CB8AC3E}">
        <p14:creationId xmlns:p14="http://schemas.microsoft.com/office/powerpoint/2010/main" val="4175542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AE55FA3-9153-4E3F-9098-E8DAF3E80A2A}" type="slidenum">
              <a:rPr lang="en-US" altLang="en-US"/>
              <a:pPr>
                <a:defRPr/>
              </a:pPr>
              <a:t>‹#›</a:t>
            </a:fld>
            <a:endParaRPr lang="en-US" altLang="en-US"/>
          </a:p>
        </p:txBody>
      </p:sp>
    </p:spTree>
    <p:extLst>
      <p:ext uri="{BB962C8B-B14F-4D97-AF65-F5344CB8AC3E}">
        <p14:creationId xmlns:p14="http://schemas.microsoft.com/office/powerpoint/2010/main" val="1416025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29AD5F8-6F7D-418F-B8AE-ADDF398BFC6F}" type="slidenum">
              <a:rPr lang="en-US" altLang="en-US"/>
              <a:pPr>
                <a:defRPr/>
              </a:pPr>
              <a:t>‹#›</a:t>
            </a:fld>
            <a:endParaRPr lang="en-US" altLang="en-US"/>
          </a:p>
        </p:txBody>
      </p:sp>
    </p:spTree>
    <p:extLst>
      <p:ext uri="{BB962C8B-B14F-4D97-AF65-F5344CB8AC3E}">
        <p14:creationId xmlns:p14="http://schemas.microsoft.com/office/powerpoint/2010/main" val="403182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73DA0B2-9A61-44BC-981A-F37D48B9FA95}" type="slidenum">
              <a:rPr lang="en-US" altLang="en-US"/>
              <a:pPr>
                <a:defRPr/>
              </a:pPr>
              <a:t>‹#›</a:t>
            </a:fld>
            <a:endParaRPr lang="en-US" altLang="en-US"/>
          </a:p>
        </p:txBody>
      </p:sp>
    </p:spTree>
    <p:extLst>
      <p:ext uri="{BB962C8B-B14F-4D97-AF65-F5344CB8AC3E}">
        <p14:creationId xmlns:p14="http://schemas.microsoft.com/office/powerpoint/2010/main" val="1351393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09A7F-337F-451B-9F2D-A734DE0088E1}" type="datetimeFigureOut">
              <a:rPr lang="en-US" smtClean="0"/>
              <a:t>7/6/2023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8E2AE-4C94-488C-BC7A-C425846E1283}" type="slidenum">
              <a:rPr lang="en-US" smtClean="0"/>
              <a:t>‹#›</a:t>
            </a:fld>
            <a:endParaRPr lang="en-US"/>
          </a:p>
        </p:txBody>
      </p:sp>
    </p:spTree>
    <p:extLst>
      <p:ext uri="{BB962C8B-B14F-4D97-AF65-F5344CB8AC3E}">
        <p14:creationId xmlns:p14="http://schemas.microsoft.com/office/powerpoint/2010/main" val="1917217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744904A-E19C-4980-B2C5-437B603F93B7}" type="slidenum">
              <a:rPr lang="en-US" altLang="en-US"/>
              <a:pPr>
                <a:defRPr/>
              </a:pPr>
              <a:t>‹#›</a:t>
            </a:fld>
            <a:endParaRPr lang="en-US" altLang="en-US"/>
          </a:p>
        </p:txBody>
      </p:sp>
    </p:spTree>
    <p:extLst>
      <p:ext uri="{BB962C8B-B14F-4D97-AF65-F5344CB8AC3E}">
        <p14:creationId xmlns:p14="http://schemas.microsoft.com/office/powerpoint/2010/main" val="15023105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hyperlink" Target="https://www.flickr.com/photos/genericbrandproductions/446021940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3.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tmp"/></Relationships>
</file>

<file path=ppt/slides/_rels/slide22.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34.jpg"/><Relationship Id="rId18" Type="http://schemas.openxmlformats.org/officeDocument/2006/relationships/image" Target="../media/image56.jpg"/><Relationship Id="rId3" Type="http://schemas.microsoft.com/office/2007/relationships/hdphoto" Target="../media/hdphoto3.wdp"/><Relationship Id="rId21" Type="http://schemas.openxmlformats.org/officeDocument/2006/relationships/image" Target="../media/image58.jpg"/><Relationship Id="rId7" Type="http://schemas.openxmlformats.org/officeDocument/2006/relationships/image" Target="../media/image16.png"/><Relationship Id="rId12" Type="http://schemas.openxmlformats.org/officeDocument/2006/relationships/image" Target="../media/image53.jpg"/><Relationship Id="rId17" Type="http://schemas.openxmlformats.org/officeDocument/2006/relationships/image" Target="../media/image55.jpg"/><Relationship Id="rId25" Type="http://schemas.openxmlformats.org/officeDocument/2006/relationships/hyperlink" Target="https://www.flickr.com/photos/genericbrandproductions/4460219407" TargetMode="External"/><Relationship Id="rId2" Type="http://schemas.openxmlformats.org/officeDocument/2006/relationships/image" Target="../media/image47.png"/><Relationship Id="rId16" Type="http://schemas.openxmlformats.org/officeDocument/2006/relationships/image" Target="../media/image54.webp"/><Relationship Id="rId20"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52.jpg"/><Relationship Id="rId24" Type="http://schemas.openxmlformats.org/officeDocument/2006/relationships/image" Target="../media/image38.jpg"/><Relationship Id="rId5" Type="http://schemas.openxmlformats.org/officeDocument/2006/relationships/image" Target="../media/image9.png"/><Relationship Id="rId15" Type="http://schemas.openxmlformats.org/officeDocument/2006/relationships/image" Target="../media/image36.jpg"/><Relationship Id="rId23" Type="http://schemas.openxmlformats.org/officeDocument/2006/relationships/hyperlink" Target="http://melodycphotography.deviantart.com/art/Gems-1-136844289" TargetMode="External"/><Relationship Id="rId10" Type="http://schemas.openxmlformats.org/officeDocument/2006/relationships/image" Target="../media/image51.jpeg"/><Relationship Id="rId19" Type="http://schemas.openxmlformats.org/officeDocument/2006/relationships/image" Target="../media/image45.jpeg"/><Relationship Id="rId4" Type="http://schemas.openxmlformats.org/officeDocument/2006/relationships/image" Target="../media/image6.jpg"/><Relationship Id="rId9" Type="http://schemas.openxmlformats.org/officeDocument/2006/relationships/image" Target="../media/image50.png"/><Relationship Id="rId14" Type="http://schemas.openxmlformats.org/officeDocument/2006/relationships/image" Target="../media/image35.jpg"/><Relationship Id="rId22"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34.jpg"/><Relationship Id="rId18" Type="http://schemas.openxmlformats.org/officeDocument/2006/relationships/image" Target="../media/image56.jpg"/><Relationship Id="rId3" Type="http://schemas.microsoft.com/office/2007/relationships/hdphoto" Target="../media/hdphoto4.wdp"/><Relationship Id="rId7" Type="http://schemas.openxmlformats.org/officeDocument/2006/relationships/image" Target="../media/image64.png"/><Relationship Id="rId12" Type="http://schemas.openxmlformats.org/officeDocument/2006/relationships/image" Target="../media/image69.jpeg"/><Relationship Id="rId17" Type="http://schemas.openxmlformats.org/officeDocument/2006/relationships/image" Target="../media/image71.jpeg"/><Relationship Id="rId2" Type="http://schemas.openxmlformats.org/officeDocument/2006/relationships/image" Target="../media/image60.png"/><Relationship Id="rId16" Type="http://schemas.openxmlformats.org/officeDocument/2006/relationships/image" Target="../media/image54.webp"/><Relationship Id="rId20"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png"/><Relationship Id="rId15" Type="http://schemas.openxmlformats.org/officeDocument/2006/relationships/image" Target="../media/image70.jpeg"/><Relationship Id="rId10" Type="http://schemas.openxmlformats.org/officeDocument/2006/relationships/image" Target="../media/image67.jpeg"/><Relationship Id="rId19" Type="http://schemas.openxmlformats.org/officeDocument/2006/relationships/image" Target="../media/image72.jpe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svg"/><Relationship Id="rId2" Type="http://schemas.openxmlformats.org/officeDocument/2006/relationships/image" Target="../media/image79.jpg"/><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g"/><Relationship Id="rId7" Type="http://schemas.openxmlformats.org/officeDocument/2006/relationships/image" Target="../media/image90.svg"/><Relationship Id="rId2" Type="http://schemas.openxmlformats.org/officeDocument/2006/relationships/image" Target="../media/image85.jp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92.svg"/></Relationships>
</file>

<file path=ppt/slides/_rels/slide3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6.xml"/><Relationship Id="rId5" Type="http://schemas.microsoft.com/office/2007/relationships/hdphoto" Target="../media/hdphoto5.wdp"/><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3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6.xml"/><Relationship Id="rId4" Type="http://schemas.openxmlformats.org/officeDocument/2006/relationships/image" Target="../media/image114.sv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6.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4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2.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13.xml"/><Relationship Id="rId4" Type="http://schemas.openxmlformats.org/officeDocument/2006/relationships/image" Target="../media/image125.svg"/></Relationships>
</file>

<file path=ppt/slides/_rels/slide4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32.webp"/><Relationship Id="rId13" Type="http://schemas.openxmlformats.org/officeDocument/2006/relationships/image" Target="../media/image136.jpg"/><Relationship Id="rId18" Type="http://schemas.openxmlformats.org/officeDocument/2006/relationships/image" Target="../media/image141.jpg"/><Relationship Id="rId3" Type="http://schemas.openxmlformats.org/officeDocument/2006/relationships/image" Target="../media/image76.jpg"/><Relationship Id="rId7" Type="http://schemas.openxmlformats.org/officeDocument/2006/relationships/image" Target="../media/image131.jpeg"/><Relationship Id="rId12" Type="http://schemas.openxmlformats.org/officeDocument/2006/relationships/image" Target="../media/image107.jpg"/><Relationship Id="rId17" Type="http://schemas.openxmlformats.org/officeDocument/2006/relationships/image" Target="../media/image140.jpeg"/><Relationship Id="rId2" Type="http://schemas.openxmlformats.org/officeDocument/2006/relationships/image" Target="../media/image127.jpeg"/><Relationship Id="rId16" Type="http://schemas.openxmlformats.org/officeDocument/2006/relationships/image" Target="../media/image139.jpg"/><Relationship Id="rId20" Type="http://schemas.openxmlformats.org/officeDocument/2006/relationships/image" Target="../media/image143.jpg"/><Relationship Id="rId1" Type="http://schemas.openxmlformats.org/officeDocument/2006/relationships/slideLayout" Target="../slideLayouts/slideLayout26.xml"/><Relationship Id="rId6" Type="http://schemas.openxmlformats.org/officeDocument/2006/relationships/image" Target="../media/image130.jpg"/><Relationship Id="rId11" Type="http://schemas.openxmlformats.org/officeDocument/2006/relationships/image" Target="../media/image135.jpg"/><Relationship Id="rId5" Type="http://schemas.openxmlformats.org/officeDocument/2006/relationships/image" Target="../media/image129.jpg"/><Relationship Id="rId15" Type="http://schemas.openxmlformats.org/officeDocument/2006/relationships/image" Target="../media/image138.jpeg"/><Relationship Id="rId10" Type="http://schemas.openxmlformats.org/officeDocument/2006/relationships/image" Target="../media/image134.webp"/><Relationship Id="rId19" Type="http://schemas.openxmlformats.org/officeDocument/2006/relationships/image" Target="../media/image142.jpg"/><Relationship Id="rId4" Type="http://schemas.openxmlformats.org/officeDocument/2006/relationships/image" Target="../media/image128.jpg"/><Relationship Id="rId9" Type="http://schemas.openxmlformats.org/officeDocument/2006/relationships/image" Target="../media/image133.jpg"/><Relationship Id="rId14" Type="http://schemas.openxmlformats.org/officeDocument/2006/relationships/image" Target="../media/image137.jpg"/></Relationships>
</file>

<file path=ppt/slides/_rels/slide46.xml.rels><?xml version="1.0" encoding="UTF-8" standalone="yes"?>
<Relationships xmlns="http://schemas.openxmlformats.org/package/2006/relationships"><Relationship Id="rId8" Type="http://schemas.openxmlformats.org/officeDocument/2006/relationships/image" Target="../media/image132.webp"/><Relationship Id="rId13" Type="http://schemas.openxmlformats.org/officeDocument/2006/relationships/image" Target="../media/image152.jpeg"/><Relationship Id="rId18" Type="http://schemas.openxmlformats.org/officeDocument/2006/relationships/image" Target="../media/image157.jpeg"/><Relationship Id="rId3" Type="http://schemas.openxmlformats.org/officeDocument/2006/relationships/image" Target="../media/image145.jpeg"/><Relationship Id="rId7" Type="http://schemas.openxmlformats.org/officeDocument/2006/relationships/image" Target="../media/image148.jpeg"/><Relationship Id="rId12" Type="http://schemas.openxmlformats.org/officeDocument/2006/relationships/image" Target="../media/image151.jpeg"/><Relationship Id="rId17" Type="http://schemas.openxmlformats.org/officeDocument/2006/relationships/image" Target="../media/image156.jpeg"/><Relationship Id="rId2" Type="http://schemas.openxmlformats.org/officeDocument/2006/relationships/image" Target="../media/image144.jpeg"/><Relationship Id="rId16" Type="http://schemas.openxmlformats.org/officeDocument/2006/relationships/image" Target="../media/image155.jpeg"/><Relationship Id="rId20" Type="http://schemas.openxmlformats.org/officeDocument/2006/relationships/image" Target="../media/image158.jpeg"/><Relationship Id="rId1" Type="http://schemas.openxmlformats.org/officeDocument/2006/relationships/slideLayout" Target="../slideLayouts/slideLayout26.xml"/><Relationship Id="rId6" Type="http://schemas.openxmlformats.org/officeDocument/2006/relationships/image" Target="../media/image130.jpg"/><Relationship Id="rId11" Type="http://schemas.openxmlformats.org/officeDocument/2006/relationships/image" Target="../media/image150.jpeg"/><Relationship Id="rId5" Type="http://schemas.openxmlformats.org/officeDocument/2006/relationships/image" Target="../media/image147.jpeg"/><Relationship Id="rId15" Type="http://schemas.openxmlformats.org/officeDocument/2006/relationships/image" Target="../media/image154.jpeg"/><Relationship Id="rId10" Type="http://schemas.openxmlformats.org/officeDocument/2006/relationships/image" Target="../media/image134.webp"/><Relationship Id="rId19" Type="http://schemas.openxmlformats.org/officeDocument/2006/relationships/image" Target="../media/image142.jpg"/><Relationship Id="rId4" Type="http://schemas.openxmlformats.org/officeDocument/2006/relationships/image" Target="../media/image146.jpeg"/><Relationship Id="rId9" Type="http://schemas.openxmlformats.org/officeDocument/2006/relationships/image" Target="../media/image149.jpeg"/><Relationship Id="rId14" Type="http://schemas.openxmlformats.org/officeDocument/2006/relationships/image" Target="../media/image153.jpeg"/></Relationships>
</file>

<file path=ppt/slides/_rels/slide4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g"/><Relationship Id="rId1" Type="http://schemas.openxmlformats.org/officeDocument/2006/relationships/slideLayout" Target="../slideLayouts/slideLayout2.xml"/><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slides/_rels/slide6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2.xml"/><Relationship Id="rId4" Type="http://schemas.openxmlformats.org/officeDocument/2006/relationships/hyperlink" Target="http://www.publicdomainpictures.net/view-image.php?image=170376&amp;picture=glitter-pattern-2"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jp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1.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6.png"/></Relationships>
</file>

<file path=ppt/slides/_rels/slide72.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74.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08.jpg"/><Relationship Id="rId13" Type="http://schemas.openxmlformats.org/officeDocument/2006/relationships/image" Target="../media/image213.png"/><Relationship Id="rId18" Type="http://schemas.openxmlformats.org/officeDocument/2006/relationships/image" Target="../media/image185.jpg"/><Relationship Id="rId26" Type="http://schemas.openxmlformats.org/officeDocument/2006/relationships/image" Target="../media/image224.jpg"/><Relationship Id="rId3" Type="http://schemas.openxmlformats.org/officeDocument/2006/relationships/image" Target="../media/image203.webp"/><Relationship Id="rId21" Type="http://schemas.openxmlformats.org/officeDocument/2006/relationships/image" Target="../media/image220.jpeg"/><Relationship Id="rId7" Type="http://schemas.openxmlformats.org/officeDocument/2006/relationships/image" Target="../media/image207.jpg"/><Relationship Id="rId12" Type="http://schemas.openxmlformats.org/officeDocument/2006/relationships/image" Target="../media/image212.jpg"/><Relationship Id="rId17" Type="http://schemas.openxmlformats.org/officeDocument/2006/relationships/image" Target="../media/image217.jpeg"/><Relationship Id="rId25" Type="http://schemas.openxmlformats.org/officeDocument/2006/relationships/image" Target="../media/image202.jpg"/><Relationship Id="rId2" Type="http://schemas.openxmlformats.org/officeDocument/2006/relationships/image" Target="../media/image1.jpg"/><Relationship Id="rId16" Type="http://schemas.openxmlformats.org/officeDocument/2006/relationships/image" Target="../media/image216.webp"/><Relationship Id="rId20" Type="http://schemas.openxmlformats.org/officeDocument/2006/relationships/image" Target="../media/image219.png"/><Relationship Id="rId1" Type="http://schemas.openxmlformats.org/officeDocument/2006/relationships/slideLayout" Target="../slideLayouts/slideLayout37.xml"/><Relationship Id="rId6" Type="http://schemas.openxmlformats.org/officeDocument/2006/relationships/image" Target="../media/image206.png"/><Relationship Id="rId11" Type="http://schemas.openxmlformats.org/officeDocument/2006/relationships/image" Target="../media/image211.jpg"/><Relationship Id="rId24" Type="http://schemas.openxmlformats.org/officeDocument/2006/relationships/image" Target="../media/image223.jpg"/><Relationship Id="rId5" Type="http://schemas.openxmlformats.org/officeDocument/2006/relationships/image" Target="../media/image205.jpg"/><Relationship Id="rId15" Type="http://schemas.openxmlformats.org/officeDocument/2006/relationships/image" Target="../media/image215.jpg"/><Relationship Id="rId23" Type="http://schemas.openxmlformats.org/officeDocument/2006/relationships/image" Target="../media/image222.jpg"/><Relationship Id="rId10" Type="http://schemas.openxmlformats.org/officeDocument/2006/relationships/image" Target="../media/image210.png"/><Relationship Id="rId19" Type="http://schemas.openxmlformats.org/officeDocument/2006/relationships/image" Target="../media/image218.jpg"/><Relationship Id="rId4" Type="http://schemas.openxmlformats.org/officeDocument/2006/relationships/image" Target="../media/image204.jpg"/><Relationship Id="rId9" Type="http://schemas.openxmlformats.org/officeDocument/2006/relationships/image" Target="../media/image209.jpg"/><Relationship Id="rId14" Type="http://schemas.openxmlformats.org/officeDocument/2006/relationships/image" Target="../media/image214.jpg"/><Relationship Id="rId22" Type="http://schemas.openxmlformats.org/officeDocument/2006/relationships/image" Target="../media/image221.jpg"/></Relationships>
</file>

<file path=ppt/slides/_rels/slide76.xml.rels><?xml version="1.0" encoding="UTF-8" standalone="yes"?>
<Relationships xmlns="http://schemas.openxmlformats.org/package/2006/relationships"><Relationship Id="rId8" Type="http://schemas.openxmlformats.org/officeDocument/2006/relationships/image" Target="../media/image229.jpeg"/><Relationship Id="rId13" Type="http://schemas.openxmlformats.org/officeDocument/2006/relationships/image" Target="../media/image234.png"/><Relationship Id="rId18" Type="http://schemas.openxmlformats.org/officeDocument/2006/relationships/image" Target="../media/image237.jpeg"/><Relationship Id="rId26" Type="http://schemas.openxmlformats.org/officeDocument/2006/relationships/image" Target="../media/image224.jpg"/><Relationship Id="rId3" Type="http://schemas.openxmlformats.org/officeDocument/2006/relationships/image" Target="../media/image203.webp"/><Relationship Id="rId21" Type="http://schemas.openxmlformats.org/officeDocument/2006/relationships/image" Target="../media/image239.jpeg"/><Relationship Id="rId7" Type="http://schemas.openxmlformats.org/officeDocument/2006/relationships/image" Target="../media/image228.jpeg"/><Relationship Id="rId12" Type="http://schemas.openxmlformats.org/officeDocument/2006/relationships/image" Target="../media/image233.jpeg"/><Relationship Id="rId17" Type="http://schemas.openxmlformats.org/officeDocument/2006/relationships/image" Target="../media/image236.jpeg"/><Relationship Id="rId25" Type="http://schemas.openxmlformats.org/officeDocument/2006/relationships/image" Target="../media/image243.jpeg"/><Relationship Id="rId2" Type="http://schemas.openxmlformats.org/officeDocument/2006/relationships/image" Target="../media/image225.jpeg"/><Relationship Id="rId16" Type="http://schemas.openxmlformats.org/officeDocument/2006/relationships/image" Target="../media/image216.webp"/><Relationship Id="rId20" Type="http://schemas.openxmlformats.org/officeDocument/2006/relationships/image" Target="../media/image219.png"/><Relationship Id="rId1" Type="http://schemas.openxmlformats.org/officeDocument/2006/relationships/slideLayout" Target="../slideLayouts/slideLayout37.xml"/><Relationship Id="rId6" Type="http://schemas.openxmlformats.org/officeDocument/2006/relationships/image" Target="../media/image227.png"/><Relationship Id="rId11" Type="http://schemas.openxmlformats.org/officeDocument/2006/relationships/image" Target="../media/image232.jpeg"/><Relationship Id="rId24" Type="http://schemas.openxmlformats.org/officeDocument/2006/relationships/image" Target="../media/image242.jpeg"/><Relationship Id="rId5" Type="http://schemas.openxmlformats.org/officeDocument/2006/relationships/image" Target="../media/image226.jpeg"/><Relationship Id="rId15" Type="http://schemas.openxmlformats.org/officeDocument/2006/relationships/image" Target="../media/image235.jpeg"/><Relationship Id="rId23" Type="http://schemas.openxmlformats.org/officeDocument/2006/relationships/image" Target="../media/image241.jpeg"/><Relationship Id="rId10" Type="http://schemas.openxmlformats.org/officeDocument/2006/relationships/image" Target="../media/image231.png"/><Relationship Id="rId19" Type="http://schemas.openxmlformats.org/officeDocument/2006/relationships/image" Target="../media/image238.jpeg"/><Relationship Id="rId4" Type="http://schemas.openxmlformats.org/officeDocument/2006/relationships/image" Target="../media/image204.jpg"/><Relationship Id="rId9" Type="http://schemas.openxmlformats.org/officeDocument/2006/relationships/image" Target="../media/image230.jpeg"/><Relationship Id="rId14" Type="http://schemas.openxmlformats.org/officeDocument/2006/relationships/image" Target="../media/image214.jpg"/><Relationship Id="rId22" Type="http://schemas.openxmlformats.org/officeDocument/2006/relationships/image" Target="../media/image240.jpeg"/></Relationships>
</file>

<file path=ppt/slides/_rels/slide77.xml.rels><?xml version="1.0" encoding="UTF-8" standalone="yes"?>
<Relationships xmlns="http://schemas.openxmlformats.org/package/2006/relationships"><Relationship Id="rId3" Type="http://schemas.openxmlformats.org/officeDocument/2006/relationships/image" Target="../media/image244.webp"/><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jp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4314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HeartLeft">
            <a:extLst>
              <a:ext uri="{FF2B5EF4-FFF2-40B4-BE49-F238E27FC236}">
                <a16:creationId xmlns:a16="http://schemas.microsoft.com/office/drawing/2014/main" id="{8753A625-8FC5-B445-8FCC-2B18BE99BE18}"/>
              </a:ext>
            </a:extLst>
          </p:cNvPr>
          <p:cNvSpPr/>
          <p:nvPr/>
        </p:nvSpPr>
        <p:spPr>
          <a:xfrm>
            <a:off x="4217436" y="2481943"/>
            <a:ext cx="1655064" cy="2898648"/>
          </a:xfrm>
          <a:custGeom>
            <a:avLst/>
            <a:gdLst>
              <a:gd name="connsiteX0" fmla="*/ 1448657 w 2897313"/>
              <a:gd name="connsiteY0" fmla="*/ 667820 h 2671281"/>
              <a:gd name="connsiteX1" fmla="*/ 1448657 w 2897313"/>
              <a:gd name="connsiteY1" fmla="*/ 2671281 h 2671281"/>
              <a:gd name="connsiteX2" fmla="*/ 1448657 w 2897313"/>
              <a:gd name="connsiteY2" fmla="*/ 667820 h 2671281"/>
              <a:gd name="connsiteX0" fmla="*/ 1326461 w 2923018"/>
              <a:gd name="connsiteY0" fmla="*/ 575260 h 2907494"/>
              <a:gd name="connsiteX1" fmla="*/ 1521670 w 2923018"/>
              <a:gd name="connsiteY1" fmla="*/ 2907494 h 2907494"/>
              <a:gd name="connsiteX2" fmla="*/ 1326461 w 2923018"/>
              <a:gd name="connsiteY2" fmla="*/ 575260 h 2907494"/>
              <a:gd name="connsiteX0" fmla="*/ 1381771 w 2919971"/>
              <a:gd name="connsiteY0" fmla="*/ 698448 h 2403958"/>
              <a:gd name="connsiteX1" fmla="*/ 1494787 w 2919971"/>
              <a:gd name="connsiteY1" fmla="*/ 2403958 h 2403958"/>
              <a:gd name="connsiteX2" fmla="*/ 1381771 w 2919971"/>
              <a:gd name="connsiteY2" fmla="*/ 698448 h 2403958"/>
              <a:gd name="connsiteX0" fmla="*/ 1473007 w 3011207"/>
              <a:gd name="connsiteY0" fmla="*/ 1158706 h 2864216"/>
              <a:gd name="connsiteX1" fmla="*/ 1586023 w 3011207"/>
              <a:gd name="connsiteY1" fmla="*/ 2864216 h 2864216"/>
              <a:gd name="connsiteX2" fmla="*/ 1473007 w 3011207"/>
              <a:gd name="connsiteY2" fmla="*/ 1158706 h 2864216"/>
              <a:gd name="connsiteX0" fmla="*/ 1504109 w 3042309"/>
              <a:gd name="connsiteY0" fmla="*/ 1162994 h 2868504"/>
              <a:gd name="connsiteX1" fmla="*/ 1617125 w 3042309"/>
              <a:gd name="connsiteY1" fmla="*/ 2868504 h 2868504"/>
              <a:gd name="connsiteX2" fmla="*/ 1504109 w 3042309"/>
              <a:gd name="connsiteY2" fmla="*/ 1162994 h 2868504"/>
              <a:gd name="connsiteX0" fmla="*/ 1504109 w 1796692"/>
              <a:gd name="connsiteY0" fmla="*/ 1162994 h 2868504"/>
              <a:gd name="connsiteX1" fmla="*/ 1617125 w 1796692"/>
              <a:gd name="connsiteY1" fmla="*/ 2868504 h 2868504"/>
              <a:gd name="connsiteX2" fmla="*/ 1504109 w 1796692"/>
              <a:gd name="connsiteY2" fmla="*/ 1162994 h 2868504"/>
              <a:gd name="connsiteX0" fmla="*/ 1504109 w 1617125"/>
              <a:gd name="connsiteY0" fmla="*/ 1162994 h 2868504"/>
              <a:gd name="connsiteX1" fmla="*/ 1617125 w 1617125"/>
              <a:gd name="connsiteY1" fmla="*/ 2868504 h 2868504"/>
              <a:gd name="connsiteX2" fmla="*/ 1504109 w 1617125"/>
              <a:gd name="connsiteY2" fmla="*/ 1162994 h 2868504"/>
              <a:gd name="connsiteX0" fmla="*/ 1252343 w 1365359"/>
              <a:gd name="connsiteY0" fmla="*/ 1200322 h 2905832"/>
              <a:gd name="connsiteX1" fmla="*/ 1365359 w 1365359"/>
              <a:gd name="connsiteY1" fmla="*/ 2905832 h 2905832"/>
              <a:gd name="connsiteX2" fmla="*/ 1252343 w 1365359"/>
              <a:gd name="connsiteY2" fmla="*/ 1200322 h 2905832"/>
              <a:gd name="connsiteX0" fmla="*/ 1277365 w 1390381"/>
              <a:gd name="connsiteY0" fmla="*/ 1163797 h 2869307"/>
              <a:gd name="connsiteX1" fmla="*/ 1390381 w 1390381"/>
              <a:gd name="connsiteY1" fmla="*/ 2869307 h 2869307"/>
              <a:gd name="connsiteX2" fmla="*/ 1277365 w 1390381"/>
              <a:gd name="connsiteY2" fmla="*/ 1163797 h 2869307"/>
              <a:gd name="connsiteX0" fmla="*/ 1510113 w 1623129"/>
              <a:gd name="connsiteY0" fmla="*/ 1166040 h 2871550"/>
              <a:gd name="connsiteX1" fmla="*/ 1623129 w 1623129"/>
              <a:gd name="connsiteY1" fmla="*/ 2871550 h 2871550"/>
              <a:gd name="connsiteX2" fmla="*/ 1510113 w 1623129"/>
              <a:gd name="connsiteY2" fmla="*/ 1166040 h 2871550"/>
            </a:gdLst>
            <a:ahLst/>
            <a:cxnLst>
              <a:cxn ang="0">
                <a:pos x="connsiteX0" y="connsiteY0"/>
              </a:cxn>
              <a:cxn ang="0">
                <a:pos x="connsiteX1" y="connsiteY1"/>
              </a:cxn>
              <a:cxn ang="0">
                <a:pos x="connsiteX2" y="connsiteY2"/>
              </a:cxn>
            </a:cxnLst>
            <a:rect l="l" t="t" r="r" b="b"/>
            <a:pathLst>
              <a:path w="1623129" h="2871550">
                <a:moveTo>
                  <a:pt x="1510113" y="1166040"/>
                </a:moveTo>
                <a:cubicBezTo>
                  <a:pt x="1589737" y="1662624"/>
                  <a:pt x="1591022" y="2460584"/>
                  <a:pt x="1623129" y="2871550"/>
                </a:cubicBezTo>
                <a:cubicBezTo>
                  <a:pt x="-1365367" y="662606"/>
                  <a:pt x="495540" y="-1347703"/>
                  <a:pt x="1510113" y="116604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Right">
            <a:extLst>
              <a:ext uri="{FF2B5EF4-FFF2-40B4-BE49-F238E27FC236}">
                <a16:creationId xmlns:a16="http://schemas.microsoft.com/office/drawing/2014/main" id="{8AAC6A4A-5490-27C9-7748-E76342FB1AF0}"/>
              </a:ext>
            </a:extLst>
          </p:cNvPr>
          <p:cNvSpPr/>
          <p:nvPr/>
        </p:nvSpPr>
        <p:spPr>
          <a:xfrm>
            <a:off x="5748392" y="2369819"/>
            <a:ext cx="1271016" cy="2999232"/>
          </a:xfrm>
          <a:custGeom>
            <a:avLst/>
            <a:gdLst>
              <a:gd name="connsiteX0" fmla="*/ 940086 w 1880171"/>
              <a:gd name="connsiteY0" fmla="*/ 706348 h 2825393"/>
              <a:gd name="connsiteX1" fmla="*/ 940086 w 1880171"/>
              <a:gd name="connsiteY1" fmla="*/ 2825393 h 2825393"/>
              <a:gd name="connsiteX2" fmla="*/ 940086 w 1880171"/>
              <a:gd name="connsiteY2" fmla="*/ 706348 h 2825393"/>
              <a:gd name="connsiteX0" fmla="*/ 863051 w 1896694"/>
              <a:gd name="connsiteY0" fmla="*/ 759017 h 2477370"/>
              <a:gd name="connsiteX1" fmla="*/ 986341 w 1896694"/>
              <a:gd name="connsiteY1" fmla="*/ 2477370 h 2477370"/>
              <a:gd name="connsiteX2" fmla="*/ 863051 w 1896694"/>
              <a:gd name="connsiteY2" fmla="*/ 759017 h 2477370"/>
              <a:gd name="connsiteX0" fmla="*/ 863051 w 1932427"/>
              <a:gd name="connsiteY0" fmla="*/ 1251806 h 2970159"/>
              <a:gd name="connsiteX1" fmla="*/ 986341 w 1932427"/>
              <a:gd name="connsiteY1" fmla="*/ 2970159 h 2970159"/>
              <a:gd name="connsiteX2" fmla="*/ 863051 w 1932427"/>
              <a:gd name="connsiteY2" fmla="*/ 1251806 h 2970159"/>
              <a:gd name="connsiteX0" fmla="*/ 863051 w 2141294"/>
              <a:gd name="connsiteY0" fmla="*/ 1285324 h 3003677"/>
              <a:gd name="connsiteX1" fmla="*/ 986341 w 2141294"/>
              <a:gd name="connsiteY1" fmla="*/ 3003677 h 3003677"/>
              <a:gd name="connsiteX2" fmla="*/ 863051 w 2141294"/>
              <a:gd name="connsiteY2" fmla="*/ 1285324 h 3003677"/>
              <a:gd name="connsiteX0" fmla="*/ 863051 w 2172471"/>
              <a:gd name="connsiteY0" fmla="*/ 1257927 h 2976280"/>
              <a:gd name="connsiteX1" fmla="*/ 986341 w 2172471"/>
              <a:gd name="connsiteY1" fmla="*/ 2976280 h 2976280"/>
              <a:gd name="connsiteX2" fmla="*/ 863051 w 2172471"/>
              <a:gd name="connsiteY2" fmla="*/ 1257927 h 2976280"/>
              <a:gd name="connsiteX0" fmla="*/ 863051 w 2121119"/>
              <a:gd name="connsiteY0" fmla="*/ 1257927 h 2976280"/>
              <a:gd name="connsiteX1" fmla="*/ 986341 w 2121119"/>
              <a:gd name="connsiteY1" fmla="*/ 2976280 h 2976280"/>
              <a:gd name="connsiteX2" fmla="*/ 863051 w 2121119"/>
              <a:gd name="connsiteY2" fmla="*/ 1257927 h 2976280"/>
              <a:gd name="connsiteX0" fmla="*/ 863051 w 2131146"/>
              <a:gd name="connsiteY0" fmla="*/ 1262492 h 2980845"/>
              <a:gd name="connsiteX1" fmla="*/ 986341 w 2131146"/>
              <a:gd name="connsiteY1" fmla="*/ 2980845 h 2980845"/>
              <a:gd name="connsiteX2" fmla="*/ 863051 w 2131146"/>
              <a:gd name="connsiteY2" fmla="*/ 1262492 h 2980845"/>
              <a:gd name="connsiteX0" fmla="*/ 760804 w 2028899"/>
              <a:gd name="connsiteY0" fmla="*/ 1262492 h 2980845"/>
              <a:gd name="connsiteX1" fmla="*/ 884094 w 2028899"/>
              <a:gd name="connsiteY1" fmla="*/ 2980845 h 2980845"/>
              <a:gd name="connsiteX2" fmla="*/ 760804 w 2028899"/>
              <a:gd name="connsiteY2" fmla="*/ 1262492 h 2980845"/>
              <a:gd name="connsiteX0" fmla="*/ 0 w 1268095"/>
              <a:gd name="connsiteY0" fmla="*/ 1262492 h 2980845"/>
              <a:gd name="connsiteX1" fmla="*/ 123290 w 1268095"/>
              <a:gd name="connsiteY1" fmla="*/ 2980845 h 2980845"/>
              <a:gd name="connsiteX2" fmla="*/ 0 w 1268095"/>
              <a:gd name="connsiteY2" fmla="*/ 1262492 h 2980845"/>
              <a:gd name="connsiteX0" fmla="*/ 0 w 1259099"/>
              <a:gd name="connsiteY0" fmla="*/ 1262492 h 2980845"/>
              <a:gd name="connsiteX1" fmla="*/ 110590 w 1259099"/>
              <a:gd name="connsiteY1" fmla="*/ 2980845 h 2980845"/>
              <a:gd name="connsiteX2" fmla="*/ 0 w 1259099"/>
              <a:gd name="connsiteY2" fmla="*/ 1262492 h 2980845"/>
              <a:gd name="connsiteX0" fmla="*/ 0 w 1259099"/>
              <a:gd name="connsiteY0" fmla="*/ 1262492 h 2980845"/>
              <a:gd name="connsiteX1" fmla="*/ 110590 w 1259099"/>
              <a:gd name="connsiteY1" fmla="*/ 2980845 h 2980845"/>
              <a:gd name="connsiteX2" fmla="*/ 0 w 1259099"/>
              <a:gd name="connsiteY2" fmla="*/ 1262492 h 2980845"/>
              <a:gd name="connsiteX0" fmla="*/ 0 w 1259099"/>
              <a:gd name="connsiteY0" fmla="*/ 1262492 h 2980845"/>
              <a:gd name="connsiteX1" fmla="*/ 110590 w 1259099"/>
              <a:gd name="connsiteY1" fmla="*/ 2980845 h 2980845"/>
              <a:gd name="connsiteX2" fmla="*/ 0 w 1259099"/>
              <a:gd name="connsiteY2" fmla="*/ 1262492 h 2980845"/>
            </a:gdLst>
            <a:ahLst/>
            <a:cxnLst>
              <a:cxn ang="0">
                <a:pos x="connsiteX0" y="connsiteY0"/>
              </a:cxn>
              <a:cxn ang="0">
                <a:pos x="connsiteX1" y="connsiteY1"/>
              </a:cxn>
              <a:cxn ang="0">
                <a:pos x="connsiteX2" y="connsiteY2"/>
              </a:cxn>
            </a:cxnLst>
            <a:rect l="l" t="t" r="r" b="b"/>
            <a:pathLst>
              <a:path w="1259099" h="2980845">
                <a:moveTo>
                  <a:pt x="0" y="1262492"/>
                </a:moveTo>
                <a:cubicBezTo>
                  <a:pt x="494444" y="-1443892"/>
                  <a:pt x="2502543" y="707687"/>
                  <a:pt x="110590" y="2980845"/>
                </a:cubicBezTo>
                <a:cubicBezTo>
                  <a:pt x="63114" y="2102547"/>
                  <a:pt x="44549" y="1522457"/>
                  <a:pt x="0" y="1262492"/>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42D9502C-B8E3-966E-019B-F2D33BA52AD4}"/>
              </a:ext>
            </a:extLst>
          </p:cNvPr>
          <p:cNvSpPr txBox="1">
            <a:spLocks noChangeArrowheads="1"/>
          </p:cNvSpPr>
          <p:nvPr/>
        </p:nvSpPr>
        <p:spPr bwMode="auto">
          <a:xfrm>
            <a:off x="200892" y="1781062"/>
            <a:ext cx="8742217" cy="329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92D050"/>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live</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taught:</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Let your heart retain my words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 my commands</a:t>
            </a:r>
          </a:p>
        </p:txBody>
      </p:sp>
      <p:sp>
        <p:nvSpPr>
          <p:cNvPr id="3074" name="Main"/>
          <p:cNvSpPr>
            <a:spLocks noGrp="1" noChangeArrowheads="1"/>
          </p:cNvSpPr>
          <p:nvPr>
            <p:ph type="title"/>
          </p:nvPr>
        </p:nvSpPr>
        <p:spPr>
          <a:xfrm>
            <a:off x="751115" y="1781062"/>
            <a:ext cx="7641771" cy="32958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also taught me, and said to me: "Let your heart retain my words; Keep my commands, and live.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4:4 </a:t>
            </a:r>
          </a:p>
        </p:txBody>
      </p:sp>
      <p:sp>
        <p:nvSpPr>
          <p:cNvPr id="18" name="!!Morph">
            <a:extLst>
              <a:ext uri="{FF2B5EF4-FFF2-40B4-BE49-F238E27FC236}">
                <a16:creationId xmlns:a16="http://schemas.microsoft.com/office/drawing/2014/main" id="{C50B09CE-3753-E338-7FA2-76EF13ECC79E}"/>
              </a:ext>
            </a:extLst>
          </p:cNvPr>
          <p:cNvSpPr txBox="1">
            <a:spLocks noChangeArrowheads="1"/>
          </p:cNvSpPr>
          <p:nvPr/>
        </p:nvSpPr>
        <p:spPr bwMode="auto">
          <a:xfrm>
            <a:off x="4218708" y="2713703"/>
            <a:ext cx="1641318" cy="76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5" name="Arrow: Bent-Up 9">
            <a:extLst>
              <a:ext uri="{FF2B5EF4-FFF2-40B4-BE49-F238E27FC236}">
                <a16:creationId xmlns:a16="http://schemas.microsoft.com/office/drawing/2014/main" id="{7A348B29-4A80-B25D-9556-0ADC7E77223E}"/>
              </a:ext>
            </a:extLst>
          </p:cNvPr>
          <p:cNvSpPr/>
          <p:nvPr/>
        </p:nvSpPr>
        <p:spPr>
          <a:xfrm rot="5400000">
            <a:off x="3534135" y="4215972"/>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rrow: Bent-Up 9">
            <a:extLst>
              <a:ext uri="{FF2B5EF4-FFF2-40B4-BE49-F238E27FC236}">
                <a16:creationId xmlns:a16="http://schemas.microsoft.com/office/drawing/2014/main" id="{49310B34-84B3-4954-9E91-016712FEE5D3}"/>
              </a:ext>
            </a:extLst>
          </p:cNvPr>
          <p:cNvSpPr/>
          <p:nvPr/>
        </p:nvSpPr>
        <p:spPr>
          <a:xfrm rot="5400000">
            <a:off x="666244" y="3537099"/>
            <a:ext cx="349096" cy="352845"/>
          </a:xfrm>
          <a:prstGeom prst="bentUpArrow">
            <a:avLst>
              <a:gd name="adj1" fmla="val 26365"/>
              <a:gd name="adj2" fmla="val 32031"/>
              <a:gd name="adj3" fmla="val 35156"/>
            </a:avLst>
          </a:prstGeom>
          <a:solidFill>
            <a:srgbClr val="FF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9404F5A8-7BB6-77BF-E2BF-AD8BDC592341}"/>
              </a:ext>
            </a:extLst>
          </p:cNvPr>
          <p:cNvSpPr/>
          <p:nvPr/>
        </p:nvSpPr>
        <p:spPr>
          <a:xfrm rot="5400000" flipH="1">
            <a:off x="661229" y="2349433"/>
            <a:ext cx="359125" cy="352845"/>
          </a:xfrm>
          <a:prstGeom prst="bentUpArrow">
            <a:avLst>
              <a:gd name="adj1" fmla="val 26365"/>
              <a:gd name="adj2" fmla="val 32031"/>
              <a:gd name="adj3" fmla="val 35156"/>
            </a:avLst>
          </a:prstGeom>
          <a:solidFill>
            <a:srgbClr val="92D05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29276E3C-2332-B0E0-72BB-D78B6720860D}"/>
              </a:ext>
            </a:extLst>
          </p:cNvPr>
          <p:cNvSpPr txBox="1">
            <a:spLocks noChangeArrowheads="1"/>
          </p:cNvSpPr>
          <p:nvPr/>
        </p:nvSpPr>
        <p:spPr bwMode="auto">
          <a:xfrm>
            <a:off x="3012282" y="4062644"/>
            <a:ext cx="1284494" cy="7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live</a:t>
            </a:r>
          </a:p>
        </p:txBody>
      </p:sp>
      <p:sp>
        <p:nvSpPr>
          <p:cNvPr id="7" name="Rectangle 2">
            <a:extLst>
              <a:ext uri="{FF2B5EF4-FFF2-40B4-BE49-F238E27FC236}">
                <a16:creationId xmlns:a16="http://schemas.microsoft.com/office/drawing/2014/main" id="{8D73FB95-9A94-38D4-5250-B4D6C4BE5549}"/>
              </a:ext>
            </a:extLst>
          </p:cNvPr>
          <p:cNvSpPr txBox="1">
            <a:spLocks noChangeArrowheads="1"/>
          </p:cNvSpPr>
          <p:nvPr/>
        </p:nvSpPr>
        <p:spPr bwMode="auto">
          <a:xfrm>
            <a:off x="2649682" y="2035969"/>
            <a:ext cx="1972324" cy="76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taught</a:t>
            </a:r>
          </a:p>
        </p:txBody>
      </p:sp>
      <p:sp>
        <p:nvSpPr>
          <p:cNvPr id="8" name="Rectangle 2">
            <a:extLst>
              <a:ext uri="{FF2B5EF4-FFF2-40B4-BE49-F238E27FC236}">
                <a16:creationId xmlns:a16="http://schemas.microsoft.com/office/drawing/2014/main" id="{79BE0703-C6C8-F91F-0401-B25D113FE2DF}"/>
              </a:ext>
            </a:extLst>
          </p:cNvPr>
          <p:cNvSpPr txBox="1">
            <a:spLocks noChangeArrowheads="1"/>
          </p:cNvSpPr>
          <p:nvPr/>
        </p:nvSpPr>
        <p:spPr bwMode="auto">
          <a:xfrm>
            <a:off x="1707356" y="2707065"/>
            <a:ext cx="454819" cy="76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p:txBody>
      </p:sp>
      <p:sp>
        <p:nvSpPr>
          <p:cNvPr id="9" name="Rectangle 2">
            <a:extLst>
              <a:ext uri="{FF2B5EF4-FFF2-40B4-BE49-F238E27FC236}">
                <a16:creationId xmlns:a16="http://schemas.microsoft.com/office/drawing/2014/main" id="{FA0DF189-FC16-7D7B-CE28-5CB43C51F4B0}"/>
              </a:ext>
            </a:extLst>
          </p:cNvPr>
          <p:cNvSpPr txBox="1">
            <a:spLocks noChangeArrowheads="1"/>
          </p:cNvSpPr>
          <p:nvPr/>
        </p:nvSpPr>
        <p:spPr bwMode="auto">
          <a:xfrm>
            <a:off x="2140156" y="2707064"/>
            <a:ext cx="6120616" cy="7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your heart retain my</a:t>
            </a:r>
          </a:p>
        </p:txBody>
      </p:sp>
      <p:sp>
        <p:nvSpPr>
          <p:cNvPr id="10" name="Rectangle 2">
            <a:extLst>
              <a:ext uri="{FF2B5EF4-FFF2-40B4-BE49-F238E27FC236}">
                <a16:creationId xmlns:a16="http://schemas.microsoft.com/office/drawing/2014/main" id="{BB0E830D-70A5-D4AC-F8C9-E64B20CE15AE}"/>
              </a:ext>
            </a:extLst>
          </p:cNvPr>
          <p:cNvSpPr txBox="1">
            <a:spLocks noChangeArrowheads="1"/>
          </p:cNvSpPr>
          <p:nvPr/>
        </p:nvSpPr>
        <p:spPr bwMode="auto">
          <a:xfrm>
            <a:off x="1184346" y="3374232"/>
            <a:ext cx="1666010" cy="78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words</a:t>
            </a:r>
          </a:p>
        </p:txBody>
      </p:sp>
      <p:sp>
        <p:nvSpPr>
          <p:cNvPr id="11" name="Rectangle 2">
            <a:extLst>
              <a:ext uri="{FF2B5EF4-FFF2-40B4-BE49-F238E27FC236}">
                <a16:creationId xmlns:a16="http://schemas.microsoft.com/office/drawing/2014/main" id="{7C2F5148-4833-98BE-4F06-F8BFC8EEDA43}"/>
              </a:ext>
            </a:extLst>
          </p:cNvPr>
          <p:cNvSpPr txBox="1">
            <a:spLocks noChangeArrowheads="1"/>
          </p:cNvSpPr>
          <p:nvPr/>
        </p:nvSpPr>
        <p:spPr bwMode="auto">
          <a:xfrm>
            <a:off x="2784393" y="3372082"/>
            <a:ext cx="5154262" cy="78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my commands</a:t>
            </a:r>
          </a:p>
        </p:txBody>
      </p:sp>
      <p:sp>
        <p:nvSpPr>
          <p:cNvPr id="12" name="Rectangle 2">
            <a:extLst>
              <a:ext uri="{FF2B5EF4-FFF2-40B4-BE49-F238E27FC236}">
                <a16:creationId xmlns:a16="http://schemas.microsoft.com/office/drawing/2014/main" id="{B983BF5D-5686-5056-EFDD-AD08E3191254}"/>
              </a:ext>
            </a:extLst>
          </p:cNvPr>
          <p:cNvSpPr txBox="1">
            <a:spLocks noChangeArrowheads="1"/>
          </p:cNvSpPr>
          <p:nvPr/>
        </p:nvSpPr>
        <p:spPr bwMode="auto">
          <a:xfrm>
            <a:off x="4263390" y="3406140"/>
            <a:ext cx="2937510" cy="7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chemeClr val="tx1"/>
                  </a:solidFill>
                  <a:prstDash val="solid"/>
                  <a:miter lim="800000"/>
                </a:ln>
                <a:solidFill>
                  <a:srgbClr val="9933FF"/>
                </a:solidFill>
                <a:effectLst>
                  <a:glow rad="127000">
                    <a:srgbClr val="FFC000">
                      <a:alpha val="40000"/>
                    </a:srgbClr>
                  </a:glow>
                  <a:outerShdw blurRad="50800" algn="tl" rotWithShape="0">
                    <a:srgbClr val="FFFF00"/>
                  </a:outerShdw>
                </a:effectLst>
                <a:uLnTx/>
                <a:uFillTx/>
                <a:latin typeface="Calibri" panose="020F0502020204030204" pitchFamily="34" charset="0"/>
                <a:ea typeface="+mj-ea"/>
                <a:cs typeface="+mj-cs"/>
              </a:rPr>
              <a:t>remember</a:t>
            </a:r>
            <a:endParaRPr kumimoji="0" lang="en-US" altLang="en-US" b="1" i="1" u="none" strike="noStrike" kern="0" cap="none" spc="0" normalizeH="0" baseline="0" noProof="0" dirty="0">
              <a:ln w="3175" cmpd="sng">
                <a:solidFill>
                  <a:schemeClr val="tx1"/>
                </a:solidFill>
                <a:prstDash val="solid"/>
                <a:miter lim="800000"/>
              </a:ln>
              <a:solidFill>
                <a:srgbClr val="9933FF"/>
              </a:solidFill>
              <a:effectLst>
                <a:glow rad="127000">
                  <a:srgbClr val="FFC000">
                    <a:alpha val="40000"/>
                  </a:srgbClr>
                </a:glow>
                <a:outerShdw blurRad="50800" algn="tl" rotWithShape="0">
                  <a:srgbClr val="FFFF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69066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8"/>
                                        </p:tgtEl>
                                      </p:cBhvr>
                                    </p:animEffect>
                                    <p:set>
                                      <p:cBhvr>
                                        <p:cTn id="13" dur="1" fill="hold">
                                          <p:stCondLst>
                                            <p:cond delay="249"/>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42" presetClass="path" presetSubtype="0" accel="50000" decel="50000" fill="hold" grpId="2" nodeType="withEffect">
                                  <p:stCondLst>
                                    <p:cond delay="0"/>
                                  </p:stCondLst>
                                  <p:childTnLst>
                                    <p:animMotion origin="layout" path="M -2.77778E-6 7.40741E-7 L -0.22291 -0.29375 " pathEditMode="relative" rAng="0" ptsTypes="AA">
                                      <p:cBhvr>
                                        <p:cTn id="35" dur="2000" fill="hold"/>
                                        <p:tgtEl>
                                          <p:spTgt spid="3"/>
                                        </p:tgtEl>
                                        <p:attrNameLst>
                                          <p:attrName>ppt_x</p:attrName>
                                          <p:attrName>ppt_y</p:attrName>
                                        </p:attrNameLst>
                                      </p:cBhvr>
                                      <p:rCtr x="-11146" y="-14699"/>
                                    </p:animMotion>
                                  </p:childTnLst>
                                </p:cTn>
                              </p:par>
                              <p:par>
                                <p:cTn id="36" presetID="42" presetClass="path" presetSubtype="0" accel="50000" decel="50000" fill="hold" grpId="2" nodeType="withEffect">
                                  <p:stCondLst>
                                    <p:cond delay="0"/>
                                  </p:stCondLst>
                                  <p:childTnLst>
                                    <p:animMotion origin="layout" path="M 5.55556E-7 3.7037E-6 L -0.28194 0.09884 " pathEditMode="relative" rAng="0" ptsTypes="AA">
                                      <p:cBhvr>
                                        <p:cTn id="37" dur="2000" fill="hold"/>
                                        <p:tgtEl>
                                          <p:spTgt spid="7"/>
                                        </p:tgtEl>
                                        <p:attrNameLst>
                                          <p:attrName>ppt_x</p:attrName>
                                          <p:attrName>ppt_y</p:attrName>
                                        </p:attrNameLst>
                                      </p:cBhvr>
                                      <p:rCtr x="-14097" y="4931"/>
                                    </p:animMotion>
                                  </p:childTnLst>
                                </p:cTn>
                              </p:par>
                              <p:par>
                                <p:cTn id="38" presetID="42" presetClass="path" presetSubtype="0" accel="50000" decel="50000" fill="hold" grpId="2" nodeType="withEffect">
                                  <p:stCondLst>
                                    <p:cond delay="0"/>
                                  </p:stCondLst>
                                  <p:childTnLst>
                                    <p:animMotion origin="layout" path="M 1.66667E-6 -4.44444E-6 L -0.00469 -0.00023 " pathEditMode="relative" rAng="0" ptsTypes="AA">
                                      <p:cBhvr>
                                        <p:cTn id="39" dur="2000" fill="hold"/>
                                        <p:tgtEl>
                                          <p:spTgt spid="8"/>
                                        </p:tgtEl>
                                        <p:attrNameLst>
                                          <p:attrName>ppt_x</p:attrName>
                                          <p:attrName>ppt_y</p:attrName>
                                        </p:attrNameLst>
                                      </p:cBhvr>
                                      <p:rCtr x="-243" y="-23"/>
                                    </p:animMotion>
                                  </p:childTnLst>
                                </p:cTn>
                              </p:par>
                              <p:par>
                                <p:cTn id="40" presetID="42" presetClass="path" presetSubtype="0" accel="50000" decel="50000" fill="hold" grpId="2" nodeType="withEffect">
                                  <p:stCondLst>
                                    <p:cond delay="0"/>
                                  </p:stCondLst>
                                  <p:childTnLst>
                                    <p:animMotion origin="layout" path="M 1.11022E-16 -4.44444E-6 L -0.12865 0.09792 " pathEditMode="relative" rAng="0" ptsTypes="AA">
                                      <p:cBhvr>
                                        <p:cTn id="41" dur="2000" fill="hold"/>
                                        <p:tgtEl>
                                          <p:spTgt spid="9"/>
                                        </p:tgtEl>
                                        <p:attrNameLst>
                                          <p:attrName>ppt_x</p:attrName>
                                          <p:attrName>ppt_y</p:attrName>
                                        </p:attrNameLst>
                                      </p:cBhvr>
                                      <p:rCtr x="-6441" y="4884"/>
                                    </p:animMotion>
                                  </p:childTnLst>
                                </p:cTn>
                              </p:par>
                              <p:par>
                                <p:cTn id="42" presetID="42" presetClass="path" presetSubtype="0" accel="50000" decel="50000" fill="hold" grpId="2" nodeType="withEffect">
                                  <p:stCondLst>
                                    <p:cond delay="0"/>
                                  </p:stCondLst>
                                  <p:childTnLst>
                                    <p:animMotion origin="layout" path="M 3.88889E-6 -4.07407E-6 L 0.621 -0.00023 " pathEditMode="relative" rAng="0" ptsTypes="AA">
                                      <p:cBhvr>
                                        <p:cTn id="43" dur="2000" fill="hold"/>
                                        <p:tgtEl>
                                          <p:spTgt spid="10"/>
                                        </p:tgtEl>
                                        <p:attrNameLst>
                                          <p:attrName>ppt_x</p:attrName>
                                          <p:attrName>ppt_y</p:attrName>
                                        </p:attrNameLst>
                                      </p:cBhvr>
                                      <p:rCtr x="31042" y="-23"/>
                                    </p:animMotion>
                                  </p:childTnLst>
                                </p:cTn>
                              </p:par>
                              <p:par>
                                <p:cTn id="44" presetID="42" presetClass="path" presetSubtype="0" accel="50000" decel="50000" fill="hold" grpId="2" nodeType="withEffect">
                                  <p:stCondLst>
                                    <p:cond delay="0"/>
                                  </p:stCondLst>
                                  <p:childTnLst>
                                    <p:animMotion origin="layout" path="M -4.72222E-6 -1.11111E-6 L 0.1158 0.09792 " pathEditMode="relative" rAng="0" ptsTypes="AA">
                                      <p:cBhvr>
                                        <p:cTn id="45" dur="2000" fill="hold"/>
                                        <p:tgtEl>
                                          <p:spTgt spid="11"/>
                                        </p:tgtEl>
                                        <p:attrNameLst>
                                          <p:attrName>ppt_x</p:attrName>
                                          <p:attrName>ppt_y</p:attrName>
                                        </p:attrNameLst>
                                      </p:cBhvr>
                                      <p:rCtr x="5781" y="4884"/>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par>
                                <p:cTn id="53" presetID="10" presetClass="exit" presetSubtype="0" fill="hold" grpId="1" nodeType="with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left)">
                                      <p:cBhvr>
                                        <p:cTn id="74" dur="500"/>
                                        <p:tgtEl>
                                          <p:spTgt spid="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par>
                                <p:cTn id="78" presetID="22" presetClass="entr" presetSubtype="8" fill="hold" grpId="0" nodeType="withEffect">
                                  <p:stCondLst>
                                    <p:cond delay="500"/>
                                  </p:stCondLst>
                                  <p:childTnLst>
                                    <p:set>
                                      <p:cBhvr>
                                        <p:cTn id="79" dur="1" fill="hold">
                                          <p:stCondLst>
                                            <p:cond delay="0"/>
                                          </p:stCondLst>
                                        </p:cTn>
                                        <p:tgtEl>
                                          <p:spTgt spid="5"/>
                                        </p:tgtEl>
                                        <p:attrNameLst>
                                          <p:attrName>style.visibility</p:attrName>
                                        </p:attrNameLst>
                                      </p:cBhvr>
                                      <p:to>
                                        <p:strVal val="visible"/>
                                      </p:to>
                                    </p:set>
                                    <p:animEffect transition="in" filter="wipe(left)">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18" grpId="1"/>
      <p:bldP spid="5" grpId="0" animBg="1"/>
      <p:bldP spid="4" grpId="0" animBg="1"/>
      <p:bldP spid="6" grpId="0" animBg="1"/>
      <p:bldP spid="3" grpId="0"/>
      <p:bldP spid="3" grpId="1"/>
      <p:bldP spid="3"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89" name="!!Morph">
            <a:extLst>
              <a:ext uri="{FF2B5EF4-FFF2-40B4-BE49-F238E27FC236}">
                <a16:creationId xmlns:a16="http://schemas.microsoft.com/office/drawing/2014/main" id="{4553A1E3-F0AA-8FB2-6EB5-4C9DB0214C5E}"/>
              </a:ext>
            </a:extLst>
          </p:cNvPr>
          <p:cNvSpPr/>
          <p:nvPr/>
        </p:nvSpPr>
        <p:spPr>
          <a:xfrm>
            <a:off x="4057650" y="2928938"/>
            <a:ext cx="1216152" cy="850392"/>
          </a:xfrm>
          <a:custGeom>
            <a:avLst/>
            <a:gdLst>
              <a:gd name="connsiteX0" fmla="*/ 624916 w 1249832"/>
              <a:gd name="connsiteY0" fmla="*/ 215611 h 862445"/>
              <a:gd name="connsiteX1" fmla="*/ 624916 w 1249832"/>
              <a:gd name="connsiteY1" fmla="*/ 862445 h 862445"/>
              <a:gd name="connsiteX2" fmla="*/ 624916 w 1249832"/>
              <a:gd name="connsiteY2" fmla="*/ 215611 h 862445"/>
              <a:gd name="connsiteX0" fmla="*/ 645449 w 1259091"/>
              <a:gd name="connsiteY0" fmla="*/ 211439 h 826108"/>
              <a:gd name="connsiteX1" fmla="*/ 622474 w 1259091"/>
              <a:gd name="connsiteY1" fmla="*/ 826108 h 826108"/>
              <a:gd name="connsiteX2" fmla="*/ 645449 w 1259091"/>
              <a:gd name="connsiteY2" fmla="*/ 211439 h 826108"/>
              <a:gd name="connsiteX0" fmla="*/ 645449 w 1253105"/>
              <a:gd name="connsiteY0" fmla="*/ 211439 h 826108"/>
              <a:gd name="connsiteX1" fmla="*/ 622474 w 1253105"/>
              <a:gd name="connsiteY1" fmla="*/ 826108 h 826108"/>
              <a:gd name="connsiteX2" fmla="*/ 645449 w 1253105"/>
              <a:gd name="connsiteY2" fmla="*/ 211439 h 826108"/>
              <a:gd name="connsiteX0" fmla="*/ 619464 w 1227120"/>
              <a:gd name="connsiteY0" fmla="*/ 217498 h 832167"/>
              <a:gd name="connsiteX1" fmla="*/ 596489 w 1227120"/>
              <a:gd name="connsiteY1" fmla="*/ 832167 h 832167"/>
              <a:gd name="connsiteX2" fmla="*/ 619464 w 1227120"/>
              <a:gd name="connsiteY2" fmla="*/ 217498 h 832167"/>
              <a:gd name="connsiteX0" fmla="*/ 601118 w 1208774"/>
              <a:gd name="connsiteY0" fmla="*/ 216658 h 831327"/>
              <a:gd name="connsiteX1" fmla="*/ 578143 w 1208774"/>
              <a:gd name="connsiteY1" fmla="*/ 831327 h 831327"/>
              <a:gd name="connsiteX2" fmla="*/ 601118 w 1208774"/>
              <a:gd name="connsiteY2" fmla="*/ 216658 h 831327"/>
              <a:gd name="connsiteX0" fmla="*/ 601118 w 1196631"/>
              <a:gd name="connsiteY0" fmla="*/ 216658 h 831327"/>
              <a:gd name="connsiteX1" fmla="*/ 578143 w 1196631"/>
              <a:gd name="connsiteY1" fmla="*/ 831327 h 831327"/>
              <a:gd name="connsiteX2" fmla="*/ 601118 w 1196631"/>
              <a:gd name="connsiteY2" fmla="*/ 216658 h 831327"/>
            </a:gdLst>
            <a:ahLst/>
            <a:cxnLst>
              <a:cxn ang="0">
                <a:pos x="connsiteX0" y="connsiteY0"/>
              </a:cxn>
              <a:cxn ang="0">
                <a:pos x="connsiteX1" y="connsiteY1"/>
              </a:cxn>
              <a:cxn ang="0">
                <a:pos x="connsiteX2" y="connsiteY2"/>
              </a:cxn>
            </a:cxnLst>
            <a:rect l="l" t="t" r="r" b="b"/>
            <a:pathLst>
              <a:path w="1196631" h="831327">
                <a:moveTo>
                  <a:pt x="601118" y="216658"/>
                </a:moveTo>
                <a:cubicBezTo>
                  <a:pt x="838525" y="-249676"/>
                  <a:pt x="1826443" y="198278"/>
                  <a:pt x="578143" y="831327"/>
                </a:cubicBezTo>
                <a:cubicBezTo>
                  <a:pt x="-656373" y="189088"/>
                  <a:pt x="446420" y="-300219"/>
                  <a:pt x="601118" y="216658"/>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AEC381-BB4B-4A95-6711-E63399F8DB27}"/>
              </a:ext>
            </a:extLst>
          </p:cNvPr>
          <p:cNvSpPr txBox="1">
            <a:spLocks/>
          </p:cNvSpPr>
          <p:nvPr/>
        </p:nvSpPr>
        <p:spPr>
          <a:xfrm>
            <a:off x="2072871" y="5430964"/>
            <a:ext cx="21542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0" name="Title 1">
            <a:extLst>
              <a:ext uri="{FF2B5EF4-FFF2-40B4-BE49-F238E27FC236}">
                <a16:creationId xmlns:a16="http://schemas.microsoft.com/office/drawing/2014/main" id="{B8FD77E9-DD43-43C1-BF44-DAAC53FF1B56}"/>
              </a:ext>
            </a:extLst>
          </p:cNvPr>
          <p:cNvSpPr txBox="1">
            <a:spLocks/>
          </p:cNvSpPr>
          <p:nvPr/>
        </p:nvSpPr>
        <p:spPr>
          <a:xfrm>
            <a:off x="132346" y="1755630"/>
            <a:ext cx="1117695" cy="706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Flee</a:t>
            </a:r>
          </a:p>
        </p:txBody>
      </p:sp>
      <p:sp>
        <p:nvSpPr>
          <p:cNvPr id="3090" name="Title 1">
            <a:extLst>
              <a:ext uri="{FF2B5EF4-FFF2-40B4-BE49-F238E27FC236}">
                <a16:creationId xmlns:a16="http://schemas.microsoft.com/office/drawing/2014/main" id="{0E1B2114-D229-0F2C-1B9A-393784A07D40}"/>
              </a:ext>
            </a:extLst>
          </p:cNvPr>
          <p:cNvSpPr txBox="1">
            <a:spLocks/>
          </p:cNvSpPr>
          <p:nvPr/>
        </p:nvSpPr>
        <p:spPr>
          <a:xfrm>
            <a:off x="2181341" y="746389"/>
            <a:ext cx="64779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06AF31DC-3804-6E9C-B00C-304B2A776BD5}"/>
              </a:ext>
            </a:extLst>
          </p:cNvPr>
          <p:cNvSpPr txBox="1">
            <a:spLocks noChangeArrowheads="1"/>
          </p:cNvSpPr>
          <p:nvPr/>
        </p:nvSpPr>
        <p:spPr bwMode="auto">
          <a:xfrm>
            <a:off x="250372" y="290015"/>
            <a:ext cx="8643257" cy="627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pursue righteousness;  faith, love, peace </a:t>
            </a:r>
          </a:p>
          <a:p>
            <a:pPr eaLnBrk="1" hangingPunct="1"/>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with who call on the Lord out of a pure heart</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2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Flee youthful lusts and foolish ignorant disputes</a:t>
            </a:r>
          </a:p>
          <a:p>
            <a:pPr algn="l" eaLnBrk="1" hangingPunct="1"/>
            <a:r>
              <a:rPr lang="en-US" altLang="en-US" sz="32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		            knowing they generate strife</a:t>
            </a:r>
          </a:p>
          <a:p>
            <a:pPr algn="l"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servant of the Lord</a:t>
            </a:r>
          </a:p>
          <a:p>
            <a:pPr algn="l" eaLnBrk="1" hangingPunct="1"/>
            <a:r>
              <a:rPr lang="en-US" altLang="en-US" sz="3200" b="1" kern="0"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must not quarrel but be gentle to all</a:t>
            </a:r>
          </a:p>
          <a:p>
            <a:pPr algn="l" eaLnBrk="1" hangingPunct="1"/>
            <a:r>
              <a:rPr lang="en-US" altLang="en-US" sz="3200" b="1" kern="0"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able to teach, patient, in humility </a:t>
            </a:r>
          </a:p>
          <a:p>
            <a:pPr algn="l" eaLnBrk="1" hangingPunct="1"/>
            <a:r>
              <a:rPr lang="en-US" altLang="en-US" sz="3200" b="1" kern="0"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correcting who are in opposition</a:t>
            </a:r>
          </a:p>
          <a:p>
            <a:pPr algn="l"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635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perhaps know truth and come to their senses </a:t>
            </a:r>
          </a:p>
          <a:p>
            <a:pPr eaLnBrk="1" hangingPunct="1"/>
            <a:r>
              <a:rPr lang="en-US" altLang="en-US" sz="3200" b="1" kern="0" dirty="0">
                <a:ln w="635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God grant them repentance to escape the devil</a:t>
            </a:r>
            <a:endParaRPr lang="en-US" altLang="en-US" sz="3200" b="1" i="1" kern="0" dirty="0">
              <a:ln w="635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250372" y="289719"/>
            <a:ext cx="8643257"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Flee also youthful lusts; but pursue righteousness, faith, love, peace with those who call on the Lord out of a pure heart. But avoid foolish and ignorant disputes, knowing that they generate strife. And a servant of the Lord must not quarrel but be gentle to all, able to teach, patient, in humility correcting those who are in opposition,  if God perhaps will grant them repentance, so that they may know the truth, and that they     may come to their senses and escape the snare   of the devil, having been taken captive by him     to do his will.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2:22-26 </a:t>
            </a:r>
          </a:p>
        </p:txBody>
      </p:sp>
      <p:sp>
        <p:nvSpPr>
          <p:cNvPr id="4" name="Arrow: Bent-Up 9">
            <a:extLst>
              <a:ext uri="{FF2B5EF4-FFF2-40B4-BE49-F238E27FC236}">
                <a16:creationId xmlns:a16="http://schemas.microsoft.com/office/drawing/2014/main" id="{52458250-EE3C-C251-16F5-7434FD8E38CC}"/>
              </a:ext>
            </a:extLst>
          </p:cNvPr>
          <p:cNvSpPr/>
          <p:nvPr/>
        </p:nvSpPr>
        <p:spPr>
          <a:xfrm rot="5400000">
            <a:off x="2778954" y="2343447"/>
            <a:ext cx="349096" cy="352845"/>
          </a:xfrm>
          <a:prstGeom prst="bentUpArrow">
            <a:avLst>
              <a:gd name="adj1" fmla="val 26365"/>
              <a:gd name="adj2" fmla="val 32031"/>
              <a:gd name="adj3" fmla="val 50000"/>
            </a:avLst>
          </a:prstGeom>
          <a:solidFill>
            <a:schemeClr val="bg1">
              <a:lumMod val="50000"/>
            </a:schemeClr>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Bent-Up 9">
            <a:extLst>
              <a:ext uri="{FF2B5EF4-FFF2-40B4-BE49-F238E27FC236}">
                <a16:creationId xmlns:a16="http://schemas.microsoft.com/office/drawing/2014/main" id="{DB1B4B6F-85AB-2D3D-2B2B-6C74A017E7D3}"/>
              </a:ext>
            </a:extLst>
          </p:cNvPr>
          <p:cNvSpPr/>
          <p:nvPr/>
        </p:nvSpPr>
        <p:spPr>
          <a:xfrm rot="5400000">
            <a:off x="900706" y="3716752"/>
            <a:ext cx="349096" cy="352845"/>
          </a:xfrm>
          <a:prstGeom prst="bentUpArrow">
            <a:avLst>
              <a:gd name="adj1" fmla="val 26365"/>
              <a:gd name="adj2" fmla="val 32031"/>
              <a:gd name="adj3" fmla="val 50000"/>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CF62F380-F19B-9594-6C4D-F63F01C52AC0}"/>
              </a:ext>
            </a:extLst>
          </p:cNvPr>
          <p:cNvSpPr/>
          <p:nvPr/>
        </p:nvSpPr>
        <p:spPr>
          <a:xfrm rot="5400000">
            <a:off x="1825154" y="4199072"/>
            <a:ext cx="349096" cy="352845"/>
          </a:xfrm>
          <a:prstGeom prst="bentUpArrow">
            <a:avLst>
              <a:gd name="adj1" fmla="val 26365"/>
              <a:gd name="adj2" fmla="val 32031"/>
              <a:gd name="adj3" fmla="val 50000"/>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3EDF3955-95FC-D107-9105-C4812BAF67B0}"/>
              </a:ext>
            </a:extLst>
          </p:cNvPr>
          <p:cNvSpPr/>
          <p:nvPr/>
        </p:nvSpPr>
        <p:spPr>
          <a:xfrm rot="5400000">
            <a:off x="2749602" y="4691442"/>
            <a:ext cx="349096" cy="352845"/>
          </a:xfrm>
          <a:prstGeom prst="bentUpArrow">
            <a:avLst>
              <a:gd name="adj1" fmla="val 26365"/>
              <a:gd name="adj2" fmla="val 32031"/>
              <a:gd name="adj3" fmla="val 50000"/>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C3CFE542-82C3-ADD0-01AA-33FC2F6AFAA9}"/>
              </a:ext>
            </a:extLst>
          </p:cNvPr>
          <p:cNvSpPr txBox="1">
            <a:spLocks noChangeArrowheads="1"/>
          </p:cNvSpPr>
          <p:nvPr/>
        </p:nvSpPr>
        <p:spPr bwMode="auto">
          <a:xfrm>
            <a:off x="4805916" y="346600"/>
            <a:ext cx="4173778" cy="79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pursue righteousness</a:t>
            </a:r>
          </a:p>
        </p:txBody>
      </p:sp>
      <p:sp>
        <p:nvSpPr>
          <p:cNvPr id="15" name="Rectangle 2">
            <a:extLst>
              <a:ext uri="{FF2B5EF4-FFF2-40B4-BE49-F238E27FC236}">
                <a16:creationId xmlns:a16="http://schemas.microsoft.com/office/drawing/2014/main" id="{EBC0AB9C-F63A-36DA-4528-39A332D018CC}"/>
              </a:ext>
            </a:extLst>
          </p:cNvPr>
          <p:cNvSpPr txBox="1">
            <a:spLocks noChangeArrowheads="1"/>
          </p:cNvSpPr>
          <p:nvPr/>
        </p:nvSpPr>
        <p:spPr bwMode="auto">
          <a:xfrm>
            <a:off x="4067175" y="369094"/>
            <a:ext cx="415553" cy="75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p:txBody>
      </p:sp>
      <p:sp>
        <p:nvSpPr>
          <p:cNvPr id="16" name="Rectangle 2">
            <a:extLst>
              <a:ext uri="{FF2B5EF4-FFF2-40B4-BE49-F238E27FC236}">
                <a16:creationId xmlns:a16="http://schemas.microsoft.com/office/drawing/2014/main" id="{952C02EB-4DD3-6EF3-B2D5-EF284EF573D7}"/>
              </a:ext>
            </a:extLst>
          </p:cNvPr>
          <p:cNvSpPr txBox="1">
            <a:spLocks noChangeArrowheads="1"/>
          </p:cNvSpPr>
          <p:nvPr/>
        </p:nvSpPr>
        <p:spPr bwMode="auto">
          <a:xfrm>
            <a:off x="197644" y="833317"/>
            <a:ext cx="3338786" cy="80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 love, peace</a:t>
            </a:r>
          </a:p>
        </p:txBody>
      </p:sp>
      <p:sp>
        <p:nvSpPr>
          <p:cNvPr id="17" name="Rectangle 2">
            <a:extLst>
              <a:ext uri="{FF2B5EF4-FFF2-40B4-BE49-F238E27FC236}">
                <a16:creationId xmlns:a16="http://schemas.microsoft.com/office/drawing/2014/main" id="{384DB02E-6E45-2A12-8472-9B738F82A7C5}"/>
              </a:ext>
            </a:extLst>
          </p:cNvPr>
          <p:cNvSpPr txBox="1">
            <a:spLocks noChangeArrowheads="1"/>
          </p:cNvSpPr>
          <p:nvPr/>
        </p:nvSpPr>
        <p:spPr bwMode="auto">
          <a:xfrm>
            <a:off x="3238500" y="897731"/>
            <a:ext cx="1095375" cy="67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a:t>
            </a:r>
          </a:p>
        </p:txBody>
      </p:sp>
      <p:sp>
        <p:nvSpPr>
          <p:cNvPr id="18" name="Rectangle 2">
            <a:extLst>
              <a:ext uri="{FF2B5EF4-FFF2-40B4-BE49-F238E27FC236}">
                <a16:creationId xmlns:a16="http://schemas.microsoft.com/office/drawing/2014/main" id="{CC379F1B-389A-BA52-715B-45E5FC7276B9}"/>
              </a:ext>
            </a:extLst>
          </p:cNvPr>
          <p:cNvSpPr txBox="1">
            <a:spLocks noChangeArrowheads="1"/>
          </p:cNvSpPr>
          <p:nvPr/>
        </p:nvSpPr>
        <p:spPr bwMode="auto">
          <a:xfrm>
            <a:off x="4937049" y="962025"/>
            <a:ext cx="4152181" cy="54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call on the Lord</a:t>
            </a:r>
          </a:p>
        </p:txBody>
      </p:sp>
      <p:sp>
        <p:nvSpPr>
          <p:cNvPr id="19" name="Rectangle 2">
            <a:extLst>
              <a:ext uri="{FF2B5EF4-FFF2-40B4-BE49-F238E27FC236}">
                <a16:creationId xmlns:a16="http://schemas.microsoft.com/office/drawing/2014/main" id="{75B3E411-69EA-C970-E028-3173249804F8}"/>
              </a:ext>
            </a:extLst>
          </p:cNvPr>
          <p:cNvSpPr txBox="1">
            <a:spLocks noChangeArrowheads="1"/>
          </p:cNvSpPr>
          <p:nvPr/>
        </p:nvSpPr>
        <p:spPr bwMode="auto">
          <a:xfrm>
            <a:off x="847725" y="1397794"/>
            <a:ext cx="3683794" cy="64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 of a pure heart</a:t>
            </a:r>
          </a:p>
        </p:txBody>
      </p:sp>
      <p:sp>
        <p:nvSpPr>
          <p:cNvPr id="20" name="Rectangle 2">
            <a:extLst>
              <a:ext uri="{FF2B5EF4-FFF2-40B4-BE49-F238E27FC236}">
                <a16:creationId xmlns:a16="http://schemas.microsoft.com/office/drawing/2014/main" id="{2AFAE5D4-9527-CECB-5A2D-181277C23610}"/>
              </a:ext>
            </a:extLst>
          </p:cNvPr>
          <p:cNvSpPr txBox="1">
            <a:spLocks noChangeArrowheads="1"/>
          </p:cNvSpPr>
          <p:nvPr/>
        </p:nvSpPr>
        <p:spPr bwMode="auto">
          <a:xfrm>
            <a:off x="185737" y="439913"/>
            <a:ext cx="1024544" cy="61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Flee</a:t>
            </a:r>
          </a:p>
        </p:txBody>
      </p:sp>
      <p:sp>
        <p:nvSpPr>
          <p:cNvPr id="21" name="Rectangle 2">
            <a:extLst>
              <a:ext uri="{FF2B5EF4-FFF2-40B4-BE49-F238E27FC236}">
                <a16:creationId xmlns:a16="http://schemas.microsoft.com/office/drawing/2014/main" id="{003B7769-6835-B7C3-1ED2-AF5F898D93FC}"/>
              </a:ext>
            </a:extLst>
          </p:cNvPr>
          <p:cNvSpPr txBox="1">
            <a:spLocks noChangeArrowheads="1"/>
          </p:cNvSpPr>
          <p:nvPr/>
        </p:nvSpPr>
        <p:spPr bwMode="auto">
          <a:xfrm>
            <a:off x="1743740" y="429280"/>
            <a:ext cx="2642524" cy="62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youthful lusts</a:t>
            </a:r>
          </a:p>
        </p:txBody>
      </p:sp>
      <p:sp>
        <p:nvSpPr>
          <p:cNvPr id="22" name="Rectangle 2">
            <a:extLst>
              <a:ext uri="{FF2B5EF4-FFF2-40B4-BE49-F238E27FC236}">
                <a16:creationId xmlns:a16="http://schemas.microsoft.com/office/drawing/2014/main" id="{BC1A7A9D-08B5-77E3-BA8B-477D7251B626}"/>
              </a:ext>
            </a:extLst>
          </p:cNvPr>
          <p:cNvSpPr txBox="1">
            <a:spLocks noChangeArrowheads="1"/>
          </p:cNvSpPr>
          <p:nvPr/>
        </p:nvSpPr>
        <p:spPr bwMode="auto">
          <a:xfrm>
            <a:off x="7252012" y="1403987"/>
            <a:ext cx="968063" cy="6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p>
        </p:txBody>
      </p:sp>
      <p:sp>
        <p:nvSpPr>
          <p:cNvPr id="23" name="Rectangle 2">
            <a:extLst>
              <a:ext uri="{FF2B5EF4-FFF2-40B4-BE49-F238E27FC236}">
                <a16:creationId xmlns:a16="http://schemas.microsoft.com/office/drawing/2014/main" id="{05A0E194-C683-2500-5B48-42425423DC6E}"/>
              </a:ext>
            </a:extLst>
          </p:cNvPr>
          <p:cNvSpPr txBox="1">
            <a:spLocks noChangeArrowheads="1"/>
          </p:cNvSpPr>
          <p:nvPr/>
        </p:nvSpPr>
        <p:spPr bwMode="auto">
          <a:xfrm>
            <a:off x="5998369" y="1386210"/>
            <a:ext cx="1514637" cy="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foolish</a:t>
            </a:r>
          </a:p>
        </p:txBody>
      </p:sp>
      <p:sp>
        <p:nvSpPr>
          <p:cNvPr id="24" name="Rectangle 2">
            <a:extLst>
              <a:ext uri="{FF2B5EF4-FFF2-40B4-BE49-F238E27FC236}">
                <a16:creationId xmlns:a16="http://schemas.microsoft.com/office/drawing/2014/main" id="{E67C0273-9E18-CCC6-FE61-3C663C475DF0}"/>
              </a:ext>
            </a:extLst>
          </p:cNvPr>
          <p:cNvSpPr txBox="1">
            <a:spLocks noChangeArrowheads="1"/>
          </p:cNvSpPr>
          <p:nvPr/>
        </p:nvSpPr>
        <p:spPr bwMode="auto">
          <a:xfrm>
            <a:off x="488155" y="1883569"/>
            <a:ext cx="3286125" cy="64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ignorant disputes</a:t>
            </a:r>
          </a:p>
        </p:txBody>
      </p:sp>
      <p:sp>
        <p:nvSpPr>
          <p:cNvPr id="25" name="Rectangle 2">
            <a:extLst>
              <a:ext uri="{FF2B5EF4-FFF2-40B4-BE49-F238E27FC236}">
                <a16:creationId xmlns:a16="http://schemas.microsoft.com/office/drawing/2014/main" id="{5CAC964A-2148-A783-2B07-0854ACC66ABB}"/>
              </a:ext>
            </a:extLst>
          </p:cNvPr>
          <p:cNvSpPr txBox="1">
            <a:spLocks noChangeArrowheads="1"/>
          </p:cNvSpPr>
          <p:nvPr/>
        </p:nvSpPr>
        <p:spPr bwMode="auto">
          <a:xfrm>
            <a:off x="3612356" y="1885940"/>
            <a:ext cx="1816670" cy="64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knowing</a:t>
            </a:r>
          </a:p>
        </p:txBody>
      </p:sp>
      <p:sp>
        <p:nvSpPr>
          <p:cNvPr id="26" name="Rectangle 2">
            <a:extLst>
              <a:ext uri="{FF2B5EF4-FFF2-40B4-BE49-F238E27FC236}">
                <a16:creationId xmlns:a16="http://schemas.microsoft.com/office/drawing/2014/main" id="{DF4ADDCD-18E4-F004-7FDC-ED019BACFED9}"/>
              </a:ext>
            </a:extLst>
          </p:cNvPr>
          <p:cNvSpPr txBox="1">
            <a:spLocks noChangeArrowheads="1"/>
          </p:cNvSpPr>
          <p:nvPr/>
        </p:nvSpPr>
        <p:spPr bwMode="auto">
          <a:xfrm>
            <a:off x="5943600" y="1885941"/>
            <a:ext cx="2733676" cy="64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generate</a:t>
            </a:r>
          </a:p>
        </p:txBody>
      </p:sp>
      <p:sp>
        <p:nvSpPr>
          <p:cNvPr id="27" name="Rectangle 2">
            <a:extLst>
              <a:ext uri="{FF2B5EF4-FFF2-40B4-BE49-F238E27FC236}">
                <a16:creationId xmlns:a16="http://schemas.microsoft.com/office/drawing/2014/main" id="{15F396DA-AA90-A659-E79B-EE52FBFA9C25}"/>
              </a:ext>
            </a:extLst>
          </p:cNvPr>
          <p:cNvSpPr txBox="1">
            <a:spLocks noChangeArrowheads="1"/>
          </p:cNvSpPr>
          <p:nvPr/>
        </p:nvSpPr>
        <p:spPr bwMode="auto">
          <a:xfrm>
            <a:off x="245269" y="2382183"/>
            <a:ext cx="1245279" cy="6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strife</a:t>
            </a:r>
          </a:p>
        </p:txBody>
      </p:sp>
      <p:sp>
        <p:nvSpPr>
          <p:cNvPr id="28" name="Rectangle 2">
            <a:extLst>
              <a:ext uri="{FF2B5EF4-FFF2-40B4-BE49-F238E27FC236}">
                <a16:creationId xmlns:a16="http://schemas.microsoft.com/office/drawing/2014/main" id="{17E64F45-9F5B-2D44-122F-3F5839621E0F}"/>
              </a:ext>
            </a:extLst>
          </p:cNvPr>
          <p:cNvSpPr txBox="1">
            <a:spLocks noChangeArrowheads="1"/>
          </p:cNvSpPr>
          <p:nvPr/>
        </p:nvSpPr>
        <p:spPr bwMode="auto">
          <a:xfrm>
            <a:off x="1991831" y="2364407"/>
            <a:ext cx="4087500" cy="66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servant of the Lord</a:t>
            </a:r>
          </a:p>
        </p:txBody>
      </p:sp>
      <p:sp>
        <p:nvSpPr>
          <p:cNvPr id="29" name="Rectangle 2">
            <a:extLst>
              <a:ext uri="{FF2B5EF4-FFF2-40B4-BE49-F238E27FC236}">
                <a16:creationId xmlns:a16="http://schemas.microsoft.com/office/drawing/2014/main" id="{E5FE1868-2269-0BD4-32BC-7837FA91F897}"/>
              </a:ext>
            </a:extLst>
          </p:cNvPr>
          <p:cNvSpPr txBox="1">
            <a:spLocks noChangeArrowheads="1"/>
          </p:cNvSpPr>
          <p:nvPr/>
        </p:nvSpPr>
        <p:spPr bwMode="auto">
          <a:xfrm>
            <a:off x="5773480" y="2374106"/>
            <a:ext cx="3044289" cy="64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must not quarrel</a:t>
            </a:r>
          </a:p>
        </p:txBody>
      </p:sp>
      <p:sp>
        <p:nvSpPr>
          <p:cNvPr id="30" name="Rectangle 2">
            <a:extLst>
              <a:ext uri="{FF2B5EF4-FFF2-40B4-BE49-F238E27FC236}">
                <a16:creationId xmlns:a16="http://schemas.microsoft.com/office/drawing/2014/main" id="{876536B4-AF8E-8CD4-4DA2-E8EF6DD3F4DE}"/>
              </a:ext>
            </a:extLst>
          </p:cNvPr>
          <p:cNvSpPr txBox="1">
            <a:spLocks noChangeArrowheads="1"/>
          </p:cNvSpPr>
          <p:nvPr/>
        </p:nvSpPr>
        <p:spPr bwMode="auto">
          <a:xfrm>
            <a:off x="497681" y="2853504"/>
            <a:ext cx="3814926" cy="65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be gentle</a:t>
            </a:r>
            <a:r>
              <a:rPr kumimoji="0" lang="en-US" altLang="en-US" sz="32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to all</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8B552890-D216-8CA8-4F9B-EC115863F057}"/>
              </a:ext>
            </a:extLst>
          </p:cNvPr>
          <p:cNvSpPr txBox="1">
            <a:spLocks noChangeArrowheads="1"/>
          </p:cNvSpPr>
          <p:nvPr/>
        </p:nvSpPr>
        <p:spPr bwMode="auto">
          <a:xfrm>
            <a:off x="4061637" y="2864137"/>
            <a:ext cx="4408469" cy="6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able to teach, patient, in</a:t>
            </a:r>
          </a:p>
        </p:txBody>
      </p:sp>
      <p:sp>
        <p:nvSpPr>
          <p:cNvPr id="3072" name="Rectangle 2">
            <a:extLst>
              <a:ext uri="{FF2B5EF4-FFF2-40B4-BE49-F238E27FC236}">
                <a16:creationId xmlns:a16="http://schemas.microsoft.com/office/drawing/2014/main" id="{33955417-DF0B-DFEA-B10B-DFD4A71C47F5}"/>
              </a:ext>
            </a:extLst>
          </p:cNvPr>
          <p:cNvSpPr txBox="1">
            <a:spLocks noChangeArrowheads="1"/>
          </p:cNvSpPr>
          <p:nvPr/>
        </p:nvSpPr>
        <p:spPr bwMode="auto">
          <a:xfrm>
            <a:off x="361950" y="3353234"/>
            <a:ext cx="1685921" cy="63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humility</a:t>
            </a:r>
          </a:p>
        </p:txBody>
      </p:sp>
      <p:sp>
        <p:nvSpPr>
          <p:cNvPr id="3073" name="Rectangle 2">
            <a:extLst>
              <a:ext uri="{FF2B5EF4-FFF2-40B4-BE49-F238E27FC236}">
                <a16:creationId xmlns:a16="http://schemas.microsoft.com/office/drawing/2014/main" id="{6D60E4DD-F7C9-598F-E789-6039BCA8D00A}"/>
              </a:ext>
            </a:extLst>
          </p:cNvPr>
          <p:cNvSpPr txBox="1">
            <a:spLocks noChangeArrowheads="1"/>
          </p:cNvSpPr>
          <p:nvPr/>
        </p:nvSpPr>
        <p:spPr bwMode="auto">
          <a:xfrm>
            <a:off x="1869280" y="3342601"/>
            <a:ext cx="1964861" cy="66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correcting</a:t>
            </a:r>
          </a:p>
        </p:txBody>
      </p:sp>
      <p:sp>
        <p:nvSpPr>
          <p:cNvPr id="3075" name="Rectangle 2">
            <a:extLst>
              <a:ext uri="{FF2B5EF4-FFF2-40B4-BE49-F238E27FC236}">
                <a16:creationId xmlns:a16="http://schemas.microsoft.com/office/drawing/2014/main" id="{9F11B4CB-07FE-57F6-A91D-9BDBABBE142C}"/>
              </a:ext>
            </a:extLst>
          </p:cNvPr>
          <p:cNvSpPr txBox="1">
            <a:spLocks noChangeArrowheads="1"/>
          </p:cNvSpPr>
          <p:nvPr/>
        </p:nvSpPr>
        <p:spPr bwMode="auto">
          <a:xfrm>
            <a:off x="4628223" y="3340909"/>
            <a:ext cx="4108583" cy="66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are in opposition</a:t>
            </a:r>
          </a:p>
        </p:txBody>
      </p:sp>
      <p:sp>
        <p:nvSpPr>
          <p:cNvPr id="3076" name="Rectangle 2">
            <a:extLst>
              <a:ext uri="{FF2B5EF4-FFF2-40B4-BE49-F238E27FC236}">
                <a16:creationId xmlns:a16="http://schemas.microsoft.com/office/drawing/2014/main" id="{21443711-BB3B-0B29-C279-E868CD3F71BC}"/>
              </a:ext>
            </a:extLst>
          </p:cNvPr>
          <p:cNvSpPr txBox="1">
            <a:spLocks noChangeArrowheads="1"/>
          </p:cNvSpPr>
          <p:nvPr/>
        </p:nvSpPr>
        <p:spPr bwMode="auto">
          <a:xfrm>
            <a:off x="1610591" y="3836194"/>
            <a:ext cx="1768404" cy="64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perhaps</a:t>
            </a:r>
          </a:p>
        </p:txBody>
      </p:sp>
      <p:sp>
        <p:nvSpPr>
          <p:cNvPr id="3077" name="Rectangle 2">
            <a:extLst>
              <a:ext uri="{FF2B5EF4-FFF2-40B4-BE49-F238E27FC236}">
                <a16:creationId xmlns:a16="http://schemas.microsoft.com/office/drawing/2014/main" id="{FAE25864-A853-02F3-3FA4-D81284A34EA7}"/>
              </a:ext>
            </a:extLst>
          </p:cNvPr>
          <p:cNvSpPr txBox="1">
            <a:spLocks noChangeArrowheads="1"/>
          </p:cNvSpPr>
          <p:nvPr/>
        </p:nvSpPr>
        <p:spPr bwMode="auto">
          <a:xfrm>
            <a:off x="2995613" y="4338437"/>
            <a:ext cx="1521187" cy="62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p>
        </p:txBody>
      </p:sp>
      <p:sp>
        <p:nvSpPr>
          <p:cNvPr id="3078" name="Rectangle 2">
            <a:extLst>
              <a:ext uri="{FF2B5EF4-FFF2-40B4-BE49-F238E27FC236}">
                <a16:creationId xmlns:a16="http://schemas.microsoft.com/office/drawing/2014/main" id="{5B47511E-2147-BB61-A0AA-52D73C9F77E5}"/>
              </a:ext>
            </a:extLst>
          </p:cNvPr>
          <p:cNvSpPr txBox="1">
            <a:spLocks noChangeArrowheads="1"/>
          </p:cNvSpPr>
          <p:nvPr/>
        </p:nvSpPr>
        <p:spPr bwMode="auto">
          <a:xfrm>
            <a:off x="4767263" y="4331493"/>
            <a:ext cx="1277001" cy="63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p>
        </p:txBody>
      </p:sp>
      <p:sp>
        <p:nvSpPr>
          <p:cNvPr id="3079" name="Rectangle 2">
            <a:extLst>
              <a:ext uri="{FF2B5EF4-FFF2-40B4-BE49-F238E27FC236}">
                <a16:creationId xmlns:a16="http://schemas.microsoft.com/office/drawing/2014/main" id="{1A1E5A7E-9711-5C2F-E08C-ED19180A935C}"/>
              </a:ext>
            </a:extLst>
          </p:cNvPr>
          <p:cNvSpPr txBox="1">
            <a:spLocks noChangeArrowheads="1"/>
          </p:cNvSpPr>
          <p:nvPr/>
        </p:nvSpPr>
        <p:spPr bwMode="auto">
          <a:xfrm>
            <a:off x="5850081" y="4317656"/>
            <a:ext cx="998394" cy="66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p>
        </p:txBody>
      </p:sp>
      <p:sp>
        <p:nvSpPr>
          <p:cNvPr id="3080" name="Rectangle 2">
            <a:extLst>
              <a:ext uri="{FF2B5EF4-FFF2-40B4-BE49-F238E27FC236}">
                <a16:creationId xmlns:a16="http://schemas.microsoft.com/office/drawing/2014/main" id="{05523775-9B3A-7F7F-652C-711B4EB7C3A7}"/>
              </a:ext>
            </a:extLst>
          </p:cNvPr>
          <p:cNvSpPr txBox="1">
            <a:spLocks noChangeArrowheads="1"/>
          </p:cNvSpPr>
          <p:nvPr/>
        </p:nvSpPr>
        <p:spPr bwMode="auto">
          <a:xfrm>
            <a:off x="1121569" y="4818800"/>
            <a:ext cx="4060249" cy="6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a:t>
            </a:r>
            <a:r>
              <a:rPr kumimoji="0" lang="en-US" altLang="en-US" sz="32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to their senses</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1" name="Rectangle 2">
            <a:extLst>
              <a:ext uri="{FF2B5EF4-FFF2-40B4-BE49-F238E27FC236}">
                <a16:creationId xmlns:a16="http://schemas.microsoft.com/office/drawing/2014/main" id="{8E582C24-0979-1BD4-47C6-91A0E692C403}"/>
              </a:ext>
            </a:extLst>
          </p:cNvPr>
          <p:cNvSpPr txBox="1">
            <a:spLocks noChangeArrowheads="1"/>
          </p:cNvSpPr>
          <p:nvPr/>
        </p:nvSpPr>
        <p:spPr bwMode="auto">
          <a:xfrm>
            <a:off x="831056" y="3848100"/>
            <a:ext cx="1088017" cy="6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3082" name="Rectangle 2">
            <a:extLst>
              <a:ext uri="{FF2B5EF4-FFF2-40B4-BE49-F238E27FC236}">
                <a16:creationId xmlns:a16="http://schemas.microsoft.com/office/drawing/2014/main" id="{300B9554-2574-C4B7-66CE-33FF074D27CA}"/>
              </a:ext>
            </a:extLst>
          </p:cNvPr>
          <p:cNvSpPr txBox="1">
            <a:spLocks noChangeArrowheads="1"/>
          </p:cNvSpPr>
          <p:nvPr/>
        </p:nvSpPr>
        <p:spPr bwMode="auto">
          <a:xfrm>
            <a:off x="3781424" y="3831664"/>
            <a:ext cx="4269581" cy="6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grant them repentance</a:t>
            </a:r>
          </a:p>
        </p:txBody>
      </p:sp>
      <p:sp>
        <p:nvSpPr>
          <p:cNvPr id="3083" name="Rectangle 2">
            <a:extLst>
              <a:ext uri="{FF2B5EF4-FFF2-40B4-BE49-F238E27FC236}">
                <a16:creationId xmlns:a16="http://schemas.microsoft.com/office/drawing/2014/main" id="{4643F8A2-D90B-0C81-F824-A66FC70AF317}"/>
              </a:ext>
            </a:extLst>
          </p:cNvPr>
          <p:cNvSpPr txBox="1">
            <a:spLocks noChangeArrowheads="1"/>
          </p:cNvSpPr>
          <p:nvPr/>
        </p:nvSpPr>
        <p:spPr bwMode="auto">
          <a:xfrm>
            <a:off x="2316958" y="4826810"/>
            <a:ext cx="579726" cy="61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p>
        </p:txBody>
      </p:sp>
      <p:sp>
        <p:nvSpPr>
          <p:cNvPr id="3084" name="Rectangle 2">
            <a:extLst>
              <a:ext uri="{FF2B5EF4-FFF2-40B4-BE49-F238E27FC236}">
                <a16:creationId xmlns:a16="http://schemas.microsoft.com/office/drawing/2014/main" id="{358FB9AB-292C-54E4-E938-D9A4B8E39BCD}"/>
              </a:ext>
            </a:extLst>
          </p:cNvPr>
          <p:cNvSpPr txBox="1">
            <a:spLocks noChangeArrowheads="1"/>
          </p:cNvSpPr>
          <p:nvPr/>
        </p:nvSpPr>
        <p:spPr bwMode="auto">
          <a:xfrm>
            <a:off x="5548745" y="4816419"/>
            <a:ext cx="1485467" cy="64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escape</a:t>
            </a:r>
          </a:p>
        </p:txBody>
      </p:sp>
      <p:sp>
        <p:nvSpPr>
          <p:cNvPr id="3085" name="Rectangle 2">
            <a:extLst>
              <a:ext uri="{FF2B5EF4-FFF2-40B4-BE49-F238E27FC236}">
                <a16:creationId xmlns:a16="http://schemas.microsoft.com/office/drawing/2014/main" id="{2770F706-A6E3-4044-5DA5-FEC460714D2F}"/>
              </a:ext>
            </a:extLst>
          </p:cNvPr>
          <p:cNvSpPr txBox="1">
            <a:spLocks noChangeArrowheads="1"/>
          </p:cNvSpPr>
          <p:nvPr/>
        </p:nvSpPr>
        <p:spPr bwMode="auto">
          <a:xfrm>
            <a:off x="950119" y="5304792"/>
            <a:ext cx="1821656" cy="6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devil</a:t>
            </a:r>
          </a:p>
        </p:txBody>
      </p:sp>
      <p:sp>
        <p:nvSpPr>
          <p:cNvPr id="9" name="Rectangle 2">
            <a:extLst>
              <a:ext uri="{FF2B5EF4-FFF2-40B4-BE49-F238E27FC236}">
                <a16:creationId xmlns:a16="http://schemas.microsoft.com/office/drawing/2014/main" id="{681A12AB-FD44-37A1-838B-53C17441D763}"/>
              </a:ext>
            </a:extLst>
          </p:cNvPr>
          <p:cNvSpPr txBox="1">
            <a:spLocks noChangeArrowheads="1"/>
          </p:cNvSpPr>
          <p:nvPr/>
        </p:nvSpPr>
        <p:spPr bwMode="auto">
          <a:xfrm>
            <a:off x="2089264" y="5400964"/>
            <a:ext cx="2122056" cy="69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rPr>
              <a:t>know truth</a:t>
            </a:r>
            <a:endParaRPr kumimoji="0" lang="en-US" altLang="en-US" sz="3200" b="1" i="1"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endParaRPr>
          </a:p>
        </p:txBody>
      </p:sp>
      <p:sp>
        <p:nvSpPr>
          <p:cNvPr id="11" name="TextBox 18">
            <a:extLst>
              <a:ext uri="{FF2B5EF4-FFF2-40B4-BE49-F238E27FC236}">
                <a16:creationId xmlns:a16="http://schemas.microsoft.com/office/drawing/2014/main" id="{1CBACAFF-E714-0859-E7F5-E613F16DF800}"/>
              </a:ext>
            </a:extLst>
          </p:cNvPr>
          <p:cNvSpPr txBox="1"/>
          <p:nvPr/>
        </p:nvSpPr>
        <p:spPr>
          <a:xfrm>
            <a:off x="83127" y="5459750"/>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12" name="TextBox 18">
            <a:extLst>
              <a:ext uri="{FF2B5EF4-FFF2-40B4-BE49-F238E27FC236}">
                <a16:creationId xmlns:a16="http://schemas.microsoft.com/office/drawing/2014/main" id="{00CA5E52-63EC-62AE-5FF4-E7302984B86B}"/>
              </a:ext>
            </a:extLst>
          </p:cNvPr>
          <p:cNvSpPr txBox="1"/>
          <p:nvPr/>
        </p:nvSpPr>
        <p:spPr>
          <a:xfrm>
            <a:off x="8470829" y="5459750"/>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pic>
        <p:nvPicPr>
          <p:cNvPr id="3086" name="Graphic 3085" descr="Checkmark">
            <a:extLst>
              <a:ext uri="{FF2B5EF4-FFF2-40B4-BE49-F238E27FC236}">
                <a16:creationId xmlns:a16="http://schemas.microsoft.com/office/drawing/2014/main" id="{C7432D7B-9557-0ED0-5936-3C31471132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47" y="494559"/>
            <a:ext cx="817487" cy="795854"/>
          </a:xfrm>
          <a:prstGeom prst="rect">
            <a:avLst/>
          </a:prstGeom>
          <a:effectLst>
            <a:outerShdw blurRad="50800" dist="50800" dir="5400000" algn="ctr" rotWithShape="0">
              <a:schemeClr val="bg1"/>
            </a:outerShdw>
          </a:effectLst>
          <a:scene3d>
            <a:camera prst="isometricRightUp"/>
            <a:lightRig rig="glow" dir="t"/>
          </a:scene3d>
          <a:sp3d prstMaterial="matte">
            <a:bevelT/>
          </a:sp3d>
        </p:spPr>
      </p:pic>
      <p:sp>
        <p:nvSpPr>
          <p:cNvPr id="3091" name="Rectangle 2">
            <a:extLst>
              <a:ext uri="{FF2B5EF4-FFF2-40B4-BE49-F238E27FC236}">
                <a16:creationId xmlns:a16="http://schemas.microsoft.com/office/drawing/2014/main" id="{D760010E-BC19-67CE-15CB-506780123282}"/>
              </a:ext>
            </a:extLst>
          </p:cNvPr>
          <p:cNvSpPr txBox="1">
            <a:spLocks noChangeArrowheads="1"/>
          </p:cNvSpPr>
          <p:nvPr/>
        </p:nvSpPr>
        <p:spPr bwMode="auto">
          <a:xfrm>
            <a:off x="366496" y="3135442"/>
            <a:ext cx="1877032" cy="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kern="0" dirty="0">
                <a:ln w="9525" cmpd="sng">
                  <a:solidFill>
                    <a:srgbClr val="FFFFFF"/>
                  </a:solidFill>
                  <a:prstDash val="solid"/>
                  <a:miter lim="800000"/>
                </a:ln>
                <a:solidFill>
                  <a:srgbClr val="FFC000"/>
                </a:solidFill>
                <a:effectLst>
                  <a:glow rad="228600">
                    <a:schemeClr val="accent1">
                      <a:satMod val="175000"/>
                      <a:alpha val="40000"/>
                    </a:schemeClr>
                  </a:glow>
                  <a:outerShdw blurRad="50800" algn="tl" rotWithShape="0">
                    <a:srgbClr val="000000"/>
                  </a:outerShdw>
                </a:effectLst>
                <a:latin typeface="Calibri" panose="020F0502020204030204" pitchFamily="34" charset="0"/>
              </a:rPr>
              <a:t>a servant</a:t>
            </a:r>
          </a:p>
        </p:txBody>
      </p:sp>
      <p:sp>
        <p:nvSpPr>
          <p:cNvPr id="13" name="Rectangle 2">
            <a:extLst>
              <a:ext uri="{FF2B5EF4-FFF2-40B4-BE49-F238E27FC236}">
                <a16:creationId xmlns:a16="http://schemas.microsoft.com/office/drawing/2014/main" id="{1A92B9E5-11A0-31FB-8C7A-0B15A8DEE4A2}"/>
              </a:ext>
            </a:extLst>
          </p:cNvPr>
          <p:cNvSpPr txBox="1">
            <a:spLocks noChangeArrowheads="1"/>
          </p:cNvSpPr>
          <p:nvPr/>
        </p:nvSpPr>
        <p:spPr bwMode="auto">
          <a:xfrm>
            <a:off x="6405952" y="726994"/>
            <a:ext cx="21167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rPr>
              <a:t>pure heart</a:t>
            </a:r>
            <a:endParaRPr kumimoji="0" lang="en-US" altLang="en-US" sz="3200" b="1" i="1"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0080664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5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5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5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25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5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25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25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25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72"/>
                                        </p:tgtEl>
                                        <p:attrNameLst>
                                          <p:attrName>style.visibility</p:attrName>
                                        </p:attrNameLst>
                                      </p:cBhvr>
                                      <p:to>
                                        <p:strVal val="visible"/>
                                      </p:to>
                                    </p:set>
                                    <p:animEffect transition="in" filter="fade">
                                      <p:cBhvr>
                                        <p:cTn id="69" dur="250"/>
                                        <p:tgtEl>
                                          <p:spTgt spid="30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73"/>
                                        </p:tgtEl>
                                        <p:attrNameLst>
                                          <p:attrName>style.visibility</p:attrName>
                                        </p:attrNameLst>
                                      </p:cBhvr>
                                      <p:to>
                                        <p:strVal val="visible"/>
                                      </p:to>
                                    </p:set>
                                    <p:animEffect transition="in" filter="fade">
                                      <p:cBhvr>
                                        <p:cTn id="72" dur="250"/>
                                        <p:tgtEl>
                                          <p:spTgt spid="30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75"/>
                                        </p:tgtEl>
                                        <p:attrNameLst>
                                          <p:attrName>style.visibility</p:attrName>
                                        </p:attrNameLst>
                                      </p:cBhvr>
                                      <p:to>
                                        <p:strVal val="visible"/>
                                      </p:to>
                                    </p:set>
                                    <p:animEffect transition="in" filter="fade">
                                      <p:cBhvr>
                                        <p:cTn id="75" dur="250"/>
                                        <p:tgtEl>
                                          <p:spTgt spid="307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76"/>
                                        </p:tgtEl>
                                        <p:attrNameLst>
                                          <p:attrName>style.visibility</p:attrName>
                                        </p:attrNameLst>
                                      </p:cBhvr>
                                      <p:to>
                                        <p:strVal val="visible"/>
                                      </p:to>
                                    </p:set>
                                    <p:animEffect transition="in" filter="fade">
                                      <p:cBhvr>
                                        <p:cTn id="78" dur="250"/>
                                        <p:tgtEl>
                                          <p:spTgt spid="307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077"/>
                                        </p:tgtEl>
                                        <p:attrNameLst>
                                          <p:attrName>style.visibility</p:attrName>
                                        </p:attrNameLst>
                                      </p:cBhvr>
                                      <p:to>
                                        <p:strVal val="visible"/>
                                      </p:to>
                                    </p:set>
                                    <p:animEffect transition="in" filter="fade">
                                      <p:cBhvr>
                                        <p:cTn id="81" dur="250"/>
                                        <p:tgtEl>
                                          <p:spTgt spid="307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78"/>
                                        </p:tgtEl>
                                        <p:attrNameLst>
                                          <p:attrName>style.visibility</p:attrName>
                                        </p:attrNameLst>
                                      </p:cBhvr>
                                      <p:to>
                                        <p:strVal val="visible"/>
                                      </p:to>
                                    </p:set>
                                    <p:animEffect transition="in" filter="fade">
                                      <p:cBhvr>
                                        <p:cTn id="84" dur="250"/>
                                        <p:tgtEl>
                                          <p:spTgt spid="307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79"/>
                                        </p:tgtEl>
                                        <p:attrNameLst>
                                          <p:attrName>style.visibility</p:attrName>
                                        </p:attrNameLst>
                                      </p:cBhvr>
                                      <p:to>
                                        <p:strVal val="visible"/>
                                      </p:to>
                                    </p:set>
                                    <p:animEffect transition="in" filter="fade">
                                      <p:cBhvr>
                                        <p:cTn id="87" dur="250"/>
                                        <p:tgtEl>
                                          <p:spTgt spid="307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080"/>
                                        </p:tgtEl>
                                        <p:attrNameLst>
                                          <p:attrName>style.visibility</p:attrName>
                                        </p:attrNameLst>
                                      </p:cBhvr>
                                      <p:to>
                                        <p:strVal val="visible"/>
                                      </p:to>
                                    </p:set>
                                    <p:animEffect transition="in" filter="fade">
                                      <p:cBhvr>
                                        <p:cTn id="90" dur="250"/>
                                        <p:tgtEl>
                                          <p:spTgt spid="308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081"/>
                                        </p:tgtEl>
                                        <p:attrNameLst>
                                          <p:attrName>style.visibility</p:attrName>
                                        </p:attrNameLst>
                                      </p:cBhvr>
                                      <p:to>
                                        <p:strVal val="visible"/>
                                      </p:to>
                                    </p:set>
                                    <p:animEffect transition="in" filter="fade">
                                      <p:cBhvr>
                                        <p:cTn id="93" dur="250"/>
                                        <p:tgtEl>
                                          <p:spTgt spid="308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082"/>
                                        </p:tgtEl>
                                        <p:attrNameLst>
                                          <p:attrName>style.visibility</p:attrName>
                                        </p:attrNameLst>
                                      </p:cBhvr>
                                      <p:to>
                                        <p:strVal val="visible"/>
                                      </p:to>
                                    </p:set>
                                    <p:animEffect transition="in" filter="fade">
                                      <p:cBhvr>
                                        <p:cTn id="96" dur="250"/>
                                        <p:tgtEl>
                                          <p:spTgt spid="308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083"/>
                                        </p:tgtEl>
                                        <p:attrNameLst>
                                          <p:attrName>style.visibility</p:attrName>
                                        </p:attrNameLst>
                                      </p:cBhvr>
                                      <p:to>
                                        <p:strVal val="visible"/>
                                      </p:to>
                                    </p:set>
                                    <p:animEffect transition="in" filter="fade">
                                      <p:cBhvr>
                                        <p:cTn id="99" dur="250"/>
                                        <p:tgtEl>
                                          <p:spTgt spid="308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084"/>
                                        </p:tgtEl>
                                        <p:attrNameLst>
                                          <p:attrName>style.visibility</p:attrName>
                                        </p:attrNameLst>
                                      </p:cBhvr>
                                      <p:to>
                                        <p:strVal val="visible"/>
                                      </p:to>
                                    </p:set>
                                    <p:animEffect transition="in" filter="fade">
                                      <p:cBhvr>
                                        <p:cTn id="102" dur="250"/>
                                        <p:tgtEl>
                                          <p:spTgt spid="308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085"/>
                                        </p:tgtEl>
                                        <p:attrNameLst>
                                          <p:attrName>style.visibility</p:attrName>
                                        </p:attrNameLst>
                                      </p:cBhvr>
                                      <p:to>
                                        <p:strVal val="visible"/>
                                      </p:to>
                                    </p:set>
                                    <p:animEffect transition="in" filter="fade">
                                      <p:cBhvr>
                                        <p:cTn id="105" dur="250"/>
                                        <p:tgtEl>
                                          <p:spTgt spid="3085"/>
                                        </p:tgtEl>
                                      </p:cBhvr>
                                    </p:animEffect>
                                  </p:childTnLst>
                                </p:cTn>
                              </p:par>
                              <p:par>
                                <p:cTn id="106" presetID="42" presetClass="path" presetSubtype="0" accel="50000" decel="50000" fill="hold" grpId="2" nodeType="withEffect">
                                  <p:stCondLst>
                                    <p:cond delay="0"/>
                                  </p:stCondLst>
                                  <p:childTnLst>
                                    <p:animMotion origin="layout" path="M 5.55556E-7 -3.33333E-6 L -0.08507 0.19561 " pathEditMode="relative" rAng="0" ptsTypes="AA">
                                      <p:cBhvr>
                                        <p:cTn id="107" dur="2000" fill="hold"/>
                                        <p:tgtEl>
                                          <p:spTgt spid="21"/>
                                        </p:tgtEl>
                                        <p:attrNameLst>
                                          <p:attrName>ppt_x</p:attrName>
                                          <p:attrName>ppt_y</p:attrName>
                                        </p:attrNameLst>
                                      </p:cBhvr>
                                      <p:rCtr x="-4253" y="9769"/>
                                    </p:animMotion>
                                  </p:childTnLst>
                                </p:cTn>
                              </p:par>
                              <p:par>
                                <p:cTn id="108" presetID="42" presetClass="path" presetSubtype="0" accel="50000" decel="50000" fill="hold" grpId="2" nodeType="withEffect">
                                  <p:stCondLst>
                                    <p:cond delay="0"/>
                                  </p:stCondLst>
                                  <p:childTnLst>
                                    <p:animMotion origin="layout" path="M -4.72222E-6 3.7037E-6 L 0.05834 -0.01713 " pathEditMode="relative" rAng="0" ptsTypes="AA">
                                      <p:cBhvr>
                                        <p:cTn id="109" dur="2000" fill="hold"/>
                                        <p:tgtEl>
                                          <p:spTgt spid="15"/>
                                        </p:tgtEl>
                                        <p:attrNameLst>
                                          <p:attrName>ppt_x</p:attrName>
                                          <p:attrName>ppt_y</p:attrName>
                                        </p:attrNameLst>
                                      </p:cBhvr>
                                      <p:rCtr x="2917" y="-856"/>
                                    </p:animMotion>
                                  </p:childTnLst>
                                </p:cTn>
                              </p:par>
                              <p:par>
                                <p:cTn id="110" presetID="42" presetClass="path" presetSubtype="0" accel="50000" decel="50000" fill="hold" grpId="2" nodeType="withEffect">
                                  <p:stCondLst>
                                    <p:cond delay="0"/>
                                  </p:stCondLst>
                                  <p:childTnLst>
                                    <p:animMotion origin="layout" path="M 5.55556E-7 -4.81481E-6 L -0.4283 -0.01805 " pathEditMode="relative" rAng="0" ptsTypes="AA">
                                      <p:cBhvr>
                                        <p:cTn id="111" dur="2000" fill="hold"/>
                                        <p:tgtEl>
                                          <p:spTgt spid="3"/>
                                        </p:tgtEl>
                                        <p:attrNameLst>
                                          <p:attrName>ppt_x</p:attrName>
                                          <p:attrName>ppt_y</p:attrName>
                                        </p:attrNameLst>
                                      </p:cBhvr>
                                      <p:rCtr x="-21424" y="-903"/>
                                    </p:animMotion>
                                  </p:childTnLst>
                                </p:cTn>
                              </p:par>
                              <p:par>
                                <p:cTn id="112" presetID="42" presetClass="path" presetSubtype="0" accel="50000" decel="50000" fill="hold" grpId="2" nodeType="withEffect">
                                  <p:stCondLst>
                                    <p:cond delay="0"/>
                                  </p:stCondLst>
                                  <p:childTnLst>
                                    <p:animMotion origin="layout" path="M 3.33333E-6 -1.11111E-6 L 0.5092 -0.08889 " pathEditMode="relative" rAng="0" ptsTypes="AA">
                                      <p:cBhvr>
                                        <p:cTn id="113" dur="2000" fill="hold"/>
                                        <p:tgtEl>
                                          <p:spTgt spid="16"/>
                                        </p:tgtEl>
                                        <p:attrNameLst>
                                          <p:attrName>ppt_x</p:attrName>
                                          <p:attrName>ppt_y</p:attrName>
                                        </p:attrNameLst>
                                      </p:cBhvr>
                                      <p:rCtr x="25451" y="-4444"/>
                                    </p:animMotion>
                                  </p:childTnLst>
                                </p:cTn>
                              </p:par>
                              <p:par>
                                <p:cTn id="114" presetID="42" presetClass="path" presetSubtype="0" accel="50000" decel="50000" fill="hold" grpId="2" nodeType="withEffect">
                                  <p:stCondLst>
                                    <p:cond delay="0"/>
                                  </p:stCondLst>
                                  <p:childTnLst>
                                    <p:animMotion origin="layout" path="M -2.77778E-7 -1.11111E-6 L -0.39896 -0.01736 " pathEditMode="relative" rAng="0" ptsTypes="AA">
                                      <p:cBhvr>
                                        <p:cTn id="115" dur="2000" fill="hold"/>
                                        <p:tgtEl>
                                          <p:spTgt spid="18"/>
                                        </p:tgtEl>
                                        <p:attrNameLst>
                                          <p:attrName>ppt_x</p:attrName>
                                          <p:attrName>ppt_y</p:attrName>
                                        </p:attrNameLst>
                                      </p:cBhvr>
                                      <p:rCtr x="-19948" y="-880"/>
                                    </p:animMotion>
                                  </p:childTnLst>
                                </p:cTn>
                              </p:par>
                              <p:par>
                                <p:cTn id="116" presetID="42" presetClass="path" presetSubtype="0" accel="50000" decel="50000" fill="hold" grpId="2" nodeType="withEffect">
                                  <p:stCondLst>
                                    <p:cond delay="0"/>
                                  </p:stCondLst>
                                  <p:childTnLst>
                                    <p:animMotion origin="layout" path="M 2.77778E-6 -4.44444E-6 L 0.44531 -0.08865 " pathEditMode="relative" rAng="0" ptsTypes="AA">
                                      <p:cBhvr>
                                        <p:cTn id="117" dur="2000" fill="hold"/>
                                        <p:tgtEl>
                                          <p:spTgt spid="19"/>
                                        </p:tgtEl>
                                        <p:attrNameLst>
                                          <p:attrName>ppt_x</p:attrName>
                                          <p:attrName>ppt_y</p:attrName>
                                        </p:attrNameLst>
                                      </p:cBhvr>
                                      <p:rCtr x="22257" y="-4444"/>
                                    </p:animMotion>
                                  </p:childTnLst>
                                </p:cTn>
                              </p:par>
                              <p:par>
                                <p:cTn id="118" presetID="42" presetClass="path" presetSubtype="0" accel="50000" decel="50000" fill="hold" grpId="2" nodeType="withEffect">
                                  <p:stCondLst>
                                    <p:cond delay="0"/>
                                  </p:stCondLst>
                                  <p:childTnLst>
                                    <p:animMotion origin="layout" path="M 3.05556E-6 4.07407E-6 L -0.42466 0.05324 " pathEditMode="relative" rAng="0" ptsTypes="AA">
                                      <p:cBhvr>
                                        <p:cTn id="119" dur="2000" fill="hold"/>
                                        <p:tgtEl>
                                          <p:spTgt spid="22"/>
                                        </p:tgtEl>
                                        <p:attrNameLst>
                                          <p:attrName>ppt_x</p:attrName>
                                          <p:attrName>ppt_y</p:attrName>
                                        </p:attrNameLst>
                                      </p:cBhvr>
                                      <p:rCtr x="-21233" y="2662"/>
                                    </p:animMotion>
                                  </p:childTnLst>
                                </p:cTn>
                              </p:par>
                              <p:par>
                                <p:cTn id="120" presetID="42" presetClass="path" presetSubtype="0" accel="50000" decel="50000" fill="hold" grpId="2" nodeType="withEffect">
                                  <p:stCondLst>
                                    <p:cond delay="0"/>
                                  </p:stCondLst>
                                  <p:childTnLst>
                                    <p:animMotion origin="layout" path="M 1.11111E-6 -2.96296E-6 L -0.21024 0.05371 " pathEditMode="relative" rAng="0" ptsTypes="AA">
                                      <p:cBhvr>
                                        <p:cTn id="121" dur="2000" fill="hold"/>
                                        <p:tgtEl>
                                          <p:spTgt spid="23"/>
                                        </p:tgtEl>
                                        <p:attrNameLst>
                                          <p:attrName>ppt_x</p:attrName>
                                          <p:attrName>ppt_y</p:attrName>
                                        </p:attrNameLst>
                                      </p:cBhvr>
                                      <p:rCtr x="-10521" y="2685"/>
                                    </p:animMotion>
                                  </p:childTnLst>
                                </p:cTn>
                              </p:par>
                              <p:par>
                                <p:cTn id="122" presetID="42" presetClass="path" presetSubtype="0" accel="50000" decel="50000" fill="hold" grpId="2" nodeType="withEffect">
                                  <p:stCondLst>
                                    <p:cond delay="0"/>
                                  </p:stCondLst>
                                  <p:childTnLst>
                                    <p:animMotion origin="layout" path="M -8.33333E-7 -2.22222E-6 L -0.05677 0.05278 " pathEditMode="relative" rAng="0" ptsTypes="AA">
                                      <p:cBhvr>
                                        <p:cTn id="123" dur="2000" fill="hold"/>
                                        <p:tgtEl>
                                          <p:spTgt spid="25"/>
                                        </p:tgtEl>
                                        <p:attrNameLst>
                                          <p:attrName>ppt_x</p:attrName>
                                          <p:attrName>ppt_y</p:attrName>
                                        </p:attrNameLst>
                                      </p:cBhvr>
                                      <p:rCtr x="-2847" y="2639"/>
                                    </p:animMotion>
                                  </p:childTnLst>
                                </p:cTn>
                              </p:par>
                              <p:par>
                                <p:cTn id="124" presetID="42" presetClass="path" presetSubtype="0" accel="50000" decel="50000" fill="hold" grpId="2" nodeType="withEffect">
                                  <p:stCondLst>
                                    <p:cond delay="0"/>
                                  </p:stCondLst>
                                  <p:childTnLst>
                                    <p:animMotion origin="layout" path="M 5.55556E-7 2.96296E-6 L -0.19288 0.10671 " pathEditMode="relative" rAng="0" ptsTypes="AA">
                                      <p:cBhvr>
                                        <p:cTn id="125" dur="2000" fill="hold"/>
                                        <p:tgtEl>
                                          <p:spTgt spid="28"/>
                                        </p:tgtEl>
                                        <p:attrNameLst>
                                          <p:attrName>ppt_x</p:attrName>
                                          <p:attrName>ppt_y</p:attrName>
                                        </p:attrNameLst>
                                      </p:cBhvr>
                                      <p:rCtr x="-9653" y="5324"/>
                                    </p:animMotion>
                                  </p:childTnLst>
                                </p:cTn>
                              </p:par>
                              <p:par>
                                <p:cTn id="126" presetID="42" presetClass="path" presetSubtype="0" accel="50000" decel="50000" fill="hold" grpId="2" nodeType="withEffect">
                                  <p:stCondLst>
                                    <p:cond delay="0"/>
                                  </p:stCondLst>
                                  <p:childTnLst>
                                    <p:animMotion origin="layout" path="M -8.33333E-7 -3.7037E-7 L 0.38958 0.10648 " pathEditMode="relative" rAng="0" ptsTypes="AA">
                                      <p:cBhvr>
                                        <p:cTn id="127" dur="2000" fill="hold"/>
                                        <p:tgtEl>
                                          <p:spTgt spid="30"/>
                                        </p:tgtEl>
                                        <p:attrNameLst>
                                          <p:attrName>ppt_x</p:attrName>
                                          <p:attrName>ppt_y</p:attrName>
                                        </p:attrNameLst>
                                      </p:cBhvr>
                                      <p:rCtr x="19479" y="5324"/>
                                    </p:animMotion>
                                  </p:childTnLst>
                                </p:cTn>
                              </p:par>
                              <p:par>
                                <p:cTn id="128" presetID="42" presetClass="path" presetSubtype="0" accel="50000" decel="50000" fill="hold" grpId="2" nodeType="withEffect">
                                  <p:stCondLst>
                                    <p:cond delay="0"/>
                                  </p:stCondLst>
                                  <p:childTnLst>
                                    <p:animMotion origin="layout" path="M -3.05556E-6 1.11111E-6 L -0.20173 0.17847 " pathEditMode="relative" rAng="0" ptsTypes="AA">
                                      <p:cBhvr>
                                        <p:cTn id="129" dur="2000" fill="hold"/>
                                        <p:tgtEl>
                                          <p:spTgt spid="31"/>
                                        </p:tgtEl>
                                        <p:attrNameLst>
                                          <p:attrName>ppt_x</p:attrName>
                                          <p:attrName>ppt_y</p:attrName>
                                        </p:attrNameLst>
                                      </p:cBhvr>
                                      <p:rCtr x="-10087" y="8912"/>
                                    </p:animMotion>
                                  </p:childTnLst>
                                </p:cTn>
                              </p:par>
                              <p:par>
                                <p:cTn id="130" presetID="42" presetClass="path" presetSubtype="0" accel="50000" decel="50000" fill="hold" grpId="2" nodeType="withEffect">
                                  <p:stCondLst>
                                    <p:cond delay="0"/>
                                  </p:stCondLst>
                                  <p:childTnLst>
                                    <p:animMotion origin="layout" path="M 8.33333E-7 -7.40741E-7 L -0.14462 0.05301 " pathEditMode="relative" rAng="0" ptsTypes="AA">
                                      <p:cBhvr>
                                        <p:cTn id="131" dur="2000" fill="hold"/>
                                        <p:tgtEl>
                                          <p:spTgt spid="26"/>
                                        </p:tgtEl>
                                        <p:attrNameLst>
                                          <p:attrName>ppt_x</p:attrName>
                                          <p:attrName>ppt_y</p:attrName>
                                        </p:attrNameLst>
                                      </p:cBhvr>
                                      <p:rCtr x="-7240" y="2639"/>
                                    </p:animMotion>
                                  </p:childTnLst>
                                </p:cTn>
                              </p:par>
                              <p:par>
                                <p:cTn id="132" presetID="42" presetClass="path" presetSubtype="0" accel="50000" decel="50000" fill="hold" grpId="2" nodeType="withEffect">
                                  <p:stCondLst>
                                    <p:cond delay="0"/>
                                  </p:stCondLst>
                                  <p:childTnLst>
                                    <p:animMotion origin="layout" path="M 3.88889E-6 7.40741E-7 L 0.52951 -0.01759 " pathEditMode="relative" rAng="0" ptsTypes="AA">
                                      <p:cBhvr>
                                        <p:cTn id="133" dur="2000" fill="hold"/>
                                        <p:tgtEl>
                                          <p:spTgt spid="24"/>
                                        </p:tgtEl>
                                        <p:attrNameLst>
                                          <p:attrName>ppt_x</p:attrName>
                                          <p:attrName>ppt_y</p:attrName>
                                        </p:attrNameLst>
                                      </p:cBhvr>
                                      <p:rCtr x="26476" y="-880"/>
                                    </p:animMotion>
                                  </p:childTnLst>
                                </p:cTn>
                              </p:par>
                              <p:par>
                                <p:cTn id="134" presetID="42" presetClass="path" presetSubtype="0" accel="50000" decel="50000" fill="hold" grpId="2" nodeType="withEffect">
                                  <p:stCondLst>
                                    <p:cond delay="0"/>
                                  </p:stCondLst>
                                  <p:childTnLst>
                                    <p:animMotion origin="layout" path="M 3.33333E-6 4.44444E-6 L -0.4849 0.17777 " pathEditMode="relative" rAng="0" ptsTypes="AA">
                                      <p:cBhvr>
                                        <p:cTn id="135" dur="2000" fill="hold"/>
                                        <p:tgtEl>
                                          <p:spTgt spid="29"/>
                                        </p:tgtEl>
                                        <p:attrNameLst>
                                          <p:attrName>ppt_x</p:attrName>
                                          <p:attrName>ppt_y</p:attrName>
                                        </p:attrNameLst>
                                      </p:cBhvr>
                                      <p:rCtr x="-24253" y="8889"/>
                                    </p:animMotion>
                                  </p:childTnLst>
                                </p:cTn>
                              </p:par>
                              <p:par>
                                <p:cTn id="136" presetID="42" presetClass="path" presetSubtype="0" accel="50000" decel="50000" fill="hold" grpId="2" nodeType="withEffect">
                                  <p:stCondLst>
                                    <p:cond delay="0"/>
                                  </p:stCondLst>
                                  <p:childTnLst>
                                    <p:animMotion origin="layout" path="M 4.72222E-6 3.7037E-6 L -0.00018 0.19537 " pathEditMode="relative" rAng="0" ptsTypes="AA">
                                      <p:cBhvr>
                                        <p:cTn id="137" dur="2000" fill="hold"/>
                                        <p:tgtEl>
                                          <p:spTgt spid="20"/>
                                        </p:tgtEl>
                                        <p:attrNameLst>
                                          <p:attrName>ppt_x</p:attrName>
                                          <p:attrName>ppt_y</p:attrName>
                                        </p:attrNameLst>
                                      </p:cBhvr>
                                      <p:rCtr x="-17" y="9769"/>
                                    </p:animMotion>
                                  </p:childTnLst>
                                </p:cTn>
                              </p:par>
                              <p:par>
                                <p:cTn id="138" presetID="42" presetClass="path" presetSubtype="0" accel="50000" decel="50000" fill="hold" grpId="2" nodeType="withEffect">
                                  <p:stCondLst>
                                    <p:cond delay="0"/>
                                  </p:stCondLst>
                                  <p:childTnLst>
                                    <p:animMotion origin="layout" path="M 4.72222E-6 1.48148E-6 L 0.74774 -0.01829 " pathEditMode="relative" rAng="0" ptsTypes="AA">
                                      <p:cBhvr>
                                        <p:cTn id="139" dur="2000" fill="hold"/>
                                        <p:tgtEl>
                                          <p:spTgt spid="27"/>
                                        </p:tgtEl>
                                        <p:attrNameLst>
                                          <p:attrName>ppt_x</p:attrName>
                                          <p:attrName>ppt_y</p:attrName>
                                        </p:attrNameLst>
                                      </p:cBhvr>
                                      <p:rCtr x="37378" y="-926"/>
                                    </p:animMotion>
                                  </p:childTnLst>
                                </p:cTn>
                              </p:par>
                              <p:par>
                                <p:cTn id="140" presetID="42" presetClass="path" presetSubtype="0" accel="50000" decel="50000" fill="hold" grpId="2" nodeType="withEffect">
                                  <p:stCondLst>
                                    <p:cond delay="0"/>
                                  </p:stCondLst>
                                  <p:childTnLst>
                                    <p:animMotion origin="layout" path="M -2.5E-6 -1.11111E-6 L -0.28576 -0.01759 " pathEditMode="relative" rAng="0" ptsTypes="AA">
                                      <p:cBhvr>
                                        <p:cTn id="141" dur="2000" fill="hold"/>
                                        <p:tgtEl>
                                          <p:spTgt spid="17"/>
                                        </p:tgtEl>
                                        <p:attrNameLst>
                                          <p:attrName>ppt_x</p:attrName>
                                          <p:attrName>ppt_y</p:attrName>
                                        </p:attrNameLst>
                                      </p:cBhvr>
                                      <p:rCtr x="-14288" y="-880"/>
                                    </p:animMotion>
                                  </p:childTnLst>
                                </p:cTn>
                              </p:par>
                              <p:par>
                                <p:cTn id="142" presetID="42" presetClass="path" presetSubtype="0" accel="50000" decel="50000" fill="hold" grpId="2" nodeType="withEffect">
                                  <p:stCondLst>
                                    <p:cond delay="0"/>
                                  </p:stCondLst>
                                  <p:childTnLst>
                                    <p:animMotion origin="layout" path="M -8.33333E-7 4.81481E-6 L 0.66476 0.10671 " pathEditMode="relative" rAng="0" ptsTypes="AA">
                                      <p:cBhvr>
                                        <p:cTn id="143" dur="2000" fill="hold"/>
                                        <p:tgtEl>
                                          <p:spTgt spid="3072"/>
                                        </p:tgtEl>
                                        <p:attrNameLst>
                                          <p:attrName>ppt_x</p:attrName>
                                          <p:attrName>ppt_y</p:attrName>
                                        </p:attrNameLst>
                                      </p:cBhvr>
                                      <p:rCtr x="33229" y="5324"/>
                                    </p:animMotion>
                                  </p:childTnLst>
                                </p:cTn>
                              </p:par>
                              <p:par>
                                <p:cTn id="144" presetID="42" presetClass="path" presetSubtype="0" accel="50000" decel="50000" fill="hold" grpId="2" nodeType="withEffect">
                                  <p:stCondLst>
                                    <p:cond delay="0"/>
                                  </p:stCondLst>
                                  <p:childTnLst>
                                    <p:animMotion origin="layout" path="M 4.44444E-6 3.33333E-6 L 0.13871 0.17777 " pathEditMode="relative" rAng="0" ptsTypes="AA">
                                      <p:cBhvr>
                                        <p:cTn id="145" dur="2000" fill="hold"/>
                                        <p:tgtEl>
                                          <p:spTgt spid="3073"/>
                                        </p:tgtEl>
                                        <p:attrNameLst>
                                          <p:attrName>ppt_x</p:attrName>
                                          <p:attrName>ppt_y</p:attrName>
                                        </p:attrNameLst>
                                      </p:cBhvr>
                                      <p:rCtr x="6927" y="8889"/>
                                    </p:animMotion>
                                  </p:childTnLst>
                                </p:cTn>
                              </p:par>
                              <p:par>
                                <p:cTn id="146" presetID="42" presetClass="path" presetSubtype="0" accel="50000" decel="50000" fill="hold" grpId="2" nodeType="withEffect">
                                  <p:stCondLst>
                                    <p:cond delay="0"/>
                                  </p:stCondLst>
                                  <p:childTnLst>
                                    <p:animMotion origin="layout" path="M 8.33333E-7 1.85185E-6 L 0.02552 0.17754 " pathEditMode="relative" rAng="0" ptsTypes="AA">
                                      <p:cBhvr>
                                        <p:cTn id="147" dur="2000" fill="hold"/>
                                        <p:tgtEl>
                                          <p:spTgt spid="3075"/>
                                        </p:tgtEl>
                                        <p:attrNameLst>
                                          <p:attrName>ppt_x</p:attrName>
                                          <p:attrName>ppt_y</p:attrName>
                                        </p:attrNameLst>
                                      </p:cBhvr>
                                      <p:rCtr x="1267" y="8866"/>
                                    </p:animMotion>
                                  </p:childTnLst>
                                </p:cTn>
                              </p:par>
                              <p:par>
                                <p:cTn id="148" presetID="42" presetClass="path" presetSubtype="0" accel="50000" decel="50000" fill="hold" grpId="2" nodeType="withEffect">
                                  <p:stCondLst>
                                    <p:cond delay="0"/>
                                  </p:stCondLst>
                                  <p:childTnLst>
                                    <p:animMotion origin="layout" path="M 3.33333E-6 -2.96296E-6 L -0.1158 0.23079 " pathEditMode="relative" rAng="0" ptsTypes="AA">
                                      <p:cBhvr>
                                        <p:cTn id="149" dur="2000" fill="hold"/>
                                        <p:tgtEl>
                                          <p:spTgt spid="3076"/>
                                        </p:tgtEl>
                                        <p:attrNameLst>
                                          <p:attrName>ppt_x</p:attrName>
                                          <p:attrName>ppt_y</p:attrName>
                                        </p:attrNameLst>
                                      </p:cBhvr>
                                      <p:rCtr x="-5799" y="11528"/>
                                    </p:animMotion>
                                  </p:childTnLst>
                                </p:cTn>
                              </p:par>
                              <p:par>
                                <p:cTn id="150" presetID="42" presetClass="path" presetSubtype="0" accel="50000" decel="50000" fill="hold" grpId="2" nodeType="withEffect">
                                  <p:stCondLst>
                                    <p:cond delay="0"/>
                                  </p:stCondLst>
                                  <p:childTnLst>
                                    <p:animMotion origin="layout" path="M -3.88889E-6 7.40741E-7 L -0.11857 0.15972 " pathEditMode="relative" rAng="0" ptsTypes="AA">
                                      <p:cBhvr>
                                        <p:cTn id="151" dur="2000" fill="hold"/>
                                        <p:tgtEl>
                                          <p:spTgt spid="3077"/>
                                        </p:tgtEl>
                                        <p:attrNameLst>
                                          <p:attrName>ppt_x</p:attrName>
                                          <p:attrName>ppt_y</p:attrName>
                                        </p:attrNameLst>
                                      </p:cBhvr>
                                      <p:rCtr x="-5937" y="7986"/>
                                    </p:animMotion>
                                  </p:childTnLst>
                                </p:cTn>
                              </p:par>
                              <p:par>
                                <p:cTn id="152" presetID="42" presetClass="path" presetSubtype="0" accel="50000" decel="50000" fill="hold" grpId="2" nodeType="withEffect">
                                  <p:stCondLst>
                                    <p:cond delay="0"/>
                                  </p:stCondLst>
                                  <p:childTnLst>
                                    <p:animMotion origin="layout" path="M 4.16667E-6 3.7037E-6 L -0.19028 0.15995 " pathEditMode="relative" rAng="0" ptsTypes="AA">
                                      <p:cBhvr>
                                        <p:cTn id="153" dur="2000" fill="hold"/>
                                        <p:tgtEl>
                                          <p:spTgt spid="3078"/>
                                        </p:tgtEl>
                                        <p:attrNameLst>
                                          <p:attrName>ppt_x</p:attrName>
                                          <p:attrName>ppt_y</p:attrName>
                                        </p:attrNameLst>
                                      </p:cBhvr>
                                      <p:rCtr x="-9514" y="7986"/>
                                    </p:animMotion>
                                  </p:childTnLst>
                                </p:cTn>
                              </p:par>
                              <p:par>
                                <p:cTn id="154" presetID="42" presetClass="path" presetSubtype="0" accel="50000" decel="50000" fill="hold" grpId="2" nodeType="withEffect">
                                  <p:stCondLst>
                                    <p:cond delay="0"/>
                                  </p:stCondLst>
                                  <p:childTnLst>
                                    <p:animMotion origin="layout" path="M -8.33333E-7 7.40741E-7 L -0.20156 0.15926 " pathEditMode="relative" rAng="0" ptsTypes="AA">
                                      <p:cBhvr>
                                        <p:cTn id="155" dur="2000" fill="hold"/>
                                        <p:tgtEl>
                                          <p:spTgt spid="3079"/>
                                        </p:tgtEl>
                                        <p:attrNameLst>
                                          <p:attrName>ppt_x</p:attrName>
                                          <p:attrName>ppt_y</p:attrName>
                                        </p:attrNameLst>
                                      </p:cBhvr>
                                      <p:rCtr x="-10087" y="7963"/>
                                    </p:animMotion>
                                  </p:childTnLst>
                                </p:cTn>
                              </p:par>
                              <p:par>
                                <p:cTn id="156" presetID="42" presetClass="path" presetSubtype="0" accel="50000" decel="50000" fill="hold" grpId="2" nodeType="withEffect">
                                  <p:stCondLst>
                                    <p:cond delay="0"/>
                                  </p:stCondLst>
                                  <p:childTnLst>
                                    <p:animMotion origin="layout" path="M 1.94444E-6 -2.59259E-6 L 0.38368 0.08959 " pathEditMode="relative" rAng="0" ptsTypes="AA">
                                      <p:cBhvr>
                                        <p:cTn id="157" dur="2000" fill="hold"/>
                                        <p:tgtEl>
                                          <p:spTgt spid="3080"/>
                                        </p:tgtEl>
                                        <p:attrNameLst>
                                          <p:attrName>ppt_x</p:attrName>
                                          <p:attrName>ppt_y</p:attrName>
                                        </p:attrNameLst>
                                      </p:cBhvr>
                                      <p:rCtr x="19184" y="4468"/>
                                    </p:animMotion>
                                  </p:childTnLst>
                                </p:cTn>
                              </p:par>
                              <p:par>
                                <p:cTn id="158" presetID="42" presetClass="path" presetSubtype="0" accel="50000" decel="50000" fill="hold" grpId="2" nodeType="withEffect">
                                  <p:stCondLst>
                                    <p:cond delay="0"/>
                                  </p:stCondLst>
                                  <p:childTnLst>
                                    <p:animMotion origin="layout" path="M 2.77778E-6 -2.96296E-6 L -0.0467 0.30185 " pathEditMode="relative" rAng="0" ptsTypes="AA">
                                      <p:cBhvr>
                                        <p:cTn id="159" dur="2000" fill="hold"/>
                                        <p:tgtEl>
                                          <p:spTgt spid="3081"/>
                                        </p:tgtEl>
                                        <p:attrNameLst>
                                          <p:attrName>ppt_x</p:attrName>
                                          <p:attrName>ppt_y</p:attrName>
                                        </p:attrNameLst>
                                      </p:cBhvr>
                                      <p:rCtr x="-2344" y="15093"/>
                                    </p:animMotion>
                                  </p:childTnLst>
                                </p:cTn>
                              </p:par>
                              <p:par>
                                <p:cTn id="160" presetID="42" presetClass="path" presetSubtype="0" accel="50000" decel="50000" fill="hold" grpId="2" nodeType="withEffect">
                                  <p:stCondLst>
                                    <p:cond delay="0"/>
                                  </p:stCondLst>
                                  <p:childTnLst>
                                    <p:animMotion origin="layout" path="M 5E-6 -1.48148E-6 L -0.28212 0.30255 " pathEditMode="relative" rAng="0" ptsTypes="AA">
                                      <p:cBhvr>
                                        <p:cTn id="161" dur="2000" fill="hold"/>
                                        <p:tgtEl>
                                          <p:spTgt spid="3082"/>
                                        </p:tgtEl>
                                        <p:attrNameLst>
                                          <p:attrName>ppt_x</p:attrName>
                                          <p:attrName>ppt_y</p:attrName>
                                        </p:attrNameLst>
                                      </p:cBhvr>
                                      <p:rCtr x="-14115" y="15116"/>
                                    </p:animMotion>
                                  </p:childTnLst>
                                </p:cTn>
                              </p:par>
                              <p:par>
                                <p:cTn id="162" presetID="42" presetClass="path" presetSubtype="0" accel="50000" decel="50000" fill="hold" grpId="2" nodeType="withEffect">
                                  <p:stCondLst>
                                    <p:cond delay="0"/>
                                  </p:stCondLst>
                                  <p:childTnLst>
                                    <p:animMotion origin="layout" path="M 5.55556E-7 -2.59259E-6 L 0.32187 0.15972 " pathEditMode="relative" rAng="0" ptsTypes="AA">
                                      <p:cBhvr>
                                        <p:cTn id="163" dur="2000" fill="hold"/>
                                        <p:tgtEl>
                                          <p:spTgt spid="3083"/>
                                        </p:tgtEl>
                                        <p:attrNameLst>
                                          <p:attrName>ppt_x</p:attrName>
                                          <p:attrName>ppt_y</p:attrName>
                                        </p:attrNameLst>
                                      </p:cBhvr>
                                      <p:rCtr x="16094" y="7986"/>
                                    </p:animMotion>
                                  </p:childTnLst>
                                </p:cTn>
                              </p:par>
                              <p:par>
                                <p:cTn id="164" presetID="42" presetClass="path" presetSubtype="0" accel="50000" decel="50000" fill="hold" grpId="2" nodeType="withEffect">
                                  <p:stCondLst>
                                    <p:cond delay="0"/>
                                  </p:stCondLst>
                                  <p:childTnLst>
                                    <p:animMotion origin="layout" path="M -8.33333E-7 -4.07407E-6 L 0.0125 0.16042 " pathEditMode="relative" rAng="0" ptsTypes="AA">
                                      <p:cBhvr>
                                        <p:cTn id="165" dur="2000" fill="hold"/>
                                        <p:tgtEl>
                                          <p:spTgt spid="3084"/>
                                        </p:tgtEl>
                                        <p:attrNameLst>
                                          <p:attrName>ppt_x</p:attrName>
                                          <p:attrName>ppt_y</p:attrName>
                                        </p:attrNameLst>
                                      </p:cBhvr>
                                      <p:rCtr x="625" y="8009"/>
                                    </p:animMotion>
                                  </p:childTnLst>
                                </p:cTn>
                              </p:par>
                              <p:par>
                                <p:cTn id="166" presetID="42" presetClass="path" presetSubtype="0" accel="50000" decel="50000" fill="hold" grpId="2" nodeType="withEffect">
                                  <p:stCondLst>
                                    <p:cond delay="0"/>
                                  </p:stCondLst>
                                  <p:childTnLst>
                                    <p:animMotion origin="layout" path="M -2.22222E-6 4.07407E-6 L 0.6507 0.08935 " pathEditMode="relative" rAng="0" ptsTypes="AA">
                                      <p:cBhvr>
                                        <p:cTn id="167" dur="2000" fill="hold"/>
                                        <p:tgtEl>
                                          <p:spTgt spid="3085"/>
                                        </p:tgtEl>
                                        <p:attrNameLst>
                                          <p:attrName>ppt_x</p:attrName>
                                          <p:attrName>ppt_y</p:attrName>
                                        </p:attrNameLst>
                                      </p:cBhvr>
                                      <p:rCtr x="32535" y="4468"/>
                                    </p:animMotion>
                                  </p:childTnLst>
                                </p:cTn>
                              </p:par>
                              <p:par>
                                <p:cTn id="168" presetID="10" presetClass="exit" presetSubtype="0" fill="hold" grpId="1" nodeType="withEffect">
                                  <p:stCondLst>
                                    <p:cond delay="0"/>
                                  </p:stCondLst>
                                  <p:childTnLst>
                                    <p:animEffect transition="out" filter="fade">
                                      <p:cBhvr>
                                        <p:cTn id="169" dur="1250"/>
                                        <p:tgtEl>
                                          <p:spTgt spid="3074"/>
                                        </p:tgtEl>
                                      </p:cBhvr>
                                    </p:animEffect>
                                    <p:set>
                                      <p:cBhvr>
                                        <p:cTn id="170" dur="1" fill="hold">
                                          <p:stCondLst>
                                            <p:cond delay="1249"/>
                                          </p:stCondLst>
                                        </p:cTn>
                                        <p:tgtEl>
                                          <p:spTgt spid="3074"/>
                                        </p:tgtEl>
                                        <p:attrNameLst>
                                          <p:attrName>style.visibility</p:attrName>
                                        </p:attrNameLst>
                                      </p:cBhvr>
                                      <p:to>
                                        <p:strVal val="hidden"/>
                                      </p:to>
                                    </p:set>
                                  </p:childTnLst>
                                </p:cTn>
                              </p:par>
                            </p:childTnLst>
                          </p:cTn>
                        </p:par>
                        <p:par>
                          <p:cTn id="171" fill="hold">
                            <p:stCondLst>
                              <p:cond delay="2000"/>
                            </p:stCondLst>
                            <p:childTnLst>
                              <p:par>
                                <p:cTn id="172" presetID="10" presetClass="entr" presetSubtype="0" fill="hold" grpId="0" nodeType="afterEffect">
                                  <p:stCondLst>
                                    <p:cond delay="0"/>
                                  </p:stCondLst>
                                  <p:childTnLst>
                                    <p:set>
                                      <p:cBhvr>
                                        <p:cTn id="173" dur="1" fill="hold">
                                          <p:stCondLst>
                                            <p:cond delay="0"/>
                                          </p:stCondLst>
                                        </p:cTn>
                                        <p:tgtEl>
                                          <p:spTgt spid="2"/>
                                        </p:tgtEl>
                                        <p:attrNameLst>
                                          <p:attrName>style.visibility</p:attrName>
                                        </p:attrNameLst>
                                      </p:cBhvr>
                                      <p:to>
                                        <p:strVal val="visible"/>
                                      </p:to>
                                    </p:set>
                                    <p:animEffect transition="in" filter="fade">
                                      <p:cBhvr>
                                        <p:cTn id="174" dur="250"/>
                                        <p:tgtEl>
                                          <p:spTgt spid="2"/>
                                        </p:tgtEl>
                                      </p:cBhvr>
                                    </p:animEffect>
                                  </p:childTnLst>
                                </p:cTn>
                              </p:par>
                            </p:childTnLst>
                          </p:cTn>
                        </p:par>
                        <p:par>
                          <p:cTn id="175" fill="hold">
                            <p:stCondLst>
                              <p:cond delay="2250"/>
                            </p:stCondLst>
                            <p:childTnLst>
                              <p:par>
                                <p:cTn id="176" presetID="10" presetClass="exit" presetSubtype="0" fill="hold" grpId="1" nodeType="afterEffect">
                                  <p:stCondLst>
                                    <p:cond delay="0"/>
                                  </p:stCondLst>
                                  <p:childTnLst>
                                    <p:animEffect transition="out" filter="fade">
                                      <p:cBhvr>
                                        <p:cTn id="177" dur="500"/>
                                        <p:tgtEl>
                                          <p:spTgt spid="20"/>
                                        </p:tgtEl>
                                      </p:cBhvr>
                                    </p:animEffect>
                                    <p:set>
                                      <p:cBhvr>
                                        <p:cTn id="178" dur="1" fill="hold">
                                          <p:stCondLst>
                                            <p:cond delay="499"/>
                                          </p:stCondLst>
                                        </p:cTn>
                                        <p:tgtEl>
                                          <p:spTgt spid="20"/>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5"/>
                                        </p:tgtEl>
                                      </p:cBhvr>
                                    </p:animEffect>
                                    <p:set>
                                      <p:cBhvr>
                                        <p:cTn id="181" dur="1" fill="hold">
                                          <p:stCondLst>
                                            <p:cond delay="499"/>
                                          </p:stCondLst>
                                        </p:cTn>
                                        <p:tgtEl>
                                          <p:spTgt spid="15"/>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3"/>
                                        </p:tgtEl>
                                      </p:cBhvr>
                                    </p:animEffect>
                                    <p:set>
                                      <p:cBhvr>
                                        <p:cTn id="184" dur="1" fill="hold">
                                          <p:stCondLst>
                                            <p:cond delay="499"/>
                                          </p:stCondLst>
                                        </p:cTn>
                                        <p:tgtEl>
                                          <p:spTgt spid="3"/>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16"/>
                                        </p:tgtEl>
                                      </p:cBhvr>
                                    </p:animEffect>
                                    <p:set>
                                      <p:cBhvr>
                                        <p:cTn id="187" dur="1" fill="hold">
                                          <p:stCondLst>
                                            <p:cond delay="499"/>
                                          </p:stCondLst>
                                        </p:cTn>
                                        <p:tgtEl>
                                          <p:spTgt spid="16"/>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7"/>
                                        </p:tgtEl>
                                      </p:cBhvr>
                                    </p:animEffect>
                                    <p:set>
                                      <p:cBhvr>
                                        <p:cTn id="190" dur="1" fill="hold">
                                          <p:stCondLst>
                                            <p:cond delay="499"/>
                                          </p:stCondLst>
                                        </p:cTn>
                                        <p:tgtEl>
                                          <p:spTgt spid="1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8"/>
                                        </p:tgtEl>
                                      </p:cBhvr>
                                    </p:animEffect>
                                    <p:set>
                                      <p:cBhvr>
                                        <p:cTn id="193" dur="1" fill="hold">
                                          <p:stCondLst>
                                            <p:cond delay="499"/>
                                          </p:stCondLst>
                                        </p:cTn>
                                        <p:tgtEl>
                                          <p:spTgt spid="1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19"/>
                                        </p:tgtEl>
                                      </p:cBhvr>
                                    </p:animEffect>
                                    <p:set>
                                      <p:cBhvr>
                                        <p:cTn id="196" dur="1" fill="hold">
                                          <p:stCondLst>
                                            <p:cond delay="499"/>
                                          </p:stCondLst>
                                        </p:cTn>
                                        <p:tgtEl>
                                          <p:spTgt spid="19"/>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21"/>
                                        </p:tgtEl>
                                      </p:cBhvr>
                                    </p:animEffect>
                                    <p:set>
                                      <p:cBhvr>
                                        <p:cTn id="199" dur="1" fill="hold">
                                          <p:stCondLst>
                                            <p:cond delay="499"/>
                                          </p:stCondLst>
                                        </p:cTn>
                                        <p:tgtEl>
                                          <p:spTgt spid="2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22"/>
                                        </p:tgtEl>
                                      </p:cBhvr>
                                    </p:animEffect>
                                    <p:set>
                                      <p:cBhvr>
                                        <p:cTn id="202" dur="1" fill="hold">
                                          <p:stCondLst>
                                            <p:cond delay="499"/>
                                          </p:stCondLst>
                                        </p:cTn>
                                        <p:tgtEl>
                                          <p:spTgt spid="2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23"/>
                                        </p:tgtEl>
                                      </p:cBhvr>
                                    </p:animEffect>
                                    <p:set>
                                      <p:cBhvr>
                                        <p:cTn id="205" dur="1" fill="hold">
                                          <p:stCondLst>
                                            <p:cond delay="499"/>
                                          </p:stCondLst>
                                        </p:cTn>
                                        <p:tgtEl>
                                          <p:spTgt spid="2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24"/>
                                        </p:tgtEl>
                                      </p:cBhvr>
                                    </p:animEffect>
                                    <p:set>
                                      <p:cBhvr>
                                        <p:cTn id="208" dur="1" fill="hold">
                                          <p:stCondLst>
                                            <p:cond delay="499"/>
                                          </p:stCondLst>
                                        </p:cTn>
                                        <p:tgtEl>
                                          <p:spTgt spid="2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25"/>
                                        </p:tgtEl>
                                      </p:cBhvr>
                                    </p:animEffect>
                                    <p:set>
                                      <p:cBhvr>
                                        <p:cTn id="211" dur="1" fill="hold">
                                          <p:stCondLst>
                                            <p:cond delay="499"/>
                                          </p:stCondLst>
                                        </p:cTn>
                                        <p:tgtEl>
                                          <p:spTgt spid="2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26"/>
                                        </p:tgtEl>
                                      </p:cBhvr>
                                    </p:animEffect>
                                    <p:set>
                                      <p:cBhvr>
                                        <p:cTn id="214" dur="1" fill="hold">
                                          <p:stCondLst>
                                            <p:cond delay="499"/>
                                          </p:stCondLst>
                                        </p:cTn>
                                        <p:tgtEl>
                                          <p:spTgt spid="26"/>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27"/>
                                        </p:tgtEl>
                                      </p:cBhvr>
                                    </p:animEffect>
                                    <p:set>
                                      <p:cBhvr>
                                        <p:cTn id="217" dur="1" fill="hold">
                                          <p:stCondLst>
                                            <p:cond delay="499"/>
                                          </p:stCondLst>
                                        </p:cTn>
                                        <p:tgtEl>
                                          <p:spTgt spid="27"/>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28"/>
                                        </p:tgtEl>
                                      </p:cBhvr>
                                    </p:animEffect>
                                    <p:set>
                                      <p:cBhvr>
                                        <p:cTn id="220" dur="1" fill="hold">
                                          <p:stCondLst>
                                            <p:cond delay="499"/>
                                          </p:stCondLst>
                                        </p:cTn>
                                        <p:tgtEl>
                                          <p:spTgt spid="28"/>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29"/>
                                        </p:tgtEl>
                                      </p:cBhvr>
                                    </p:animEffect>
                                    <p:set>
                                      <p:cBhvr>
                                        <p:cTn id="223" dur="1" fill="hold">
                                          <p:stCondLst>
                                            <p:cond delay="499"/>
                                          </p:stCondLst>
                                        </p:cTn>
                                        <p:tgtEl>
                                          <p:spTgt spid="29"/>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30"/>
                                        </p:tgtEl>
                                      </p:cBhvr>
                                    </p:animEffect>
                                    <p:set>
                                      <p:cBhvr>
                                        <p:cTn id="226" dur="1" fill="hold">
                                          <p:stCondLst>
                                            <p:cond delay="499"/>
                                          </p:stCondLst>
                                        </p:cTn>
                                        <p:tgtEl>
                                          <p:spTgt spid="30"/>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31"/>
                                        </p:tgtEl>
                                      </p:cBhvr>
                                    </p:animEffect>
                                    <p:set>
                                      <p:cBhvr>
                                        <p:cTn id="229" dur="1" fill="hold">
                                          <p:stCondLst>
                                            <p:cond delay="499"/>
                                          </p:stCondLst>
                                        </p:cTn>
                                        <p:tgtEl>
                                          <p:spTgt spid="31"/>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3072"/>
                                        </p:tgtEl>
                                      </p:cBhvr>
                                    </p:animEffect>
                                    <p:set>
                                      <p:cBhvr>
                                        <p:cTn id="232" dur="1" fill="hold">
                                          <p:stCondLst>
                                            <p:cond delay="499"/>
                                          </p:stCondLst>
                                        </p:cTn>
                                        <p:tgtEl>
                                          <p:spTgt spid="3072"/>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3073"/>
                                        </p:tgtEl>
                                      </p:cBhvr>
                                    </p:animEffect>
                                    <p:set>
                                      <p:cBhvr>
                                        <p:cTn id="235" dur="1" fill="hold">
                                          <p:stCondLst>
                                            <p:cond delay="499"/>
                                          </p:stCondLst>
                                        </p:cTn>
                                        <p:tgtEl>
                                          <p:spTgt spid="3073"/>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500"/>
                                        <p:tgtEl>
                                          <p:spTgt spid="3075"/>
                                        </p:tgtEl>
                                      </p:cBhvr>
                                    </p:animEffect>
                                    <p:set>
                                      <p:cBhvr>
                                        <p:cTn id="238" dur="1" fill="hold">
                                          <p:stCondLst>
                                            <p:cond delay="499"/>
                                          </p:stCondLst>
                                        </p:cTn>
                                        <p:tgtEl>
                                          <p:spTgt spid="3075"/>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500"/>
                                        <p:tgtEl>
                                          <p:spTgt spid="3076"/>
                                        </p:tgtEl>
                                      </p:cBhvr>
                                    </p:animEffect>
                                    <p:set>
                                      <p:cBhvr>
                                        <p:cTn id="241" dur="1" fill="hold">
                                          <p:stCondLst>
                                            <p:cond delay="499"/>
                                          </p:stCondLst>
                                        </p:cTn>
                                        <p:tgtEl>
                                          <p:spTgt spid="3076"/>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500"/>
                                        <p:tgtEl>
                                          <p:spTgt spid="3077"/>
                                        </p:tgtEl>
                                      </p:cBhvr>
                                    </p:animEffect>
                                    <p:set>
                                      <p:cBhvr>
                                        <p:cTn id="244" dur="1" fill="hold">
                                          <p:stCondLst>
                                            <p:cond delay="499"/>
                                          </p:stCondLst>
                                        </p:cTn>
                                        <p:tgtEl>
                                          <p:spTgt spid="3077"/>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500"/>
                                        <p:tgtEl>
                                          <p:spTgt spid="3078"/>
                                        </p:tgtEl>
                                      </p:cBhvr>
                                    </p:animEffect>
                                    <p:set>
                                      <p:cBhvr>
                                        <p:cTn id="247" dur="1" fill="hold">
                                          <p:stCondLst>
                                            <p:cond delay="499"/>
                                          </p:stCondLst>
                                        </p:cTn>
                                        <p:tgtEl>
                                          <p:spTgt spid="3078"/>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3079"/>
                                        </p:tgtEl>
                                      </p:cBhvr>
                                    </p:animEffect>
                                    <p:set>
                                      <p:cBhvr>
                                        <p:cTn id="250" dur="1" fill="hold">
                                          <p:stCondLst>
                                            <p:cond delay="499"/>
                                          </p:stCondLst>
                                        </p:cTn>
                                        <p:tgtEl>
                                          <p:spTgt spid="3079"/>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500"/>
                                        <p:tgtEl>
                                          <p:spTgt spid="3080"/>
                                        </p:tgtEl>
                                      </p:cBhvr>
                                    </p:animEffect>
                                    <p:set>
                                      <p:cBhvr>
                                        <p:cTn id="253" dur="1" fill="hold">
                                          <p:stCondLst>
                                            <p:cond delay="499"/>
                                          </p:stCondLst>
                                        </p:cTn>
                                        <p:tgtEl>
                                          <p:spTgt spid="3080"/>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3081"/>
                                        </p:tgtEl>
                                      </p:cBhvr>
                                    </p:animEffect>
                                    <p:set>
                                      <p:cBhvr>
                                        <p:cTn id="256" dur="1" fill="hold">
                                          <p:stCondLst>
                                            <p:cond delay="499"/>
                                          </p:stCondLst>
                                        </p:cTn>
                                        <p:tgtEl>
                                          <p:spTgt spid="3081"/>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3082"/>
                                        </p:tgtEl>
                                      </p:cBhvr>
                                    </p:animEffect>
                                    <p:set>
                                      <p:cBhvr>
                                        <p:cTn id="259" dur="1" fill="hold">
                                          <p:stCondLst>
                                            <p:cond delay="499"/>
                                          </p:stCondLst>
                                        </p:cTn>
                                        <p:tgtEl>
                                          <p:spTgt spid="3082"/>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3083"/>
                                        </p:tgtEl>
                                      </p:cBhvr>
                                    </p:animEffect>
                                    <p:set>
                                      <p:cBhvr>
                                        <p:cTn id="262" dur="1" fill="hold">
                                          <p:stCondLst>
                                            <p:cond delay="499"/>
                                          </p:stCondLst>
                                        </p:cTn>
                                        <p:tgtEl>
                                          <p:spTgt spid="3083"/>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3084"/>
                                        </p:tgtEl>
                                      </p:cBhvr>
                                    </p:animEffect>
                                    <p:set>
                                      <p:cBhvr>
                                        <p:cTn id="265" dur="1" fill="hold">
                                          <p:stCondLst>
                                            <p:cond delay="499"/>
                                          </p:stCondLst>
                                        </p:cTn>
                                        <p:tgtEl>
                                          <p:spTgt spid="3084"/>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500"/>
                                        <p:tgtEl>
                                          <p:spTgt spid="3085"/>
                                        </p:tgtEl>
                                      </p:cBhvr>
                                    </p:animEffect>
                                    <p:set>
                                      <p:cBhvr>
                                        <p:cTn id="268" dur="1" fill="hold">
                                          <p:stCondLst>
                                            <p:cond delay="499"/>
                                          </p:stCondLst>
                                        </p:cTn>
                                        <p:tgtEl>
                                          <p:spTgt spid="3085"/>
                                        </p:tgtEl>
                                        <p:attrNameLst>
                                          <p:attrName>style.visibility</p:attrName>
                                        </p:attrNameLst>
                                      </p:cBhvr>
                                      <p:to>
                                        <p:strVal val="hidden"/>
                                      </p:to>
                                    </p:set>
                                  </p:childTnLst>
                                </p:cTn>
                              </p:par>
                            </p:childTnLst>
                          </p:cTn>
                        </p:par>
                        <p:par>
                          <p:cTn id="269" fill="hold">
                            <p:stCondLst>
                              <p:cond delay="2750"/>
                            </p:stCondLst>
                            <p:childTnLst>
                              <p:par>
                                <p:cTn id="270" presetID="22" presetClass="entr" presetSubtype="8" fill="hold" grpId="0" nodeType="afterEffect">
                                  <p:stCondLst>
                                    <p:cond delay="0"/>
                                  </p:stCondLst>
                                  <p:childTnLst>
                                    <p:set>
                                      <p:cBhvr>
                                        <p:cTn id="271" dur="1" fill="hold">
                                          <p:stCondLst>
                                            <p:cond delay="0"/>
                                          </p:stCondLst>
                                        </p:cTn>
                                        <p:tgtEl>
                                          <p:spTgt spid="10"/>
                                        </p:tgtEl>
                                        <p:attrNameLst>
                                          <p:attrName>style.visibility</p:attrName>
                                        </p:attrNameLst>
                                      </p:cBhvr>
                                      <p:to>
                                        <p:strVal val="visible"/>
                                      </p:to>
                                    </p:set>
                                    <p:animEffect transition="in" filter="wipe(left)">
                                      <p:cBhvr>
                                        <p:cTn id="272" dur="500"/>
                                        <p:tgtEl>
                                          <p:spTgt spid="10"/>
                                        </p:tgtEl>
                                      </p:cBhvr>
                                    </p:animEffect>
                                  </p:childTnLst>
                                </p:cTn>
                              </p:par>
                              <p:par>
                                <p:cTn id="273" presetID="18" presetClass="emph" presetSubtype="0" fill="hold" grpId="1" nodeType="withEffect">
                                  <p:stCondLst>
                                    <p:cond delay="0"/>
                                  </p:stCondLst>
                                  <p:childTnLst>
                                    <p:set>
                                      <p:cBhvr override="childStyle">
                                        <p:cTn id="274" dur="500" fill="hold"/>
                                        <p:tgtEl>
                                          <p:spTgt spid="10"/>
                                        </p:tgtEl>
                                        <p:attrNameLst>
                                          <p:attrName>style.textDecorationUnderline</p:attrName>
                                        </p:attrNameLst>
                                      </p:cBhvr>
                                      <p:to>
                                        <p:strVal val="true"/>
                                      </p:to>
                                    </p:set>
                                  </p:childTnLst>
                                </p:cTn>
                              </p:par>
                              <p:par>
                                <p:cTn id="275" presetID="22" presetClass="entr" presetSubtype="8" fill="hold" grpId="0" nodeType="withEffect">
                                  <p:stCondLst>
                                    <p:cond delay="400"/>
                                  </p:stCondLst>
                                  <p:childTnLst>
                                    <p:set>
                                      <p:cBhvr>
                                        <p:cTn id="276" dur="1" fill="hold">
                                          <p:stCondLst>
                                            <p:cond delay="0"/>
                                          </p:stCondLst>
                                        </p:cTn>
                                        <p:tgtEl>
                                          <p:spTgt spid="4"/>
                                        </p:tgtEl>
                                        <p:attrNameLst>
                                          <p:attrName>style.visibility</p:attrName>
                                        </p:attrNameLst>
                                      </p:cBhvr>
                                      <p:to>
                                        <p:strVal val="visible"/>
                                      </p:to>
                                    </p:set>
                                    <p:animEffect transition="in" filter="wipe(left)">
                                      <p:cBhvr>
                                        <p:cTn id="277" dur="500"/>
                                        <p:tgtEl>
                                          <p:spTgt spid="4"/>
                                        </p:tgtEl>
                                      </p:cBhvr>
                                    </p:animEffect>
                                  </p:childTnLst>
                                </p:cTn>
                              </p:par>
                              <p:par>
                                <p:cTn id="278" presetID="22" presetClass="entr" presetSubtype="8" fill="hold" grpId="0" nodeType="withEffect">
                                  <p:stCondLst>
                                    <p:cond delay="750"/>
                                  </p:stCondLst>
                                  <p:childTnLst>
                                    <p:set>
                                      <p:cBhvr>
                                        <p:cTn id="279" dur="1" fill="hold">
                                          <p:stCondLst>
                                            <p:cond delay="0"/>
                                          </p:stCondLst>
                                        </p:cTn>
                                        <p:tgtEl>
                                          <p:spTgt spid="5"/>
                                        </p:tgtEl>
                                        <p:attrNameLst>
                                          <p:attrName>style.visibility</p:attrName>
                                        </p:attrNameLst>
                                      </p:cBhvr>
                                      <p:to>
                                        <p:strVal val="visible"/>
                                      </p:to>
                                    </p:set>
                                    <p:animEffect transition="in" filter="wipe(left)">
                                      <p:cBhvr>
                                        <p:cTn id="280" dur="500"/>
                                        <p:tgtEl>
                                          <p:spTgt spid="5"/>
                                        </p:tgtEl>
                                      </p:cBhvr>
                                    </p:animEffect>
                                  </p:childTnLst>
                                </p:cTn>
                              </p:par>
                              <p:par>
                                <p:cTn id="281" presetID="22" presetClass="entr" presetSubtype="8" fill="hold" grpId="0" nodeType="withEffect">
                                  <p:stCondLst>
                                    <p:cond delay="1150"/>
                                  </p:stCondLst>
                                  <p:childTnLst>
                                    <p:set>
                                      <p:cBhvr>
                                        <p:cTn id="282" dur="1" fill="hold">
                                          <p:stCondLst>
                                            <p:cond delay="0"/>
                                          </p:stCondLst>
                                        </p:cTn>
                                        <p:tgtEl>
                                          <p:spTgt spid="6"/>
                                        </p:tgtEl>
                                        <p:attrNameLst>
                                          <p:attrName>style.visibility</p:attrName>
                                        </p:attrNameLst>
                                      </p:cBhvr>
                                      <p:to>
                                        <p:strVal val="visible"/>
                                      </p:to>
                                    </p:set>
                                    <p:animEffect transition="in" filter="wipe(left)">
                                      <p:cBhvr>
                                        <p:cTn id="283" dur="500"/>
                                        <p:tgtEl>
                                          <p:spTgt spid="6"/>
                                        </p:tgtEl>
                                      </p:cBhvr>
                                    </p:animEffect>
                                  </p:childTnLst>
                                </p:cTn>
                              </p:par>
                              <p:par>
                                <p:cTn id="284" presetID="22" presetClass="entr" presetSubtype="8" fill="hold" grpId="0" nodeType="withEffect">
                                  <p:stCondLst>
                                    <p:cond delay="1600"/>
                                  </p:stCondLst>
                                  <p:childTnLst>
                                    <p:set>
                                      <p:cBhvr>
                                        <p:cTn id="285" dur="1" fill="hold">
                                          <p:stCondLst>
                                            <p:cond delay="0"/>
                                          </p:stCondLst>
                                        </p:cTn>
                                        <p:tgtEl>
                                          <p:spTgt spid="7"/>
                                        </p:tgtEl>
                                        <p:attrNameLst>
                                          <p:attrName>style.visibility</p:attrName>
                                        </p:attrNameLst>
                                      </p:cBhvr>
                                      <p:to>
                                        <p:strVal val="visible"/>
                                      </p:to>
                                    </p:set>
                                    <p:animEffect transition="in" filter="wipe(left)">
                                      <p:cBhvr>
                                        <p:cTn id="286" dur="500"/>
                                        <p:tgtEl>
                                          <p:spTgt spid="7"/>
                                        </p:tgtEl>
                                      </p:cBhvr>
                                    </p:animEffect>
                                  </p:childTnLst>
                                </p:cTn>
                              </p:par>
                            </p:childTnLst>
                          </p:cTn>
                        </p:par>
                        <p:par>
                          <p:cTn id="287" fill="hold">
                            <p:stCondLst>
                              <p:cond delay="4850"/>
                            </p:stCondLst>
                            <p:childTnLst>
                              <p:par>
                                <p:cTn id="288" presetID="1" presetClass="entr" presetSubtype="0" fill="hold" grpId="0" nodeType="afterEffect">
                                  <p:stCondLst>
                                    <p:cond delay="0"/>
                                  </p:stCondLst>
                                  <p:childTnLst>
                                    <p:set>
                                      <p:cBhvr>
                                        <p:cTn id="289" dur="1" fill="hold">
                                          <p:stCondLst>
                                            <p:cond delay="0"/>
                                          </p:stCondLst>
                                        </p:cTn>
                                        <p:tgtEl>
                                          <p:spTgt spid="3091"/>
                                        </p:tgtEl>
                                        <p:attrNameLst>
                                          <p:attrName>style.visibility</p:attrName>
                                        </p:attrNameLst>
                                      </p:cBhvr>
                                      <p:to>
                                        <p:strVal val="visible"/>
                                      </p:to>
                                    </p:set>
                                  </p:childTnLst>
                                </p:cTn>
                              </p:par>
                              <p:par>
                                <p:cTn id="290" presetID="26" presetClass="emph" presetSubtype="0" fill="hold" grpId="2" nodeType="withEffect">
                                  <p:stCondLst>
                                    <p:cond delay="0"/>
                                  </p:stCondLst>
                                  <p:childTnLst>
                                    <p:animEffect transition="out" filter="fade">
                                      <p:cBhvr>
                                        <p:cTn id="291" dur="500" tmFilter="0, 0; .2, .5; .8, .5; 1, 0"/>
                                        <p:tgtEl>
                                          <p:spTgt spid="3091"/>
                                        </p:tgtEl>
                                      </p:cBhvr>
                                    </p:animEffect>
                                    <p:animScale>
                                      <p:cBhvr>
                                        <p:cTn id="292" dur="250" autoRev="1" fill="hold"/>
                                        <p:tgtEl>
                                          <p:spTgt spid="3091"/>
                                        </p:tgtEl>
                                      </p:cBhvr>
                                      <p:by x="105000" y="105000"/>
                                    </p:animScale>
                                  </p:childTnLst>
                                </p:cTn>
                              </p:par>
                              <p:par>
                                <p:cTn id="293" presetID="10" presetClass="exit" presetSubtype="0" fill="hold" grpId="1" nodeType="withEffect">
                                  <p:stCondLst>
                                    <p:cond delay="500"/>
                                  </p:stCondLst>
                                  <p:childTnLst>
                                    <p:animEffect transition="out" filter="fade">
                                      <p:cBhvr>
                                        <p:cTn id="294" dur="250"/>
                                        <p:tgtEl>
                                          <p:spTgt spid="3091"/>
                                        </p:tgtEl>
                                      </p:cBhvr>
                                    </p:animEffect>
                                    <p:set>
                                      <p:cBhvr>
                                        <p:cTn id="295" dur="1" fill="hold">
                                          <p:stCondLst>
                                            <p:cond delay="249"/>
                                          </p:stCondLst>
                                        </p:cTn>
                                        <p:tgtEl>
                                          <p:spTgt spid="3091"/>
                                        </p:tgtEl>
                                        <p:attrNameLst>
                                          <p:attrName>style.visibility</p:attrName>
                                        </p:attrNameLst>
                                      </p:cBhvr>
                                      <p:to>
                                        <p:strVal val="hidden"/>
                                      </p:to>
                                    </p:set>
                                  </p:childTnLst>
                                </p:cTn>
                              </p:par>
                            </p:childTnLst>
                          </p:cTn>
                        </p:par>
                      </p:childTnLst>
                    </p:cTn>
                  </p:par>
                  <p:par>
                    <p:cTn id="296" fill="hold">
                      <p:stCondLst>
                        <p:cond delay="indefinite"/>
                      </p:stCondLst>
                      <p:childTnLst>
                        <p:par>
                          <p:cTn id="297" fill="hold">
                            <p:stCondLst>
                              <p:cond delay="0"/>
                            </p:stCondLst>
                            <p:childTnLst>
                              <p:par>
                                <p:cTn id="298" presetID="26" presetClass="entr" presetSubtype="0" fill="hold" nodeType="clickEffect">
                                  <p:stCondLst>
                                    <p:cond delay="0"/>
                                  </p:stCondLst>
                                  <p:childTnLst>
                                    <p:set>
                                      <p:cBhvr>
                                        <p:cTn id="299" dur="1" fill="hold">
                                          <p:stCondLst>
                                            <p:cond delay="0"/>
                                          </p:stCondLst>
                                        </p:cTn>
                                        <p:tgtEl>
                                          <p:spTgt spid="3086"/>
                                        </p:tgtEl>
                                        <p:attrNameLst>
                                          <p:attrName>style.visibility</p:attrName>
                                        </p:attrNameLst>
                                      </p:cBhvr>
                                      <p:to>
                                        <p:strVal val="visible"/>
                                      </p:to>
                                    </p:set>
                                    <p:animEffect transition="in" filter="wipe(down)">
                                      <p:cBhvr>
                                        <p:cTn id="300" dur="435">
                                          <p:stCondLst>
                                            <p:cond delay="0"/>
                                          </p:stCondLst>
                                        </p:cTn>
                                        <p:tgtEl>
                                          <p:spTgt spid="3086"/>
                                        </p:tgtEl>
                                      </p:cBhvr>
                                    </p:animEffect>
                                    <p:anim calcmode="lin" valueType="num">
                                      <p:cBhvr>
                                        <p:cTn id="301" dur="1367" tmFilter="0,0; 0.14,0.36; 0.43,0.73; 0.71,0.91; 1.0,1.0">
                                          <p:stCondLst>
                                            <p:cond delay="0"/>
                                          </p:stCondLst>
                                        </p:cTn>
                                        <p:tgtEl>
                                          <p:spTgt spid="3086"/>
                                        </p:tgtEl>
                                        <p:attrNameLst>
                                          <p:attrName>ppt_x</p:attrName>
                                        </p:attrNameLst>
                                      </p:cBhvr>
                                      <p:tavLst>
                                        <p:tav tm="0">
                                          <p:val>
                                            <p:strVal val="#ppt_x-0.25"/>
                                          </p:val>
                                        </p:tav>
                                        <p:tav tm="100000">
                                          <p:val>
                                            <p:strVal val="#ppt_x"/>
                                          </p:val>
                                        </p:tav>
                                      </p:tavLst>
                                    </p:anim>
                                    <p:anim calcmode="lin" valueType="num">
                                      <p:cBhvr>
                                        <p:cTn id="302" dur="498" tmFilter="0.0,0.0; 0.25,0.07; 0.50,0.2; 0.75,0.467; 1.0,1.0">
                                          <p:stCondLst>
                                            <p:cond delay="0"/>
                                          </p:stCondLst>
                                        </p:cTn>
                                        <p:tgtEl>
                                          <p:spTgt spid="3086"/>
                                        </p:tgtEl>
                                        <p:attrNameLst>
                                          <p:attrName>ppt_y</p:attrName>
                                        </p:attrNameLst>
                                      </p:cBhvr>
                                      <p:tavLst>
                                        <p:tav tm="0" fmla="#ppt_y-sin(pi*$)/3">
                                          <p:val>
                                            <p:fltVal val="0.5"/>
                                          </p:val>
                                        </p:tav>
                                        <p:tav tm="100000">
                                          <p:val>
                                            <p:fltVal val="1"/>
                                          </p:val>
                                        </p:tav>
                                      </p:tavLst>
                                    </p:anim>
                                    <p:anim calcmode="lin" valueType="num">
                                      <p:cBhvr>
                                        <p:cTn id="303" dur="498" tmFilter="0, 0; 0.125,0.2665; 0.25,0.4; 0.375,0.465; 0.5,0.5;  0.625,0.535; 0.75,0.6; 0.875,0.7335; 1,1">
                                          <p:stCondLst>
                                            <p:cond delay="498"/>
                                          </p:stCondLst>
                                        </p:cTn>
                                        <p:tgtEl>
                                          <p:spTgt spid="3086"/>
                                        </p:tgtEl>
                                        <p:attrNameLst>
                                          <p:attrName>ppt_y</p:attrName>
                                        </p:attrNameLst>
                                      </p:cBhvr>
                                      <p:tavLst>
                                        <p:tav tm="0" fmla="#ppt_y-sin(pi*$)/9">
                                          <p:val>
                                            <p:fltVal val="0"/>
                                          </p:val>
                                        </p:tav>
                                        <p:tav tm="100000">
                                          <p:val>
                                            <p:fltVal val="1"/>
                                          </p:val>
                                        </p:tav>
                                      </p:tavLst>
                                    </p:anim>
                                    <p:anim calcmode="lin" valueType="num">
                                      <p:cBhvr>
                                        <p:cTn id="304" dur="249" tmFilter="0, 0; 0.125,0.2665; 0.25,0.4; 0.375,0.465; 0.5,0.5;  0.625,0.535; 0.75,0.6; 0.875,0.7335; 1,1">
                                          <p:stCondLst>
                                            <p:cond delay="993"/>
                                          </p:stCondLst>
                                        </p:cTn>
                                        <p:tgtEl>
                                          <p:spTgt spid="3086"/>
                                        </p:tgtEl>
                                        <p:attrNameLst>
                                          <p:attrName>ppt_y</p:attrName>
                                        </p:attrNameLst>
                                      </p:cBhvr>
                                      <p:tavLst>
                                        <p:tav tm="0" fmla="#ppt_y-sin(pi*$)/27">
                                          <p:val>
                                            <p:fltVal val="0"/>
                                          </p:val>
                                        </p:tav>
                                        <p:tav tm="100000">
                                          <p:val>
                                            <p:fltVal val="1"/>
                                          </p:val>
                                        </p:tav>
                                      </p:tavLst>
                                    </p:anim>
                                    <p:anim calcmode="lin" valueType="num">
                                      <p:cBhvr>
                                        <p:cTn id="305" dur="123" tmFilter="0, 0; 0.125,0.2665; 0.25,0.4; 0.375,0.465; 0.5,0.5;  0.625,0.535; 0.75,0.6; 0.875,0.7335; 1,1">
                                          <p:stCondLst>
                                            <p:cond delay="1242"/>
                                          </p:stCondLst>
                                        </p:cTn>
                                        <p:tgtEl>
                                          <p:spTgt spid="3086"/>
                                        </p:tgtEl>
                                        <p:attrNameLst>
                                          <p:attrName>ppt_y</p:attrName>
                                        </p:attrNameLst>
                                      </p:cBhvr>
                                      <p:tavLst>
                                        <p:tav tm="0" fmla="#ppt_y-sin(pi*$)/81">
                                          <p:val>
                                            <p:fltVal val="0"/>
                                          </p:val>
                                        </p:tav>
                                        <p:tav tm="100000">
                                          <p:val>
                                            <p:fltVal val="1"/>
                                          </p:val>
                                        </p:tav>
                                      </p:tavLst>
                                    </p:anim>
                                    <p:animScale>
                                      <p:cBhvr>
                                        <p:cTn id="306" dur="20">
                                          <p:stCondLst>
                                            <p:cond delay="487"/>
                                          </p:stCondLst>
                                        </p:cTn>
                                        <p:tgtEl>
                                          <p:spTgt spid="3086"/>
                                        </p:tgtEl>
                                      </p:cBhvr>
                                      <p:to x="100000" y="60000"/>
                                    </p:animScale>
                                    <p:animScale>
                                      <p:cBhvr>
                                        <p:cTn id="307" dur="124" decel="50000">
                                          <p:stCondLst>
                                            <p:cond delay="507"/>
                                          </p:stCondLst>
                                        </p:cTn>
                                        <p:tgtEl>
                                          <p:spTgt spid="3086"/>
                                        </p:tgtEl>
                                      </p:cBhvr>
                                      <p:to x="100000" y="100000"/>
                                    </p:animScale>
                                    <p:animScale>
                                      <p:cBhvr>
                                        <p:cTn id="308" dur="20">
                                          <p:stCondLst>
                                            <p:cond delay="984"/>
                                          </p:stCondLst>
                                        </p:cTn>
                                        <p:tgtEl>
                                          <p:spTgt spid="3086"/>
                                        </p:tgtEl>
                                      </p:cBhvr>
                                      <p:to x="100000" y="80000"/>
                                    </p:animScale>
                                    <p:animScale>
                                      <p:cBhvr>
                                        <p:cTn id="309" dur="124" decel="50000">
                                          <p:stCondLst>
                                            <p:cond delay="1004"/>
                                          </p:stCondLst>
                                        </p:cTn>
                                        <p:tgtEl>
                                          <p:spTgt spid="3086"/>
                                        </p:tgtEl>
                                      </p:cBhvr>
                                      <p:to x="100000" y="100000"/>
                                    </p:animScale>
                                    <p:animScale>
                                      <p:cBhvr>
                                        <p:cTn id="310" dur="20">
                                          <p:stCondLst>
                                            <p:cond delay="1231"/>
                                          </p:stCondLst>
                                        </p:cTn>
                                        <p:tgtEl>
                                          <p:spTgt spid="3086"/>
                                        </p:tgtEl>
                                      </p:cBhvr>
                                      <p:to x="100000" y="90000"/>
                                    </p:animScale>
                                    <p:animScale>
                                      <p:cBhvr>
                                        <p:cTn id="311" dur="124" decel="50000">
                                          <p:stCondLst>
                                            <p:cond delay="1251"/>
                                          </p:stCondLst>
                                        </p:cTn>
                                        <p:tgtEl>
                                          <p:spTgt spid="3086"/>
                                        </p:tgtEl>
                                      </p:cBhvr>
                                      <p:to x="100000" y="100000"/>
                                    </p:animScale>
                                    <p:animScale>
                                      <p:cBhvr>
                                        <p:cTn id="312" dur="20">
                                          <p:stCondLst>
                                            <p:cond delay="1356"/>
                                          </p:stCondLst>
                                        </p:cTn>
                                        <p:tgtEl>
                                          <p:spTgt spid="3086"/>
                                        </p:tgtEl>
                                      </p:cBhvr>
                                      <p:to x="100000" y="95000"/>
                                    </p:animScale>
                                    <p:animScale>
                                      <p:cBhvr>
                                        <p:cTn id="313" dur="124" decel="50000">
                                          <p:stCondLst>
                                            <p:cond delay="1376"/>
                                          </p:stCondLst>
                                        </p:cTn>
                                        <p:tgtEl>
                                          <p:spTgt spid="3086"/>
                                        </p:tgtEl>
                                      </p:cBhvr>
                                      <p:to x="100000" y="100000"/>
                                    </p:animScale>
                                  </p:childTnLst>
                                </p:cTn>
                              </p:par>
                            </p:childTnLst>
                          </p:cTn>
                        </p:par>
                        <p:par>
                          <p:cTn id="314" fill="hold">
                            <p:stCondLst>
                              <p:cond delay="1500"/>
                            </p:stCondLst>
                            <p:childTnLst>
                              <p:par>
                                <p:cTn id="315" presetID="26" presetClass="emph" presetSubtype="0" fill="hold" nodeType="afterEffect">
                                  <p:stCondLst>
                                    <p:cond delay="0"/>
                                  </p:stCondLst>
                                  <p:childTnLst>
                                    <p:animEffect transition="out" filter="fade">
                                      <p:cBhvr>
                                        <p:cTn id="316" dur="500" tmFilter="0, 0; .2, .5; .8, .5; 1, 0"/>
                                        <p:tgtEl>
                                          <p:spTgt spid="3086"/>
                                        </p:tgtEl>
                                      </p:cBhvr>
                                    </p:animEffect>
                                    <p:animScale>
                                      <p:cBhvr>
                                        <p:cTn id="317" dur="250" autoRev="1" fill="hold"/>
                                        <p:tgtEl>
                                          <p:spTgt spid="3086"/>
                                        </p:tgtEl>
                                      </p:cBhvr>
                                      <p:by x="105000" y="105000"/>
                                    </p:animScale>
                                  </p:childTnLst>
                                </p:cTn>
                              </p:par>
                            </p:childTnLst>
                          </p:cTn>
                        </p:par>
                      </p:childTnLst>
                    </p:cTn>
                  </p:par>
                  <p:par>
                    <p:cTn id="318" fill="hold">
                      <p:stCondLst>
                        <p:cond delay="indefinite"/>
                      </p:stCondLst>
                      <p:childTnLst>
                        <p:par>
                          <p:cTn id="319" fill="hold">
                            <p:stCondLst>
                              <p:cond delay="0"/>
                            </p:stCondLst>
                            <p:childTnLst>
                              <p:par>
                                <p:cTn id="320" presetID="2" presetClass="entr" presetSubtype="8" fill="hold" nodeType="clickEffect">
                                  <p:stCondLst>
                                    <p:cond delay="0"/>
                                  </p:stCondLst>
                                  <p:childTnLst>
                                    <p:set>
                                      <p:cBhvr>
                                        <p:cTn id="321" dur="1" fill="hold">
                                          <p:stCondLst>
                                            <p:cond delay="0"/>
                                          </p:stCondLst>
                                        </p:cTn>
                                        <p:tgtEl>
                                          <p:spTgt spid="11">
                                            <p:txEl>
                                              <p:pRg st="0" end="0"/>
                                            </p:txEl>
                                          </p:spTgt>
                                        </p:tgtEl>
                                        <p:attrNameLst>
                                          <p:attrName>style.visibility</p:attrName>
                                        </p:attrNameLst>
                                      </p:cBhvr>
                                      <p:to>
                                        <p:strVal val="visible"/>
                                      </p:to>
                                    </p:set>
                                    <p:anim calcmode="lin" valueType="num">
                                      <p:cBhvr additive="base">
                                        <p:cTn id="322"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23" dur="500" fill="hold"/>
                                        <p:tgtEl>
                                          <p:spTgt spid="11">
                                            <p:txEl>
                                              <p:pRg st="0" end="0"/>
                                            </p:txEl>
                                          </p:spTgt>
                                        </p:tgtEl>
                                        <p:attrNameLst>
                                          <p:attrName>ppt_y</p:attrName>
                                        </p:attrNameLst>
                                      </p:cBhvr>
                                      <p:tavLst>
                                        <p:tav tm="0">
                                          <p:val>
                                            <p:strVal val="#ppt_y"/>
                                          </p:val>
                                        </p:tav>
                                        <p:tav tm="100000">
                                          <p:val>
                                            <p:strVal val="#ppt_y"/>
                                          </p:val>
                                        </p:tav>
                                      </p:tavLst>
                                    </p:anim>
                                  </p:childTnLst>
                                </p:cTn>
                              </p:par>
                              <p:par>
                                <p:cTn id="324" presetID="2" presetClass="entr" presetSubtype="2" fill="hold" nodeType="withEffect">
                                  <p:stCondLst>
                                    <p:cond delay="0"/>
                                  </p:stCondLst>
                                  <p:childTnLst>
                                    <p:set>
                                      <p:cBhvr>
                                        <p:cTn id="325" dur="1" fill="hold">
                                          <p:stCondLst>
                                            <p:cond delay="0"/>
                                          </p:stCondLst>
                                        </p:cTn>
                                        <p:tgtEl>
                                          <p:spTgt spid="12">
                                            <p:txEl>
                                              <p:pRg st="0" end="0"/>
                                            </p:txEl>
                                          </p:spTgt>
                                        </p:tgtEl>
                                        <p:attrNameLst>
                                          <p:attrName>style.visibility</p:attrName>
                                        </p:attrNameLst>
                                      </p:cBhvr>
                                      <p:to>
                                        <p:strVal val="visible"/>
                                      </p:to>
                                    </p:set>
                                    <p:anim calcmode="lin" valueType="num">
                                      <p:cBhvr additive="base">
                                        <p:cTn id="326"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27"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8" presetID="16" presetClass="entr" presetSubtype="21" fill="hold" grpId="0" nodeType="withEffect">
                                  <p:stCondLst>
                                    <p:cond delay="400"/>
                                  </p:stCondLst>
                                  <p:childTnLst>
                                    <p:set>
                                      <p:cBhvr>
                                        <p:cTn id="329" dur="1" fill="hold">
                                          <p:stCondLst>
                                            <p:cond delay="0"/>
                                          </p:stCondLst>
                                        </p:cTn>
                                        <p:tgtEl>
                                          <p:spTgt spid="8"/>
                                        </p:tgtEl>
                                        <p:attrNameLst>
                                          <p:attrName>style.visibility</p:attrName>
                                        </p:attrNameLst>
                                      </p:cBhvr>
                                      <p:to>
                                        <p:strVal val="visible"/>
                                      </p:to>
                                    </p:set>
                                    <p:animEffect transition="in" filter="barn(inVertical)">
                                      <p:cBhvr>
                                        <p:cTn id="330" dur="500"/>
                                        <p:tgtEl>
                                          <p:spTgt spid="8"/>
                                        </p:tgtEl>
                                      </p:cBhvr>
                                    </p:animEffect>
                                  </p:childTnLst>
                                </p:cTn>
                              </p:par>
                              <p:par>
                                <p:cTn id="331" presetID="18" presetClass="emph" presetSubtype="0" fill="hold" grpId="1" nodeType="withEffect">
                                  <p:stCondLst>
                                    <p:cond delay="400"/>
                                  </p:stCondLst>
                                  <p:childTnLst>
                                    <p:set>
                                      <p:cBhvr override="childStyle">
                                        <p:cTn id="332" dur="500" fill="hold"/>
                                        <p:tgtEl>
                                          <p:spTgt spid="8"/>
                                        </p:tgtEl>
                                        <p:attrNameLst>
                                          <p:attrName>style.textDecorationUnderline</p:attrName>
                                        </p:attrNameLst>
                                      </p:cBhvr>
                                      <p:to>
                                        <p:strVal val="true"/>
                                      </p:to>
                                    </p:set>
                                  </p:childTnLst>
                                </p:cTn>
                              </p:par>
                              <p:par>
                                <p:cTn id="333" presetID="16" presetClass="entr" presetSubtype="21" fill="hold" grpId="0" nodeType="withEffect">
                                  <p:stCondLst>
                                    <p:cond delay="400"/>
                                  </p:stCondLst>
                                  <p:childTnLst>
                                    <p:set>
                                      <p:cBhvr>
                                        <p:cTn id="334" dur="1" fill="hold">
                                          <p:stCondLst>
                                            <p:cond delay="0"/>
                                          </p:stCondLst>
                                        </p:cTn>
                                        <p:tgtEl>
                                          <p:spTgt spid="9"/>
                                        </p:tgtEl>
                                        <p:attrNameLst>
                                          <p:attrName>style.visibility</p:attrName>
                                        </p:attrNameLst>
                                      </p:cBhvr>
                                      <p:to>
                                        <p:strVal val="visible"/>
                                      </p:to>
                                    </p:set>
                                    <p:animEffect transition="in" filter="barn(inVertical)">
                                      <p:cBhvr>
                                        <p:cTn id="335" dur="500"/>
                                        <p:tgtEl>
                                          <p:spTgt spid="9"/>
                                        </p:tgtEl>
                                      </p:cBhvr>
                                    </p:animEffect>
                                  </p:childTnLst>
                                </p:cTn>
                              </p:par>
                            </p:childTnLst>
                          </p:cTn>
                        </p:par>
                      </p:childTnLst>
                    </p:cTn>
                  </p:par>
                  <p:par>
                    <p:cTn id="336" fill="hold">
                      <p:stCondLst>
                        <p:cond delay="indefinite"/>
                      </p:stCondLst>
                      <p:childTnLst>
                        <p:par>
                          <p:cTn id="337" fill="hold">
                            <p:stCondLst>
                              <p:cond delay="0"/>
                            </p:stCondLst>
                            <p:childTnLst>
                              <p:par>
                                <p:cTn id="338" presetID="22" presetClass="entr" presetSubtype="8" fill="hold" grpId="0" nodeType="clickEffect">
                                  <p:stCondLst>
                                    <p:cond delay="0"/>
                                  </p:stCondLst>
                                  <p:childTnLst>
                                    <p:set>
                                      <p:cBhvr>
                                        <p:cTn id="339" dur="1" fill="hold">
                                          <p:stCondLst>
                                            <p:cond delay="0"/>
                                          </p:stCondLst>
                                        </p:cTn>
                                        <p:tgtEl>
                                          <p:spTgt spid="3090"/>
                                        </p:tgtEl>
                                        <p:attrNameLst>
                                          <p:attrName>style.visibility</p:attrName>
                                        </p:attrNameLst>
                                      </p:cBhvr>
                                      <p:to>
                                        <p:strVal val="visible"/>
                                      </p:to>
                                    </p:set>
                                    <p:animEffect transition="in" filter="wipe(left)">
                                      <p:cBhvr>
                                        <p:cTn id="340" dur="750"/>
                                        <p:tgtEl>
                                          <p:spTgt spid="3090"/>
                                        </p:tgtEl>
                                      </p:cBhvr>
                                    </p:animEffect>
                                  </p:childTnLst>
                                </p:cTn>
                              </p:par>
                              <p:par>
                                <p:cTn id="341" presetID="18" presetClass="emph" presetSubtype="0" fill="hold" grpId="1" nodeType="withEffect">
                                  <p:stCondLst>
                                    <p:cond delay="0"/>
                                  </p:stCondLst>
                                  <p:childTnLst>
                                    <p:set>
                                      <p:cBhvr override="childStyle">
                                        <p:cTn id="342" dur="750" fill="hold"/>
                                        <p:tgtEl>
                                          <p:spTgt spid="3090"/>
                                        </p:tgtEl>
                                        <p:attrNameLst>
                                          <p:attrName>style.textDecorationUnderline</p:attrName>
                                        </p:attrNameLst>
                                      </p:cBhvr>
                                      <p:to>
                                        <p:strVal val="true"/>
                                      </p:to>
                                    </p:set>
                                  </p:childTnLst>
                                </p:cTn>
                              </p:par>
                              <p:par>
                                <p:cTn id="343" presetID="22" presetClass="entr" presetSubtype="8" fill="hold" grpId="0" nodeType="withEffect">
                                  <p:stCondLst>
                                    <p:cond delay="500"/>
                                  </p:stCondLst>
                                  <p:iterate type="lt">
                                    <p:tmPct val="0"/>
                                  </p:iterate>
                                  <p:childTnLst>
                                    <p:set>
                                      <p:cBhvr>
                                        <p:cTn id="344" dur="1" fill="hold">
                                          <p:stCondLst>
                                            <p:cond delay="0"/>
                                          </p:stCondLst>
                                        </p:cTn>
                                        <p:tgtEl>
                                          <p:spTgt spid="13"/>
                                        </p:tgtEl>
                                        <p:attrNameLst>
                                          <p:attrName>style.visibility</p:attrName>
                                        </p:attrNameLst>
                                      </p:cBhvr>
                                      <p:to>
                                        <p:strVal val="visible"/>
                                      </p:to>
                                    </p:set>
                                    <p:animEffect transition="in" filter="wipe(left)">
                                      <p:cBhvr>
                                        <p:cTn id="345" dur="500"/>
                                        <p:tgtEl>
                                          <p:spTgt spid="13"/>
                                        </p:tgtEl>
                                      </p:cBhvr>
                                    </p:animEffect>
                                  </p:childTnLst>
                                </p:cTn>
                              </p:par>
                              <p:par>
                                <p:cTn id="346" presetID="34" presetClass="emph" presetSubtype="0" fill="hold" grpId="1" nodeType="withEffect">
                                  <p:stCondLst>
                                    <p:cond delay="500"/>
                                  </p:stCondLst>
                                  <p:iterate type="lt">
                                    <p:tmPct val="10000"/>
                                  </p:iterate>
                                  <p:childTnLst>
                                    <p:animMotion origin="layout" path="M 0.0 0.0 L 0.0 -0.07213" pathEditMode="relative" ptsTypes="">
                                      <p:cBhvr>
                                        <p:cTn id="347" dur="250" accel="50000" decel="50000" autoRev="1" fill="hold">
                                          <p:stCondLst>
                                            <p:cond delay="0"/>
                                          </p:stCondLst>
                                        </p:cTn>
                                        <p:tgtEl>
                                          <p:spTgt spid="13"/>
                                        </p:tgtEl>
                                        <p:attrNameLst>
                                          <p:attrName>ppt_x</p:attrName>
                                          <p:attrName>ppt_y</p:attrName>
                                        </p:attrNameLst>
                                      </p:cBhvr>
                                    </p:animMotion>
                                    <p:animRot by="1500000">
                                      <p:cBhvr>
                                        <p:cTn id="348" dur="125" fill="hold">
                                          <p:stCondLst>
                                            <p:cond delay="0"/>
                                          </p:stCondLst>
                                        </p:cTn>
                                        <p:tgtEl>
                                          <p:spTgt spid="13"/>
                                        </p:tgtEl>
                                        <p:attrNameLst>
                                          <p:attrName>r</p:attrName>
                                        </p:attrNameLst>
                                      </p:cBhvr>
                                    </p:animRot>
                                    <p:animRot by="-1500000">
                                      <p:cBhvr>
                                        <p:cTn id="349" dur="125" fill="hold">
                                          <p:stCondLst>
                                            <p:cond delay="125"/>
                                          </p:stCondLst>
                                        </p:cTn>
                                        <p:tgtEl>
                                          <p:spTgt spid="13"/>
                                        </p:tgtEl>
                                        <p:attrNameLst>
                                          <p:attrName>r</p:attrName>
                                        </p:attrNameLst>
                                      </p:cBhvr>
                                    </p:animRot>
                                    <p:animRot by="-1500000">
                                      <p:cBhvr>
                                        <p:cTn id="350" dur="125" fill="hold">
                                          <p:stCondLst>
                                            <p:cond delay="250"/>
                                          </p:stCondLst>
                                        </p:cTn>
                                        <p:tgtEl>
                                          <p:spTgt spid="13"/>
                                        </p:tgtEl>
                                        <p:attrNameLst>
                                          <p:attrName>r</p:attrName>
                                        </p:attrNameLst>
                                      </p:cBhvr>
                                    </p:animRot>
                                    <p:animRot by="1500000">
                                      <p:cBhvr>
                                        <p:cTn id="351"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3090" grpId="0"/>
      <p:bldP spid="3090" grpId="1"/>
      <p:bldP spid="2" grpId="0"/>
      <p:bldP spid="3074" grpId="0"/>
      <p:bldP spid="3074" grpId="1"/>
      <p:bldP spid="4" grpId="0" animBg="1"/>
      <p:bldP spid="5" grpId="0" animBg="1"/>
      <p:bldP spid="6" grpId="0" animBg="1"/>
      <p:bldP spid="7" grpId="0" animBg="1"/>
      <p:bldP spid="3" grpId="0"/>
      <p:bldP spid="3" grpId="1"/>
      <p:bldP spid="3"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072" grpId="0"/>
      <p:bldP spid="3072" grpId="1"/>
      <p:bldP spid="3072" grpId="2"/>
      <p:bldP spid="3073" grpId="0"/>
      <p:bldP spid="3073" grpId="1"/>
      <p:bldP spid="3073" grpId="2"/>
      <p:bldP spid="3075" grpId="0"/>
      <p:bldP spid="3075" grpId="1"/>
      <p:bldP spid="3075" grpId="2"/>
      <p:bldP spid="3076" grpId="0"/>
      <p:bldP spid="3076" grpId="1"/>
      <p:bldP spid="3076" grpId="2"/>
      <p:bldP spid="3077" grpId="0"/>
      <p:bldP spid="3077" grpId="1"/>
      <p:bldP spid="3077" grpId="2"/>
      <p:bldP spid="3078" grpId="0"/>
      <p:bldP spid="3078" grpId="1"/>
      <p:bldP spid="3078" grpId="2"/>
      <p:bldP spid="3079" grpId="0"/>
      <p:bldP spid="3079" grpId="1"/>
      <p:bldP spid="3079" grpId="2"/>
      <p:bldP spid="3080" grpId="0"/>
      <p:bldP spid="3080" grpId="1"/>
      <p:bldP spid="3080" grpId="2"/>
      <p:bldP spid="3081" grpId="0"/>
      <p:bldP spid="3081" grpId="1"/>
      <p:bldP spid="3081" grpId="2"/>
      <p:bldP spid="3082" grpId="0"/>
      <p:bldP spid="3082" grpId="1"/>
      <p:bldP spid="3082" grpId="2"/>
      <p:bldP spid="3083" grpId="0"/>
      <p:bldP spid="3083" grpId="1"/>
      <p:bldP spid="3083" grpId="2"/>
      <p:bldP spid="3084" grpId="0"/>
      <p:bldP spid="3084" grpId="1"/>
      <p:bldP spid="3084" grpId="2"/>
      <p:bldP spid="3085" grpId="0"/>
      <p:bldP spid="3085" grpId="1"/>
      <p:bldP spid="3085" grpId="2"/>
      <p:bldP spid="9" grpId="0"/>
      <p:bldP spid="3091" grpId="0"/>
      <p:bldP spid="3091" grpId="1"/>
      <p:bldP spid="3091" grpId="2"/>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Morph">
            <a:extLst>
              <a:ext uri="{FF2B5EF4-FFF2-40B4-BE49-F238E27FC236}">
                <a16:creationId xmlns:a16="http://schemas.microsoft.com/office/drawing/2014/main" id="{8E17DED1-4055-2A00-AC8F-2E5E677F7565}"/>
              </a:ext>
            </a:extLst>
          </p:cNvPr>
          <p:cNvSpPr/>
          <p:nvPr/>
        </p:nvSpPr>
        <p:spPr>
          <a:xfrm>
            <a:off x="2583927" y="492370"/>
            <a:ext cx="4242816" cy="3794760"/>
          </a:xfrm>
          <a:custGeom>
            <a:avLst/>
            <a:gdLst>
              <a:gd name="connsiteX0" fmla="*/ 2135605 w 4271210"/>
              <a:gd name="connsiteY0" fmla="*/ 1091866 h 4367464"/>
              <a:gd name="connsiteX1" fmla="*/ 2135605 w 4271210"/>
              <a:gd name="connsiteY1" fmla="*/ 4367464 h 4367464"/>
              <a:gd name="connsiteX2" fmla="*/ 2135605 w 4271210"/>
              <a:gd name="connsiteY2" fmla="*/ 1091866 h 4367464"/>
              <a:gd name="connsiteX0" fmla="*/ 2151175 w 4271651"/>
              <a:gd name="connsiteY0" fmla="*/ 1037761 h 4313359"/>
              <a:gd name="connsiteX1" fmla="*/ 2151175 w 4271651"/>
              <a:gd name="connsiteY1" fmla="*/ 4313359 h 4313359"/>
              <a:gd name="connsiteX2" fmla="*/ 2151175 w 4271651"/>
              <a:gd name="connsiteY2" fmla="*/ 1037761 h 4313359"/>
              <a:gd name="connsiteX0" fmla="*/ 2078486 w 4198962"/>
              <a:gd name="connsiteY0" fmla="*/ 480824 h 3756422"/>
              <a:gd name="connsiteX1" fmla="*/ 2078486 w 4198962"/>
              <a:gd name="connsiteY1" fmla="*/ 3756422 h 3756422"/>
              <a:gd name="connsiteX2" fmla="*/ 2078486 w 4198962"/>
              <a:gd name="connsiteY2" fmla="*/ 480824 h 3756422"/>
              <a:gd name="connsiteX0" fmla="*/ 2078486 w 4230853"/>
              <a:gd name="connsiteY0" fmla="*/ 480824 h 3756422"/>
              <a:gd name="connsiteX1" fmla="*/ 2078486 w 4230853"/>
              <a:gd name="connsiteY1" fmla="*/ 3756422 h 3756422"/>
              <a:gd name="connsiteX2" fmla="*/ 2078486 w 4230853"/>
              <a:gd name="connsiteY2" fmla="*/ 480824 h 3756422"/>
              <a:gd name="connsiteX0" fmla="*/ 2126437 w 4278804"/>
              <a:gd name="connsiteY0" fmla="*/ 448850 h 3724448"/>
              <a:gd name="connsiteX1" fmla="*/ 2126437 w 4278804"/>
              <a:gd name="connsiteY1" fmla="*/ 3724448 h 3724448"/>
              <a:gd name="connsiteX2" fmla="*/ 2126437 w 4278804"/>
              <a:gd name="connsiteY2" fmla="*/ 448850 h 3724448"/>
              <a:gd name="connsiteX0" fmla="*/ 2126437 w 4278804"/>
              <a:gd name="connsiteY0" fmla="*/ 484064 h 3759662"/>
              <a:gd name="connsiteX1" fmla="*/ 2126437 w 4278804"/>
              <a:gd name="connsiteY1" fmla="*/ 3759662 h 3759662"/>
              <a:gd name="connsiteX2" fmla="*/ 2126437 w 4278804"/>
              <a:gd name="connsiteY2" fmla="*/ 484064 h 3759662"/>
              <a:gd name="connsiteX0" fmla="*/ 2126437 w 4281841"/>
              <a:gd name="connsiteY0" fmla="*/ 484405 h 3760003"/>
              <a:gd name="connsiteX1" fmla="*/ 2126437 w 4281841"/>
              <a:gd name="connsiteY1" fmla="*/ 3760003 h 3760003"/>
              <a:gd name="connsiteX2" fmla="*/ 2126437 w 4281841"/>
              <a:gd name="connsiteY2" fmla="*/ 484405 h 3760003"/>
            </a:gdLst>
            <a:ahLst/>
            <a:cxnLst>
              <a:cxn ang="0">
                <a:pos x="connsiteX0" y="connsiteY0"/>
              </a:cxn>
              <a:cxn ang="0">
                <a:pos x="connsiteX1" y="connsiteY1"/>
              </a:cxn>
              <a:cxn ang="0">
                <a:pos x="connsiteX2" y="connsiteY2"/>
              </a:cxn>
            </a:cxnLst>
            <a:rect l="l" t="t" r="r" b="b"/>
            <a:pathLst>
              <a:path w="4281841" h="3760003">
                <a:moveTo>
                  <a:pt x="2126437" y="484405"/>
                </a:moveTo>
                <a:cubicBezTo>
                  <a:pt x="2907988" y="-884188"/>
                  <a:pt x="6558820" y="785195"/>
                  <a:pt x="2126437" y="3760003"/>
                </a:cubicBezTo>
                <a:cubicBezTo>
                  <a:pt x="-2342042" y="713005"/>
                  <a:pt x="1525360" y="-860124"/>
                  <a:pt x="2126437" y="484405"/>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188F38CD-5AA1-7604-68FD-D2E7F116B8D3}"/>
              </a:ext>
            </a:extLst>
          </p:cNvPr>
          <p:cNvSpPr txBox="1">
            <a:spLocks noChangeArrowheads="1"/>
          </p:cNvSpPr>
          <p:nvPr/>
        </p:nvSpPr>
        <p:spPr bwMode="auto">
          <a:xfrm>
            <a:off x="585061" y="313841"/>
            <a:ext cx="7973878" cy="62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If you do well</a:t>
            </a:r>
          </a:p>
          <a:p>
            <a:pPr eaLnBrk="1" hangingPunct="1"/>
            <a:r>
              <a:rPr lang="en-US" altLang="en-US" b="1" kern="0" dirty="0">
                <a:ln w="11430"/>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will you not be accepted? </a:t>
            </a:r>
          </a:p>
          <a:p>
            <a:pPr eaLnBrk="1" hangingPunct="1"/>
            <a:endParaRPr lang="en-US" altLang="en-US" b="1" kern="0"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endParaRPr>
          </a:p>
          <a:p>
            <a:pPr eaLnBrk="1" hangingPunct="1"/>
            <a:r>
              <a:rPr lang="en-US" altLang="en-US" b="1" kern="0" dirty="0">
                <a:ln w="11430">
                  <a:solidFill>
                    <a:schemeClr val="bg1"/>
                  </a:solidFill>
                </a:ln>
                <a:solidFill>
                  <a:schemeClr val="tx1"/>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And if you do not do well</a:t>
            </a:r>
          </a:p>
          <a:p>
            <a:pPr eaLnBrk="1" hangingPunct="1"/>
            <a:r>
              <a:rPr lang="en-US" altLang="en-US" b="1" kern="0" dirty="0">
                <a:ln w="11430">
                  <a:solidFill>
                    <a:schemeClr val="bg1"/>
                  </a:solidFill>
                </a:ln>
                <a:solidFill>
                  <a:schemeClr val="tx1"/>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sin lies at the door</a:t>
            </a:r>
          </a:p>
          <a:p>
            <a:pPr algn="l" eaLnBrk="1" hangingPunct="1"/>
            <a:r>
              <a:rPr lang="en-US" altLang="en-US" b="1" kern="0"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		    </a:t>
            </a:r>
          </a:p>
          <a:p>
            <a:pPr algn="l" eaLnBrk="1" hangingPunct="1"/>
            <a:r>
              <a:rPr lang="en-US" altLang="en-US" b="1" kern="0"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		</a:t>
            </a:r>
            <a:r>
              <a:rPr lang="en-US" altLang="en-US" b="1" kern="0" dirty="0">
                <a:ln w="11430"/>
                <a:gradFill>
                  <a:gsLst>
                    <a:gs pos="0">
                      <a:srgbClr val="FF3399"/>
                    </a:gs>
                    <a:gs pos="25000">
                      <a:srgbClr val="FF6633"/>
                    </a:gs>
                    <a:gs pos="50000">
                      <a:srgbClr val="FFFF00"/>
                    </a:gs>
                    <a:gs pos="75000">
                      <a:srgbClr val="01A78F"/>
                    </a:gs>
                    <a:gs pos="100000">
                      <a:srgbClr val="3366FF"/>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And its desire is for you</a:t>
            </a:r>
          </a:p>
          <a:p>
            <a:pPr eaLnBrk="1" hangingPunct="1"/>
            <a:r>
              <a:rPr lang="en-US" altLang="en-US" b="1" kern="0"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         </a:t>
            </a:r>
          </a:p>
          <a:p>
            <a:pPr algn="l" eaLnBrk="1" hangingPunct="1"/>
            <a:r>
              <a:rPr lang="en-US" altLang="en-US" b="1" kern="0"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	    </a:t>
            </a:r>
            <a:r>
              <a:rPr lang="en-US" altLang="en-US" b="1" kern="0" dirty="0">
                <a:ln w="11430"/>
                <a:solidFill>
                  <a:srgbClr val="9966FF"/>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but you should rule over it</a:t>
            </a:r>
            <a:endParaRPr lang="en-US" altLang="en-US" sz="3200" b="1" i="1" kern="0" dirty="0">
              <a:ln w="11430"/>
              <a:solidFill>
                <a:srgbClr val="9966FF"/>
              </a:soli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endParaRPr>
          </a:p>
        </p:txBody>
      </p:sp>
      <p:sp>
        <p:nvSpPr>
          <p:cNvPr id="3074" name="Main"/>
          <p:cNvSpPr>
            <a:spLocks noGrp="1" noChangeArrowheads="1"/>
          </p:cNvSpPr>
          <p:nvPr>
            <p:ph type="title"/>
          </p:nvPr>
        </p:nvSpPr>
        <p:spPr>
          <a:xfrm>
            <a:off x="457200" y="1487148"/>
            <a:ext cx="8229600" cy="3883705"/>
          </a:xfrm>
        </p:spPr>
        <p:txBody>
          <a:bodyPr>
            <a:scene3d>
              <a:camera prst="orthographicFront"/>
              <a:lightRig rig="flat" dir="t"/>
            </a:scene3d>
            <a:sp3d extrusionH="57150" prstMaterial="plastic">
              <a:bevelT w="38100" h="38100"/>
            </a:sp3d>
          </a:bodyPr>
          <a:lstStyle/>
          <a:p>
            <a:pPr eaLnBrk="1" hangingPunct="1"/>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"If you do well, will you not be accepted? And if you do not do well, sin lies at the door. And its desire is for you, but you should rule over it." </a:t>
            </a:r>
            <a:r>
              <a:rPr lang="en-US" altLang="en-US" sz="3200" b="1" i="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 Genesis 4:7 </a:t>
            </a:r>
          </a:p>
        </p:txBody>
      </p:sp>
      <p:sp>
        <p:nvSpPr>
          <p:cNvPr id="4" name="Rectangle 2">
            <a:extLst>
              <a:ext uri="{FF2B5EF4-FFF2-40B4-BE49-F238E27FC236}">
                <a16:creationId xmlns:a16="http://schemas.microsoft.com/office/drawing/2014/main" id="{E8026195-D45D-B743-AA9F-65485F54DDE5}"/>
              </a:ext>
            </a:extLst>
          </p:cNvPr>
          <p:cNvSpPr txBox="1">
            <a:spLocks noChangeArrowheads="1"/>
          </p:cNvSpPr>
          <p:nvPr/>
        </p:nvSpPr>
        <p:spPr bwMode="auto">
          <a:xfrm>
            <a:off x="1021830" y="1693753"/>
            <a:ext cx="3626131" cy="77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If you do well</a:t>
            </a:r>
          </a:p>
        </p:txBody>
      </p:sp>
      <p:sp>
        <p:nvSpPr>
          <p:cNvPr id="5" name="TextBox 18">
            <a:extLst>
              <a:ext uri="{FF2B5EF4-FFF2-40B4-BE49-F238E27FC236}">
                <a16:creationId xmlns:a16="http://schemas.microsoft.com/office/drawing/2014/main" id="{CF19760F-5FAC-E2A3-0E96-9433D29C250A}"/>
              </a:ext>
            </a:extLst>
          </p:cNvPr>
          <p:cNvSpPr txBox="1"/>
          <p:nvPr/>
        </p:nvSpPr>
        <p:spPr>
          <a:xfrm>
            <a:off x="4240735" y="1695120"/>
            <a:ext cx="707136" cy="769441"/>
          </a:xfrm>
          <a:prstGeom prst="rect">
            <a:avLst/>
          </a:prstGeom>
          <a:noFill/>
        </p:spPr>
        <p:txBody>
          <a:bodyPr wrap="square" rtlCol="0">
            <a:spAutoFit/>
            <a:scene3d>
              <a:camera prst="orthographicFront"/>
              <a:lightRig rig="sunset" dir="t"/>
            </a:scene3d>
            <a:sp3d extrusionH="57150" contourW="12700" prstMaterial="matte">
              <a:bevelT w="38100" h="38100"/>
              <a:contourClr>
                <a:schemeClr val="bg1"/>
              </a:contourClr>
            </a:sp3d>
          </a:bodyPr>
          <a:lstStyle/>
          <a:p>
            <a:r>
              <a:rPr lang="en-US" sz="4400" b="1" kern="0" dirty="0">
                <a:ln w="11430"/>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ea typeface="+mj-ea"/>
                <a:cs typeface="Calibri" panose="020F0502020204030204" pitchFamily="34" charset="0"/>
              </a:rPr>
              <a:t>↓</a:t>
            </a:r>
          </a:p>
        </p:txBody>
      </p:sp>
      <p:sp>
        <p:nvSpPr>
          <p:cNvPr id="6" name="TextBox 18">
            <a:extLst>
              <a:ext uri="{FF2B5EF4-FFF2-40B4-BE49-F238E27FC236}">
                <a16:creationId xmlns:a16="http://schemas.microsoft.com/office/drawing/2014/main" id="{5E4ECEBF-20FE-A8FC-EA06-B857DE2FAC84}"/>
              </a:ext>
            </a:extLst>
          </p:cNvPr>
          <p:cNvSpPr txBox="1"/>
          <p:nvPr/>
        </p:nvSpPr>
        <p:spPr>
          <a:xfrm>
            <a:off x="2921718" y="3725823"/>
            <a:ext cx="707136" cy="769441"/>
          </a:xfrm>
          <a:prstGeom prst="rect">
            <a:avLst/>
          </a:prstGeom>
          <a:noFill/>
        </p:spPr>
        <p:txBody>
          <a:bodyPr wrap="square" rtlCol="0">
            <a:spAutoFit/>
            <a:scene3d>
              <a:camera prst="orthographicFront"/>
              <a:lightRig rig="sunset" dir="t"/>
            </a:scene3d>
            <a:sp3d extrusionH="57150" contourW="12700" prstMaterial="matte">
              <a:bevelT w="38100" h="38100"/>
              <a:contourClr>
                <a:schemeClr val="bg1"/>
              </a:contourClr>
            </a:sp3d>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7" name="TextBox 18">
            <a:extLst>
              <a:ext uri="{FF2B5EF4-FFF2-40B4-BE49-F238E27FC236}">
                <a16:creationId xmlns:a16="http://schemas.microsoft.com/office/drawing/2014/main" id="{8FB5F3B6-264C-21A5-1F25-8D9960D35464}"/>
              </a:ext>
            </a:extLst>
          </p:cNvPr>
          <p:cNvSpPr txBox="1"/>
          <p:nvPr/>
        </p:nvSpPr>
        <p:spPr>
          <a:xfrm>
            <a:off x="4797439" y="5029824"/>
            <a:ext cx="707136" cy="769441"/>
          </a:xfrm>
          <a:prstGeom prst="rect">
            <a:avLst/>
          </a:prstGeom>
          <a:noFill/>
        </p:spPr>
        <p:txBody>
          <a:bodyPr wrap="square" rtlCol="0">
            <a:spAutoFit/>
            <a:scene3d>
              <a:camera prst="orthographicFront"/>
              <a:lightRig rig="sunset" dir="t"/>
            </a:scene3d>
            <a:sp3d extrusionH="57150" contourW="12700" prstMaterial="matte">
              <a:bevelT w="38100" h="38100"/>
              <a:contourClr>
                <a:schemeClr val="bg1"/>
              </a:contourClr>
            </a:sp3d>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8" name="TextBox 18">
            <a:extLst>
              <a:ext uri="{FF2B5EF4-FFF2-40B4-BE49-F238E27FC236}">
                <a16:creationId xmlns:a16="http://schemas.microsoft.com/office/drawing/2014/main" id="{4B20B711-B3B1-4DC9-BF32-7EC2DB5A7FFD}"/>
              </a:ext>
            </a:extLst>
          </p:cNvPr>
          <p:cNvSpPr txBox="1"/>
          <p:nvPr/>
        </p:nvSpPr>
        <p:spPr>
          <a:xfrm>
            <a:off x="3806783" y="5134060"/>
            <a:ext cx="707136" cy="769441"/>
          </a:xfrm>
          <a:prstGeom prst="rect">
            <a:avLst/>
          </a:prstGeom>
          <a:noFill/>
        </p:spPr>
        <p:txBody>
          <a:bodyPr wrap="square" rtlCol="0">
            <a:spAutoFit/>
            <a:scene3d>
              <a:camera prst="orthographicFront"/>
              <a:lightRig rig="sunset" dir="t"/>
            </a:scene3d>
            <a:sp3d extrusionH="57150" contourW="12700" prstMaterial="matte">
              <a:bevelT w="38100" h="38100"/>
              <a:contourClr>
                <a:schemeClr val="bg1"/>
              </a:contourClr>
            </a:sp3d>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endParaRPr>
          </a:p>
        </p:txBody>
      </p:sp>
      <p:sp>
        <p:nvSpPr>
          <p:cNvPr id="9" name="TextBox 18">
            <a:extLst>
              <a:ext uri="{FF2B5EF4-FFF2-40B4-BE49-F238E27FC236}">
                <a16:creationId xmlns:a16="http://schemas.microsoft.com/office/drawing/2014/main" id="{C885A5F8-A1B4-A452-BEF7-D77599997C3A}"/>
              </a:ext>
            </a:extLst>
          </p:cNvPr>
          <p:cNvSpPr txBox="1"/>
          <p:nvPr/>
        </p:nvSpPr>
        <p:spPr>
          <a:xfrm>
            <a:off x="5806064" y="5134060"/>
            <a:ext cx="707136" cy="769441"/>
          </a:xfrm>
          <a:prstGeom prst="rect">
            <a:avLst/>
          </a:prstGeom>
          <a:noFill/>
        </p:spPr>
        <p:txBody>
          <a:bodyPr wrap="square" rtlCol="0">
            <a:spAutoFit/>
            <a:scene3d>
              <a:camera prst="orthographicFront"/>
              <a:lightRig rig="sunset" dir="t"/>
            </a:scene3d>
            <a:sp3d extrusionH="57150" contourW="12700" prstMaterial="matte">
              <a:bevelT w="38100" h="38100"/>
              <a:contourClr>
                <a:schemeClr val="bg1"/>
              </a:contourClr>
            </a:sp3d>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6FAD777C-B0BF-0170-17D7-B200847E570B}"/>
              </a:ext>
            </a:extLst>
          </p:cNvPr>
          <p:cNvSpPr txBox="1">
            <a:spLocks/>
          </p:cNvSpPr>
          <p:nvPr/>
        </p:nvSpPr>
        <p:spPr bwMode="auto">
          <a:xfrm>
            <a:off x="5429258" y="5678095"/>
            <a:ext cx="3086781" cy="87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solidFill>
                    <a:schemeClr val="tx1"/>
                  </a:solidFill>
                </a:ln>
                <a:solidFill>
                  <a:srgbClr val="FF0000"/>
                </a:solidFill>
                <a:effectLst>
                  <a:glow rad="76200">
                    <a:schemeClr val="bg1"/>
                  </a:glow>
                </a:effectLst>
                <a:uLnTx/>
                <a:uFillTx/>
                <a:latin typeface="Calibri" panose="020F0502020204030204" pitchFamily="34" charset="0"/>
                <a:cs typeface="Calibri" panose="020F0502020204030204" pitchFamily="34" charset="0"/>
              </a:rPr>
              <a:t>rule over it</a:t>
            </a:r>
          </a:p>
        </p:txBody>
      </p:sp>
      <p:sp>
        <p:nvSpPr>
          <p:cNvPr id="10" name="Rectangle 2">
            <a:extLst>
              <a:ext uri="{FF2B5EF4-FFF2-40B4-BE49-F238E27FC236}">
                <a16:creationId xmlns:a16="http://schemas.microsoft.com/office/drawing/2014/main" id="{281DAD8A-C856-6AA0-CF44-B0B4BBF1A99E}"/>
              </a:ext>
            </a:extLst>
          </p:cNvPr>
          <p:cNvSpPr txBox="1">
            <a:spLocks noChangeArrowheads="1"/>
          </p:cNvSpPr>
          <p:nvPr/>
        </p:nvSpPr>
        <p:spPr bwMode="auto">
          <a:xfrm>
            <a:off x="4455598" y="1686255"/>
            <a:ext cx="3893911" cy="79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will you not be</a:t>
            </a:r>
          </a:p>
        </p:txBody>
      </p:sp>
      <p:sp>
        <p:nvSpPr>
          <p:cNvPr id="12" name="Rectangle 2">
            <a:extLst>
              <a:ext uri="{FF2B5EF4-FFF2-40B4-BE49-F238E27FC236}">
                <a16:creationId xmlns:a16="http://schemas.microsoft.com/office/drawing/2014/main" id="{1E8BB89B-4070-0C34-9262-3CEA65E28E82}"/>
              </a:ext>
            </a:extLst>
          </p:cNvPr>
          <p:cNvSpPr txBox="1">
            <a:spLocks noChangeArrowheads="1"/>
          </p:cNvSpPr>
          <p:nvPr/>
        </p:nvSpPr>
        <p:spPr bwMode="auto">
          <a:xfrm>
            <a:off x="774493" y="2368367"/>
            <a:ext cx="27282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accepted?</a:t>
            </a:r>
          </a:p>
        </p:txBody>
      </p:sp>
      <p:sp>
        <p:nvSpPr>
          <p:cNvPr id="13" name="Rectangle 2">
            <a:extLst>
              <a:ext uri="{FF2B5EF4-FFF2-40B4-BE49-F238E27FC236}">
                <a16:creationId xmlns:a16="http://schemas.microsoft.com/office/drawing/2014/main" id="{9D3F617B-ED99-4EAA-4392-785329C841C2}"/>
              </a:ext>
            </a:extLst>
          </p:cNvPr>
          <p:cNvSpPr txBox="1">
            <a:spLocks noChangeArrowheads="1"/>
          </p:cNvSpPr>
          <p:nvPr/>
        </p:nvSpPr>
        <p:spPr bwMode="auto">
          <a:xfrm>
            <a:off x="3233301" y="2366662"/>
            <a:ext cx="516465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And if you do not do</a:t>
            </a:r>
          </a:p>
        </p:txBody>
      </p:sp>
      <p:sp>
        <p:nvSpPr>
          <p:cNvPr id="14" name="Rectangle 2">
            <a:extLst>
              <a:ext uri="{FF2B5EF4-FFF2-40B4-BE49-F238E27FC236}">
                <a16:creationId xmlns:a16="http://schemas.microsoft.com/office/drawing/2014/main" id="{F5E24E5C-2B76-D071-7D5B-0AC1FAB3E8A6}"/>
              </a:ext>
            </a:extLst>
          </p:cNvPr>
          <p:cNvSpPr txBox="1">
            <a:spLocks noChangeArrowheads="1"/>
          </p:cNvSpPr>
          <p:nvPr/>
        </p:nvSpPr>
        <p:spPr bwMode="auto">
          <a:xfrm>
            <a:off x="639580" y="3039176"/>
            <a:ext cx="14215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well</a:t>
            </a:r>
          </a:p>
        </p:txBody>
      </p:sp>
      <p:sp>
        <p:nvSpPr>
          <p:cNvPr id="15" name="Rectangle 2">
            <a:extLst>
              <a:ext uri="{FF2B5EF4-FFF2-40B4-BE49-F238E27FC236}">
                <a16:creationId xmlns:a16="http://schemas.microsoft.com/office/drawing/2014/main" id="{8224B913-5535-6FD5-F00F-D8F8067DAC16}"/>
              </a:ext>
            </a:extLst>
          </p:cNvPr>
          <p:cNvSpPr txBox="1">
            <a:spLocks noChangeArrowheads="1"/>
          </p:cNvSpPr>
          <p:nvPr/>
        </p:nvSpPr>
        <p:spPr bwMode="auto">
          <a:xfrm>
            <a:off x="1831299" y="3037074"/>
            <a:ext cx="48284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sin lies at the door</a:t>
            </a:r>
          </a:p>
        </p:txBody>
      </p:sp>
      <p:sp>
        <p:nvSpPr>
          <p:cNvPr id="16" name="Rectangle 2">
            <a:extLst>
              <a:ext uri="{FF2B5EF4-FFF2-40B4-BE49-F238E27FC236}">
                <a16:creationId xmlns:a16="http://schemas.microsoft.com/office/drawing/2014/main" id="{21940DA8-4987-6145-1EDA-E0CE2BDF9268}"/>
              </a:ext>
            </a:extLst>
          </p:cNvPr>
          <p:cNvSpPr txBox="1">
            <a:spLocks noChangeArrowheads="1"/>
          </p:cNvSpPr>
          <p:nvPr/>
        </p:nvSpPr>
        <p:spPr bwMode="auto">
          <a:xfrm>
            <a:off x="6433164" y="3039176"/>
            <a:ext cx="20858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And its</a:t>
            </a:r>
          </a:p>
        </p:txBody>
      </p:sp>
      <p:sp>
        <p:nvSpPr>
          <p:cNvPr id="17" name="Rectangle 2">
            <a:extLst>
              <a:ext uri="{FF2B5EF4-FFF2-40B4-BE49-F238E27FC236}">
                <a16:creationId xmlns:a16="http://schemas.microsoft.com/office/drawing/2014/main" id="{8345653D-FD57-5634-464B-7CA13DE044C2}"/>
              </a:ext>
            </a:extLst>
          </p:cNvPr>
          <p:cNvSpPr txBox="1">
            <a:spLocks noChangeArrowheads="1"/>
          </p:cNvSpPr>
          <p:nvPr/>
        </p:nvSpPr>
        <p:spPr bwMode="auto">
          <a:xfrm>
            <a:off x="627088" y="3714983"/>
            <a:ext cx="4139659" cy="77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desire is for you</a:t>
            </a:r>
          </a:p>
        </p:txBody>
      </p:sp>
      <p:sp>
        <p:nvSpPr>
          <p:cNvPr id="18" name="Rectangle 2">
            <a:extLst>
              <a:ext uri="{FF2B5EF4-FFF2-40B4-BE49-F238E27FC236}">
                <a16:creationId xmlns:a16="http://schemas.microsoft.com/office/drawing/2014/main" id="{29A713E2-201B-CA7F-53F4-043D2E520DFD}"/>
              </a:ext>
            </a:extLst>
          </p:cNvPr>
          <p:cNvSpPr txBox="1">
            <a:spLocks noChangeArrowheads="1"/>
          </p:cNvSpPr>
          <p:nvPr/>
        </p:nvSpPr>
        <p:spPr bwMode="auto">
          <a:xfrm>
            <a:off x="4568706" y="3711291"/>
            <a:ext cx="39874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but you should</a:t>
            </a:r>
          </a:p>
        </p:txBody>
      </p:sp>
      <p:sp>
        <p:nvSpPr>
          <p:cNvPr id="19" name="Rectangle 2">
            <a:extLst>
              <a:ext uri="{FF2B5EF4-FFF2-40B4-BE49-F238E27FC236}">
                <a16:creationId xmlns:a16="http://schemas.microsoft.com/office/drawing/2014/main" id="{E16254C7-2286-BC25-C899-F8C98F86D863}"/>
              </a:ext>
            </a:extLst>
          </p:cNvPr>
          <p:cNvSpPr txBox="1">
            <a:spLocks noChangeArrowheads="1"/>
          </p:cNvSpPr>
          <p:nvPr/>
        </p:nvSpPr>
        <p:spPr bwMode="auto">
          <a:xfrm>
            <a:off x="1698885" y="4369610"/>
            <a:ext cx="2849652" cy="80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r="-100000" b="-10000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rule over it</a:t>
            </a:r>
          </a:p>
        </p:txBody>
      </p:sp>
    </p:spTree>
    <p:extLst>
      <p:ext uri="{BB962C8B-B14F-4D97-AF65-F5344CB8AC3E}">
        <p14:creationId xmlns:p14="http://schemas.microsoft.com/office/powerpoint/2010/main" val="3203629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50"/>
                                        <p:tgtEl>
                                          <p:spTgt spid="19"/>
                                        </p:tgtEl>
                                      </p:cBhvr>
                                    </p:animEffect>
                                  </p:childTnLst>
                                </p:cTn>
                              </p:par>
                              <p:par>
                                <p:cTn id="45" presetID="42" presetClass="path" presetSubtype="0" accel="50000" decel="50000" fill="hold" grpId="2" nodeType="withEffect">
                                  <p:stCondLst>
                                    <p:cond delay="0"/>
                                  </p:stCondLst>
                                  <p:childTnLst>
                                    <p:animMotion origin="layout" path="M 5.55556E-7 -2.22222E-6 L 0.19045 -0.19491 " pathEditMode="relative" rAng="0" ptsTypes="AA">
                                      <p:cBhvr>
                                        <p:cTn id="46" dur="2000" fill="hold"/>
                                        <p:tgtEl>
                                          <p:spTgt spid="4"/>
                                        </p:tgtEl>
                                        <p:attrNameLst>
                                          <p:attrName>ppt_x</p:attrName>
                                          <p:attrName>ppt_y</p:attrName>
                                        </p:attrNameLst>
                                      </p:cBhvr>
                                      <p:rCtr x="9514" y="-9745"/>
                                    </p:animMotion>
                                  </p:childTnLst>
                                </p:cTn>
                              </p:par>
                              <p:par>
                                <p:cTn id="47" presetID="42" presetClass="path" presetSubtype="0" accel="50000" decel="50000" fill="hold" grpId="2" nodeType="withEffect">
                                  <p:stCondLst>
                                    <p:cond delay="0"/>
                                  </p:stCondLst>
                                  <p:childTnLst>
                                    <p:animMotion origin="layout" path="M -3.61111E-6 4.81481E-6 L -0.33576 -0.09746 " pathEditMode="relative" rAng="0" ptsTypes="AA">
                                      <p:cBhvr>
                                        <p:cTn id="48" dur="2000" fill="hold"/>
                                        <p:tgtEl>
                                          <p:spTgt spid="10"/>
                                        </p:tgtEl>
                                        <p:attrNameLst>
                                          <p:attrName>ppt_x</p:attrName>
                                          <p:attrName>ppt_y</p:attrName>
                                        </p:attrNameLst>
                                      </p:cBhvr>
                                      <p:rCtr x="-16788" y="-4884"/>
                                    </p:animMotion>
                                  </p:childTnLst>
                                </p:cTn>
                              </p:par>
                              <p:par>
                                <p:cTn id="49" presetID="42" presetClass="path" presetSubtype="0" accel="50000" decel="50000" fill="hold" grpId="2" nodeType="withEffect">
                                  <p:stCondLst>
                                    <p:cond delay="0"/>
                                  </p:stCondLst>
                                  <p:childTnLst>
                                    <p:animMotion origin="layout" path="M -4.16667E-6 -3.33333E-6 L 0.46094 -0.19514 " pathEditMode="relative" rAng="0" ptsTypes="AA">
                                      <p:cBhvr>
                                        <p:cTn id="50" dur="2000" fill="hold"/>
                                        <p:tgtEl>
                                          <p:spTgt spid="12"/>
                                        </p:tgtEl>
                                        <p:attrNameLst>
                                          <p:attrName>ppt_x</p:attrName>
                                          <p:attrName>ppt_y</p:attrName>
                                        </p:attrNameLst>
                                      </p:cBhvr>
                                      <p:rCtr x="23038" y="-9769"/>
                                    </p:animMotion>
                                  </p:childTnLst>
                                </p:cTn>
                              </p:par>
                              <p:par>
                                <p:cTn id="51" presetID="42" presetClass="path" presetSubtype="0" accel="50000" decel="50000" fill="hold" grpId="2" nodeType="withEffect">
                                  <p:stCondLst>
                                    <p:cond delay="0"/>
                                  </p:stCondLst>
                                  <p:childTnLst>
                                    <p:animMotion origin="layout" path="M 2.5E-6 -1.85185E-6 L -0.19531 0.0007 " pathEditMode="relative" rAng="0" ptsTypes="AA">
                                      <p:cBhvr>
                                        <p:cTn id="52" dur="2000" fill="hold"/>
                                        <p:tgtEl>
                                          <p:spTgt spid="13"/>
                                        </p:tgtEl>
                                        <p:attrNameLst>
                                          <p:attrName>ppt_x</p:attrName>
                                          <p:attrName>ppt_y</p:attrName>
                                        </p:attrNameLst>
                                      </p:cBhvr>
                                      <p:rCtr x="-9774" y="23"/>
                                    </p:animMotion>
                                  </p:childTnLst>
                                </p:cTn>
                              </p:par>
                              <p:par>
                                <p:cTn id="53" presetID="42" presetClass="path" presetSubtype="0" accel="50000" decel="50000" fill="hold" grpId="2" nodeType="withEffect">
                                  <p:stCondLst>
                                    <p:cond delay="0"/>
                                  </p:stCondLst>
                                  <p:childTnLst>
                                    <p:animMotion origin="layout" path="M 5.55556E-7 1.48148E-6 L 0.61858 -0.09838 " pathEditMode="relative" rAng="0" ptsTypes="AA">
                                      <p:cBhvr>
                                        <p:cTn id="54" dur="2000" fill="hold"/>
                                        <p:tgtEl>
                                          <p:spTgt spid="14"/>
                                        </p:tgtEl>
                                        <p:attrNameLst>
                                          <p:attrName>ppt_x</p:attrName>
                                          <p:attrName>ppt_y</p:attrName>
                                        </p:attrNameLst>
                                      </p:cBhvr>
                                      <p:rCtr x="30920" y="-4931"/>
                                    </p:animMotion>
                                  </p:childTnLst>
                                </p:cTn>
                              </p:par>
                              <p:par>
                                <p:cTn id="55" presetID="42" presetClass="path" presetSubtype="0" accel="50000" decel="50000" fill="hold" grpId="2" nodeType="withEffect">
                                  <p:stCondLst>
                                    <p:cond delay="0"/>
                                  </p:stCondLst>
                                  <p:childTnLst>
                                    <p:animMotion origin="layout" path="M 3.88889E-6 2.96296E-6 L 0.03611 0.00023 " pathEditMode="relative" rAng="0" ptsTypes="AA">
                                      <p:cBhvr>
                                        <p:cTn id="56" dur="2000" fill="hold"/>
                                        <p:tgtEl>
                                          <p:spTgt spid="15"/>
                                        </p:tgtEl>
                                        <p:attrNameLst>
                                          <p:attrName>ppt_x</p:attrName>
                                          <p:attrName>ppt_y</p:attrName>
                                        </p:attrNameLst>
                                      </p:cBhvr>
                                      <p:rCtr x="1806" y="0"/>
                                    </p:animMotion>
                                  </p:childTnLst>
                                </p:cTn>
                              </p:par>
                              <p:par>
                                <p:cTn id="57" presetID="42" presetClass="path" presetSubtype="0" accel="50000" decel="50000" fill="hold" grpId="2" nodeType="withEffect">
                                  <p:stCondLst>
                                    <p:cond delay="0"/>
                                  </p:stCondLst>
                                  <p:childTnLst>
                                    <p:animMotion origin="layout" path="M -4.72222E-6 1.48148E-6 L -0.45468 0.1956 " pathEditMode="relative" rAng="0" ptsTypes="AA">
                                      <p:cBhvr>
                                        <p:cTn id="58" dur="2000" fill="hold"/>
                                        <p:tgtEl>
                                          <p:spTgt spid="16"/>
                                        </p:tgtEl>
                                        <p:attrNameLst>
                                          <p:attrName>ppt_x</p:attrName>
                                          <p:attrName>ppt_y</p:attrName>
                                        </p:attrNameLst>
                                      </p:cBhvr>
                                      <p:rCtr x="-22743" y="9769"/>
                                    </p:animMotion>
                                  </p:childTnLst>
                                </p:cTn>
                              </p:par>
                              <p:par>
                                <p:cTn id="59" presetID="42" presetClass="path" presetSubtype="0" accel="50000" decel="50000" fill="hold" grpId="2" nodeType="withEffect">
                                  <p:stCondLst>
                                    <p:cond delay="0"/>
                                  </p:stCondLst>
                                  <p:childTnLst>
                                    <p:animMotion origin="layout" path="M 4.72222E-6 1.85185E-6 L 0.37135 0.09768 " pathEditMode="relative" rAng="0" ptsTypes="AA">
                                      <p:cBhvr>
                                        <p:cTn id="60" dur="2000" fill="hold"/>
                                        <p:tgtEl>
                                          <p:spTgt spid="17"/>
                                        </p:tgtEl>
                                        <p:attrNameLst>
                                          <p:attrName>ppt_x</p:attrName>
                                          <p:attrName>ppt_y</p:attrName>
                                        </p:attrNameLst>
                                      </p:cBhvr>
                                      <p:rCtr x="18559" y="4884"/>
                                    </p:animMotion>
                                  </p:childTnLst>
                                </p:cTn>
                              </p:par>
                              <p:par>
                                <p:cTn id="61" presetID="42" presetClass="path" presetSubtype="0" accel="50000" decel="50000" fill="hold" grpId="2" nodeType="withEffect">
                                  <p:stCondLst>
                                    <p:cond delay="0"/>
                                  </p:stCondLst>
                                  <p:childTnLst>
                                    <p:animMotion origin="layout" path="M 1.66667E-6 3.33333E-6 L -0.29827 0.29305 " pathEditMode="relative" rAng="0" ptsTypes="AA">
                                      <p:cBhvr>
                                        <p:cTn id="62" dur="2000" fill="hold"/>
                                        <p:tgtEl>
                                          <p:spTgt spid="18"/>
                                        </p:tgtEl>
                                        <p:attrNameLst>
                                          <p:attrName>ppt_x</p:attrName>
                                          <p:attrName>ppt_y</p:attrName>
                                        </p:attrNameLst>
                                      </p:cBhvr>
                                      <p:rCtr x="-14913" y="14653"/>
                                    </p:animMotion>
                                  </p:childTnLst>
                                </p:cTn>
                              </p:par>
                              <p:par>
                                <p:cTn id="63" presetID="42" presetClass="path" presetSubtype="0" accel="50000" decel="50000" fill="hold" grpId="2" nodeType="withEffect">
                                  <p:stCondLst>
                                    <p:cond delay="0"/>
                                  </p:stCondLst>
                                  <p:childTnLst>
                                    <p:animMotion origin="layout" path="M -3.05556E-6 -3.33333E-6 L 0.41979 0.19561 " pathEditMode="relative" rAng="0" ptsTypes="AA">
                                      <p:cBhvr>
                                        <p:cTn id="64" dur="2000" fill="hold"/>
                                        <p:tgtEl>
                                          <p:spTgt spid="19"/>
                                        </p:tgtEl>
                                        <p:attrNameLst>
                                          <p:attrName>ppt_x</p:attrName>
                                          <p:attrName>ppt_y</p:attrName>
                                        </p:attrNameLst>
                                      </p:cBhvr>
                                      <p:rCtr x="20990" y="9769"/>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250"/>
                                        <p:tgtEl>
                                          <p:spTgt spid="2"/>
                                        </p:tgtEl>
                                      </p:cBhvr>
                                    </p:animEffect>
                                  </p:childTnLst>
                                </p:cTn>
                              </p:par>
                              <p:par>
                                <p:cTn id="72" presetID="10" presetClass="exit" presetSubtype="0" fill="hold" grpId="1" nodeType="withEffect">
                                  <p:stCondLst>
                                    <p:cond delay="0"/>
                                  </p:stCondLst>
                                  <p:childTnLst>
                                    <p:animEffect transition="out" filter="fade">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9"/>
                                        </p:tgtEl>
                                      </p:cBhvr>
                                    </p:animEffect>
                                    <p:set>
                                      <p:cBhvr>
                                        <p:cTn id="101" dur="1" fill="hold">
                                          <p:stCondLst>
                                            <p:cond delay="499"/>
                                          </p:stCondLst>
                                        </p:cTn>
                                        <p:tgtEl>
                                          <p:spTgt spid="19"/>
                                        </p:tgtEl>
                                        <p:attrNameLst>
                                          <p:attrName>style.visibility</p:attrName>
                                        </p:attrNameLst>
                                      </p:cBhvr>
                                      <p:to>
                                        <p:strVal val="hidden"/>
                                      </p:to>
                                    </p:set>
                                  </p:childTnLst>
                                </p:cTn>
                              </p:par>
                            </p:childTnLst>
                          </p:cTn>
                        </p:par>
                        <p:par>
                          <p:cTn id="102" fill="hold">
                            <p:stCondLst>
                              <p:cond delay="2500"/>
                            </p:stCondLst>
                            <p:childTnLst>
                              <p:par>
                                <p:cTn id="103" presetID="22" presetClass="entr" presetSubtype="1" fill="hold" grpId="0" nodeType="after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wipe(up)">
                                      <p:cBhvr>
                                        <p:cTn id="105" dur="500"/>
                                        <p:tgtEl>
                                          <p:spTgt spid="5"/>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ntr" presetSubtype="6" fill="hold" grpId="0" nodeType="click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strips(downRight)">
                                      <p:cBhvr>
                                        <p:cTn id="110" dur="500"/>
                                        <p:tgtEl>
                                          <p:spTgt spid="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wipe(down)">
                                      <p:cBhvr>
                                        <p:cTn id="115" dur="500"/>
                                        <p:tgtEl>
                                          <p:spTgt spid="7"/>
                                        </p:tgtEl>
                                      </p:cBhvr>
                                    </p:animEffect>
                                  </p:childTnLst>
                                </p:cTn>
                              </p:par>
                              <p:par>
                                <p:cTn id="116" presetID="18" presetClass="entr" presetSubtype="9" fill="hold" grpId="0" nodeType="with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strips(upLeft)">
                                      <p:cBhvr>
                                        <p:cTn id="118" dur="500"/>
                                        <p:tgtEl>
                                          <p:spTgt spid="8"/>
                                        </p:tgtEl>
                                      </p:cBhvr>
                                    </p:animEffect>
                                  </p:childTnLst>
                                </p:cTn>
                              </p:par>
                              <p:par>
                                <p:cTn id="119" presetID="18" presetClass="entr" presetSubtype="3" fill="hold" grpId="0"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strips(upRight)">
                                      <p:cBhvr>
                                        <p:cTn id="121" dur="500"/>
                                        <p:tgtEl>
                                          <p:spTgt spid="9"/>
                                        </p:tgtEl>
                                      </p:cBhvr>
                                    </p:animEffect>
                                  </p:childTnLst>
                                </p:cTn>
                              </p:par>
                            </p:childTnLst>
                          </p:cTn>
                        </p:par>
                      </p:childTnLst>
                    </p:cTn>
                  </p:par>
                  <p:par>
                    <p:cTn id="122" fill="hold">
                      <p:stCondLst>
                        <p:cond delay="indefinite"/>
                      </p:stCondLst>
                      <p:childTnLst>
                        <p:par>
                          <p:cTn id="123" fill="hold">
                            <p:stCondLst>
                              <p:cond delay="0"/>
                            </p:stCondLst>
                            <p:childTnLst>
                              <p:par>
                                <p:cTn id="124" presetID="17" presetClass="entr" presetSubtype="10" fill="hold" grpId="0" nodeType="clickEffect">
                                  <p:stCondLst>
                                    <p:cond delay="0"/>
                                  </p:stCondLst>
                                  <p:childTnLst>
                                    <p:set>
                                      <p:cBhvr>
                                        <p:cTn id="125" dur="1" fill="hold">
                                          <p:stCondLst>
                                            <p:cond delay="0"/>
                                          </p:stCondLst>
                                        </p:cTn>
                                        <p:tgtEl>
                                          <p:spTgt spid="3"/>
                                        </p:tgtEl>
                                        <p:attrNameLst>
                                          <p:attrName>style.visibility</p:attrName>
                                        </p:attrNameLst>
                                      </p:cBhvr>
                                      <p:to>
                                        <p:strVal val="visible"/>
                                      </p:to>
                                    </p:set>
                                    <p:anim calcmode="lin" valueType="num">
                                      <p:cBhvr>
                                        <p:cTn id="126" dur="500" fill="hold"/>
                                        <p:tgtEl>
                                          <p:spTgt spid="3"/>
                                        </p:tgtEl>
                                        <p:attrNameLst>
                                          <p:attrName>ppt_w</p:attrName>
                                        </p:attrNameLst>
                                      </p:cBhvr>
                                      <p:tavLst>
                                        <p:tav tm="0">
                                          <p:val>
                                            <p:fltVal val="0"/>
                                          </p:val>
                                        </p:tav>
                                        <p:tav tm="100000">
                                          <p:val>
                                            <p:strVal val="#ppt_w"/>
                                          </p:val>
                                        </p:tav>
                                      </p:tavLst>
                                    </p:anim>
                                    <p:anim calcmode="lin" valueType="num">
                                      <p:cBhvr>
                                        <p:cTn id="127" dur="500" fill="hold"/>
                                        <p:tgtEl>
                                          <p:spTgt spid="3"/>
                                        </p:tgtEl>
                                        <p:attrNameLst>
                                          <p:attrName>ppt_h</p:attrName>
                                        </p:attrNameLst>
                                      </p:cBhvr>
                                      <p:tavLst>
                                        <p:tav tm="0">
                                          <p:val>
                                            <p:strVal val="#ppt_h"/>
                                          </p:val>
                                        </p:tav>
                                        <p:tav tm="100000">
                                          <p:val>
                                            <p:strVal val="#ppt_h"/>
                                          </p:val>
                                        </p:tav>
                                      </p:tavLst>
                                    </p:anim>
                                  </p:childTnLst>
                                </p:cTn>
                              </p:par>
                              <p:par>
                                <p:cTn id="128" presetID="3" presetClass="emph" presetSubtype="6" fill="hold" grpId="2" nodeType="withEffect">
                                  <p:stCondLst>
                                    <p:cond delay="400"/>
                                  </p:stCondLst>
                                  <p:childTnLst>
                                    <p:animClr clrSpc="hsl" dir="cw">
                                      <p:cBhvr override="childStyle">
                                        <p:cTn id="129" dur="2000" fill="hold"/>
                                        <p:tgtEl>
                                          <p:spTgt spid="3"/>
                                        </p:tgtEl>
                                        <p:attrNameLst>
                                          <p:attrName>style.color</p:attrName>
                                        </p:attrNameLst>
                                      </p:cBhvr>
                                      <p:to>
                                        <a:srgbClr val="3399FF"/>
                                      </p:to>
                                    </p:animClr>
                                  </p:childTnLst>
                                </p:cTn>
                              </p:par>
                              <p:par>
                                <p:cTn id="130" presetID="0" presetClass="path" presetSubtype="0" accel="28000" decel="50000" fill="hold" grpId="1" nodeType="withEffect">
                                  <p:stCondLst>
                                    <p:cond delay="400"/>
                                  </p:stCondLst>
                                  <p:childTnLst>
                                    <p:animMotion origin="layout" path="M -4.72222E-6 4.81481E-6 C 0.02275 -0.025 0.04549 -0.04862 0.0632 -0.07639 C 0.08073 -0.1051 0.08282 -0.14468 0.09028 -0.18033 C 0.09775 -0.21575 0.09341 -0.24723 0.08976 -0.27963 C 0.08594 -0.31204 0.07969 -0.34676 0.06389 -0.36575 C 0.0481 -0.38542 0.03542 -0.39931 0.0125 -0.40579 C -0.01024 -0.41204 -0.04809 -0.41088 -0.07361 -0.40371 C -0.09913 -0.397 -0.1243 -0.38311 -0.14218 -0.36343 C -0.15972 -0.34399 -0.17204 -0.31621 -0.17968 -0.28612 C -0.18836 -0.25579 -0.20017 -0.12663 -0.20104 -0.08959 " pathEditMode="relative" rAng="0" ptsTypes="AAAAAAAAAA">
                                      <p:cBhvr>
                                        <p:cTn id="131" dur="2000" fill="hold"/>
                                        <p:tgtEl>
                                          <p:spTgt spid="3"/>
                                        </p:tgtEl>
                                        <p:attrNameLst>
                                          <p:attrName>ppt_x</p:attrName>
                                          <p:attrName>ppt_y</p:attrName>
                                        </p:attrNameLst>
                                      </p:cBhvr>
                                      <p:rCtr x="-5330" y="-20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4" grpId="1"/>
      <p:bldP spid="4" grpId="2"/>
      <p:bldP spid="5" grpId="0"/>
      <p:bldP spid="6" grpId="0"/>
      <p:bldP spid="7" grpId="0"/>
      <p:bldP spid="8" grpId="0"/>
      <p:bldP spid="9" grpId="0"/>
      <p:bldP spid="3" grpId="0"/>
      <p:bldP spid="3" grpId="1"/>
      <p:bldP spid="3" grpId="2"/>
      <p:bldP spid="10" grpId="0"/>
      <p:bldP spid="10" grpId="1"/>
      <p:bldP spid="10"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Morph">
            <a:extLst>
              <a:ext uri="{FF2B5EF4-FFF2-40B4-BE49-F238E27FC236}">
                <a16:creationId xmlns:a16="http://schemas.microsoft.com/office/drawing/2014/main" id="{0D1294AF-3718-56C3-C13F-44D7F22C09B5}"/>
              </a:ext>
            </a:extLst>
          </p:cNvPr>
          <p:cNvSpPr/>
          <p:nvPr/>
        </p:nvSpPr>
        <p:spPr>
          <a:xfrm>
            <a:off x="2832101" y="1762760"/>
            <a:ext cx="3621024" cy="3493008"/>
          </a:xfrm>
          <a:custGeom>
            <a:avLst/>
            <a:gdLst>
              <a:gd name="connsiteX0" fmla="*/ 1889091 w 3778181"/>
              <a:gd name="connsiteY0" fmla="*/ 889279 h 3557117"/>
              <a:gd name="connsiteX1" fmla="*/ 1889091 w 3778181"/>
              <a:gd name="connsiteY1" fmla="*/ 3557117 h 3557117"/>
              <a:gd name="connsiteX2" fmla="*/ 1889091 w 3778181"/>
              <a:gd name="connsiteY2" fmla="*/ 889279 h 3557117"/>
              <a:gd name="connsiteX0" fmla="*/ 1902864 w 3810913"/>
              <a:gd name="connsiteY0" fmla="*/ 845213 h 3513051"/>
              <a:gd name="connsiteX1" fmla="*/ 1902864 w 3810913"/>
              <a:gd name="connsiteY1" fmla="*/ 3513051 h 3513051"/>
              <a:gd name="connsiteX2" fmla="*/ 1902864 w 3810913"/>
              <a:gd name="connsiteY2" fmla="*/ 845213 h 3513051"/>
              <a:gd name="connsiteX0" fmla="*/ 1921097 w 3829146"/>
              <a:gd name="connsiteY0" fmla="*/ 818875 h 3486713"/>
              <a:gd name="connsiteX1" fmla="*/ 1921097 w 3829146"/>
              <a:gd name="connsiteY1" fmla="*/ 3486713 h 3486713"/>
              <a:gd name="connsiteX2" fmla="*/ 1921097 w 3829146"/>
              <a:gd name="connsiteY2" fmla="*/ 818875 h 3486713"/>
              <a:gd name="connsiteX0" fmla="*/ 1779714 w 3687763"/>
              <a:gd name="connsiteY0" fmla="*/ 840717 h 3508555"/>
              <a:gd name="connsiteX1" fmla="*/ 1779714 w 3687763"/>
              <a:gd name="connsiteY1" fmla="*/ 3508555 h 3508555"/>
              <a:gd name="connsiteX2" fmla="*/ 1779714 w 3687763"/>
              <a:gd name="connsiteY2" fmla="*/ 840717 h 3508555"/>
              <a:gd name="connsiteX0" fmla="*/ 1779714 w 3546203"/>
              <a:gd name="connsiteY0" fmla="*/ 840717 h 3508555"/>
              <a:gd name="connsiteX1" fmla="*/ 1779714 w 3546203"/>
              <a:gd name="connsiteY1" fmla="*/ 3508555 h 3508555"/>
              <a:gd name="connsiteX2" fmla="*/ 1779714 w 3546203"/>
              <a:gd name="connsiteY2" fmla="*/ 840717 h 3508555"/>
              <a:gd name="connsiteX0" fmla="*/ 1779714 w 3833968"/>
              <a:gd name="connsiteY0" fmla="*/ 949668 h 3617506"/>
              <a:gd name="connsiteX1" fmla="*/ 1779714 w 3833968"/>
              <a:gd name="connsiteY1" fmla="*/ 3617506 h 3617506"/>
              <a:gd name="connsiteX2" fmla="*/ 1779714 w 3833968"/>
              <a:gd name="connsiteY2" fmla="*/ 949668 h 3617506"/>
              <a:gd name="connsiteX0" fmla="*/ 1779714 w 3715589"/>
              <a:gd name="connsiteY0" fmla="*/ 840718 h 3508556"/>
              <a:gd name="connsiteX1" fmla="*/ 1779714 w 3715589"/>
              <a:gd name="connsiteY1" fmla="*/ 3508556 h 3508556"/>
              <a:gd name="connsiteX2" fmla="*/ 1779714 w 3715589"/>
              <a:gd name="connsiteY2" fmla="*/ 840718 h 3508556"/>
              <a:gd name="connsiteX0" fmla="*/ 1786577 w 3715191"/>
              <a:gd name="connsiteY0" fmla="*/ 849224 h 3476869"/>
              <a:gd name="connsiteX1" fmla="*/ 1776529 w 3715191"/>
              <a:gd name="connsiteY1" fmla="*/ 3476869 h 3476869"/>
              <a:gd name="connsiteX2" fmla="*/ 1786577 w 3715191"/>
              <a:gd name="connsiteY2" fmla="*/ 849224 h 3476869"/>
              <a:gd name="connsiteX0" fmla="*/ 1786577 w 3703389"/>
              <a:gd name="connsiteY0" fmla="*/ 849224 h 3476869"/>
              <a:gd name="connsiteX1" fmla="*/ 1776529 w 3703389"/>
              <a:gd name="connsiteY1" fmla="*/ 3476869 h 3476869"/>
              <a:gd name="connsiteX2" fmla="*/ 1786577 w 3703389"/>
              <a:gd name="connsiteY2" fmla="*/ 849224 h 3476869"/>
              <a:gd name="connsiteX0" fmla="*/ 1786577 w 3703389"/>
              <a:gd name="connsiteY0" fmla="*/ 849224 h 3476869"/>
              <a:gd name="connsiteX1" fmla="*/ 1776529 w 3703389"/>
              <a:gd name="connsiteY1" fmla="*/ 3476869 h 3476869"/>
              <a:gd name="connsiteX2" fmla="*/ 1786577 w 3703389"/>
              <a:gd name="connsiteY2" fmla="*/ 849224 h 3476869"/>
              <a:gd name="connsiteX0" fmla="*/ 1676284 w 3593096"/>
              <a:gd name="connsiteY0" fmla="*/ 1078415 h 3706060"/>
              <a:gd name="connsiteX1" fmla="*/ 1666236 w 3593096"/>
              <a:gd name="connsiteY1" fmla="*/ 3706060 h 3706060"/>
              <a:gd name="connsiteX2" fmla="*/ 1676284 w 3593096"/>
              <a:gd name="connsiteY2" fmla="*/ 1078415 h 3706060"/>
              <a:gd name="connsiteX0" fmla="*/ 1647104 w 3563916"/>
              <a:gd name="connsiteY0" fmla="*/ 816344 h 3443989"/>
              <a:gd name="connsiteX1" fmla="*/ 1637056 w 3563916"/>
              <a:gd name="connsiteY1" fmla="*/ 3443989 h 3443989"/>
              <a:gd name="connsiteX2" fmla="*/ 1647104 w 3563916"/>
              <a:gd name="connsiteY2" fmla="*/ 816344 h 3443989"/>
              <a:gd name="connsiteX0" fmla="*/ 1744449 w 3661261"/>
              <a:gd name="connsiteY0" fmla="*/ 798865 h 3426510"/>
              <a:gd name="connsiteX1" fmla="*/ 1734401 w 3661261"/>
              <a:gd name="connsiteY1" fmla="*/ 3426510 h 3426510"/>
              <a:gd name="connsiteX2" fmla="*/ 1744449 w 3661261"/>
              <a:gd name="connsiteY2" fmla="*/ 798865 h 3426510"/>
              <a:gd name="connsiteX0" fmla="*/ 1706064 w 3622876"/>
              <a:gd name="connsiteY0" fmla="*/ 843722 h 3471367"/>
              <a:gd name="connsiteX1" fmla="*/ 1696016 w 3622876"/>
              <a:gd name="connsiteY1" fmla="*/ 3471367 h 3471367"/>
              <a:gd name="connsiteX2" fmla="*/ 1706064 w 3622876"/>
              <a:gd name="connsiteY2" fmla="*/ 843722 h 3471367"/>
              <a:gd name="connsiteX0" fmla="*/ 1706064 w 3594972"/>
              <a:gd name="connsiteY0" fmla="*/ 847957 h 3475602"/>
              <a:gd name="connsiteX1" fmla="*/ 1696016 w 3594972"/>
              <a:gd name="connsiteY1" fmla="*/ 3475602 h 3475602"/>
              <a:gd name="connsiteX2" fmla="*/ 1706064 w 3594972"/>
              <a:gd name="connsiteY2" fmla="*/ 847957 h 3475602"/>
              <a:gd name="connsiteX0" fmla="*/ 1706064 w 3634678"/>
              <a:gd name="connsiteY0" fmla="*/ 843723 h 3471368"/>
              <a:gd name="connsiteX1" fmla="*/ 1696016 w 3634678"/>
              <a:gd name="connsiteY1" fmla="*/ 3471368 h 3471368"/>
              <a:gd name="connsiteX2" fmla="*/ 1706064 w 3634678"/>
              <a:gd name="connsiteY2" fmla="*/ 843723 h 3471368"/>
              <a:gd name="connsiteX0" fmla="*/ 1706064 w 3611177"/>
              <a:gd name="connsiteY0" fmla="*/ 843723 h 3471368"/>
              <a:gd name="connsiteX1" fmla="*/ 1696016 w 3611177"/>
              <a:gd name="connsiteY1" fmla="*/ 3471368 h 3471368"/>
              <a:gd name="connsiteX2" fmla="*/ 1706064 w 3611177"/>
              <a:gd name="connsiteY2" fmla="*/ 843723 h 3471368"/>
            </a:gdLst>
            <a:ahLst/>
            <a:cxnLst>
              <a:cxn ang="0">
                <a:pos x="connsiteX0" y="connsiteY0"/>
              </a:cxn>
              <a:cxn ang="0">
                <a:pos x="connsiteX1" y="connsiteY1"/>
              </a:cxn>
              <a:cxn ang="0">
                <a:pos x="connsiteX2" y="connsiteY2"/>
              </a:cxn>
            </a:cxnLst>
            <a:rect l="l" t="t" r="r" b="b"/>
            <a:pathLst>
              <a:path w="3611177" h="3471368">
                <a:moveTo>
                  <a:pt x="1706064" y="843723"/>
                </a:moveTo>
                <a:cubicBezTo>
                  <a:pt x="1930477" y="-809230"/>
                  <a:pt x="5884505" y="120242"/>
                  <a:pt x="1696016" y="3471368"/>
                </a:cubicBezTo>
                <a:cubicBezTo>
                  <a:pt x="-1809186" y="-201305"/>
                  <a:pt x="1109861" y="-748940"/>
                  <a:pt x="1706064" y="84372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E730B17-DEDC-25B9-BE40-4C9A95A336B3}"/>
              </a:ext>
            </a:extLst>
          </p:cNvPr>
          <p:cNvSpPr/>
          <p:nvPr/>
        </p:nvSpPr>
        <p:spPr>
          <a:xfrm>
            <a:off x="3993697" y="2929619"/>
            <a:ext cx="1105240" cy="2221992"/>
          </a:xfrm>
          <a:custGeom>
            <a:avLst/>
            <a:gdLst>
              <a:gd name="connsiteX0" fmla="*/ 696686 w 1132115"/>
              <a:gd name="connsiteY0" fmla="*/ 2209800 h 2209800"/>
              <a:gd name="connsiteX1" fmla="*/ 435429 w 1132115"/>
              <a:gd name="connsiteY1" fmla="*/ 2209800 h 2209800"/>
              <a:gd name="connsiteX2" fmla="*/ 435429 w 1132115"/>
              <a:gd name="connsiteY2" fmla="*/ 762000 h 2209800"/>
              <a:gd name="connsiteX3" fmla="*/ 21772 w 1132115"/>
              <a:gd name="connsiteY3" fmla="*/ 751114 h 2209800"/>
              <a:gd name="connsiteX4" fmla="*/ 0 w 1132115"/>
              <a:gd name="connsiteY4" fmla="*/ 522514 h 2209800"/>
              <a:gd name="connsiteX5" fmla="*/ 424543 w 1132115"/>
              <a:gd name="connsiteY5" fmla="*/ 511629 h 2209800"/>
              <a:gd name="connsiteX6" fmla="*/ 413658 w 1132115"/>
              <a:gd name="connsiteY6" fmla="*/ 10886 h 2209800"/>
              <a:gd name="connsiteX7" fmla="*/ 729343 w 1132115"/>
              <a:gd name="connsiteY7" fmla="*/ 0 h 2209800"/>
              <a:gd name="connsiteX8" fmla="*/ 729343 w 1132115"/>
              <a:gd name="connsiteY8" fmla="*/ 533400 h 2209800"/>
              <a:gd name="connsiteX9" fmla="*/ 1088572 w 1132115"/>
              <a:gd name="connsiteY9" fmla="*/ 500743 h 2209800"/>
              <a:gd name="connsiteX10" fmla="*/ 1132115 w 1132115"/>
              <a:gd name="connsiteY10" fmla="*/ 751114 h 2209800"/>
              <a:gd name="connsiteX11" fmla="*/ 729343 w 1132115"/>
              <a:gd name="connsiteY11" fmla="*/ 762000 h 2209800"/>
              <a:gd name="connsiteX12" fmla="*/ 696686 w 1132115"/>
              <a:gd name="connsiteY12" fmla="*/ 2209800 h 2209800"/>
              <a:gd name="connsiteX0" fmla="*/ 696686 w 1113065"/>
              <a:gd name="connsiteY0" fmla="*/ 2209800 h 2209800"/>
              <a:gd name="connsiteX1" fmla="*/ 435429 w 1113065"/>
              <a:gd name="connsiteY1" fmla="*/ 2209800 h 2209800"/>
              <a:gd name="connsiteX2" fmla="*/ 435429 w 1113065"/>
              <a:gd name="connsiteY2" fmla="*/ 762000 h 2209800"/>
              <a:gd name="connsiteX3" fmla="*/ 21772 w 1113065"/>
              <a:gd name="connsiteY3" fmla="*/ 751114 h 2209800"/>
              <a:gd name="connsiteX4" fmla="*/ 0 w 1113065"/>
              <a:gd name="connsiteY4" fmla="*/ 522514 h 2209800"/>
              <a:gd name="connsiteX5" fmla="*/ 424543 w 1113065"/>
              <a:gd name="connsiteY5" fmla="*/ 511629 h 2209800"/>
              <a:gd name="connsiteX6" fmla="*/ 413658 w 1113065"/>
              <a:gd name="connsiteY6" fmla="*/ 10886 h 2209800"/>
              <a:gd name="connsiteX7" fmla="*/ 729343 w 1113065"/>
              <a:gd name="connsiteY7" fmla="*/ 0 h 2209800"/>
              <a:gd name="connsiteX8" fmla="*/ 729343 w 1113065"/>
              <a:gd name="connsiteY8" fmla="*/ 533400 h 2209800"/>
              <a:gd name="connsiteX9" fmla="*/ 1088572 w 1113065"/>
              <a:gd name="connsiteY9" fmla="*/ 500743 h 2209800"/>
              <a:gd name="connsiteX10" fmla="*/ 1113065 w 1113065"/>
              <a:gd name="connsiteY10" fmla="*/ 782070 h 2209800"/>
              <a:gd name="connsiteX11" fmla="*/ 729343 w 1113065"/>
              <a:gd name="connsiteY11" fmla="*/ 762000 h 2209800"/>
              <a:gd name="connsiteX12" fmla="*/ 696686 w 1113065"/>
              <a:gd name="connsiteY12" fmla="*/ 2209800 h 2209800"/>
              <a:gd name="connsiteX0" fmla="*/ 696686 w 1124291"/>
              <a:gd name="connsiteY0" fmla="*/ 2209800 h 2209800"/>
              <a:gd name="connsiteX1" fmla="*/ 435429 w 1124291"/>
              <a:gd name="connsiteY1" fmla="*/ 2209800 h 2209800"/>
              <a:gd name="connsiteX2" fmla="*/ 435429 w 1124291"/>
              <a:gd name="connsiteY2" fmla="*/ 762000 h 2209800"/>
              <a:gd name="connsiteX3" fmla="*/ 21772 w 1124291"/>
              <a:gd name="connsiteY3" fmla="*/ 751114 h 2209800"/>
              <a:gd name="connsiteX4" fmla="*/ 0 w 1124291"/>
              <a:gd name="connsiteY4" fmla="*/ 522514 h 2209800"/>
              <a:gd name="connsiteX5" fmla="*/ 424543 w 1124291"/>
              <a:gd name="connsiteY5" fmla="*/ 511629 h 2209800"/>
              <a:gd name="connsiteX6" fmla="*/ 413658 w 1124291"/>
              <a:gd name="connsiteY6" fmla="*/ 10886 h 2209800"/>
              <a:gd name="connsiteX7" fmla="*/ 729343 w 1124291"/>
              <a:gd name="connsiteY7" fmla="*/ 0 h 2209800"/>
              <a:gd name="connsiteX8" fmla="*/ 729343 w 1124291"/>
              <a:gd name="connsiteY8" fmla="*/ 533400 h 2209800"/>
              <a:gd name="connsiteX9" fmla="*/ 1124291 w 1124291"/>
              <a:gd name="connsiteY9" fmla="*/ 515030 h 2209800"/>
              <a:gd name="connsiteX10" fmla="*/ 1113065 w 1124291"/>
              <a:gd name="connsiteY10" fmla="*/ 782070 h 2209800"/>
              <a:gd name="connsiteX11" fmla="*/ 729343 w 1124291"/>
              <a:gd name="connsiteY11" fmla="*/ 762000 h 2209800"/>
              <a:gd name="connsiteX12" fmla="*/ 696686 w 1124291"/>
              <a:gd name="connsiteY12" fmla="*/ 2209800 h 2209800"/>
              <a:gd name="connsiteX0" fmla="*/ 696686 w 1124291"/>
              <a:gd name="connsiteY0" fmla="*/ 2209800 h 2209800"/>
              <a:gd name="connsiteX1" fmla="*/ 435429 w 1124291"/>
              <a:gd name="connsiteY1" fmla="*/ 2209800 h 2209800"/>
              <a:gd name="connsiteX2" fmla="*/ 435429 w 1124291"/>
              <a:gd name="connsiteY2" fmla="*/ 762000 h 2209800"/>
              <a:gd name="connsiteX3" fmla="*/ 21772 w 1124291"/>
              <a:gd name="connsiteY3" fmla="*/ 751114 h 2209800"/>
              <a:gd name="connsiteX4" fmla="*/ 0 w 1124291"/>
              <a:gd name="connsiteY4" fmla="*/ 522514 h 2209800"/>
              <a:gd name="connsiteX5" fmla="*/ 424543 w 1124291"/>
              <a:gd name="connsiteY5" fmla="*/ 511629 h 2209800"/>
              <a:gd name="connsiteX6" fmla="*/ 413658 w 1124291"/>
              <a:gd name="connsiteY6" fmla="*/ 10886 h 2209800"/>
              <a:gd name="connsiteX7" fmla="*/ 729343 w 1124291"/>
              <a:gd name="connsiteY7" fmla="*/ 0 h 2209800"/>
              <a:gd name="connsiteX8" fmla="*/ 724581 w 1124291"/>
              <a:gd name="connsiteY8" fmla="*/ 511969 h 2209800"/>
              <a:gd name="connsiteX9" fmla="*/ 1124291 w 1124291"/>
              <a:gd name="connsiteY9" fmla="*/ 515030 h 2209800"/>
              <a:gd name="connsiteX10" fmla="*/ 1113065 w 1124291"/>
              <a:gd name="connsiteY10" fmla="*/ 782070 h 2209800"/>
              <a:gd name="connsiteX11" fmla="*/ 729343 w 1124291"/>
              <a:gd name="connsiteY11" fmla="*/ 762000 h 2209800"/>
              <a:gd name="connsiteX12" fmla="*/ 696686 w 1124291"/>
              <a:gd name="connsiteY12" fmla="*/ 2209800 h 2209800"/>
              <a:gd name="connsiteX0" fmla="*/ 696686 w 1124291"/>
              <a:gd name="connsiteY0" fmla="*/ 2209800 h 2209800"/>
              <a:gd name="connsiteX1" fmla="*/ 435429 w 1124291"/>
              <a:gd name="connsiteY1" fmla="*/ 2209800 h 2209800"/>
              <a:gd name="connsiteX2" fmla="*/ 435429 w 1124291"/>
              <a:gd name="connsiteY2" fmla="*/ 762000 h 2209800"/>
              <a:gd name="connsiteX3" fmla="*/ 21772 w 1124291"/>
              <a:gd name="connsiteY3" fmla="*/ 751114 h 2209800"/>
              <a:gd name="connsiteX4" fmla="*/ 0 w 1124291"/>
              <a:gd name="connsiteY4" fmla="*/ 522514 h 2209800"/>
              <a:gd name="connsiteX5" fmla="*/ 424543 w 1124291"/>
              <a:gd name="connsiteY5" fmla="*/ 511629 h 2209800"/>
              <a:gd name="connsiteX6" fmla="*/ 413658 w 1124291"/>
              <a:gd name="connsiteY6" fmla="*/ 10886 h 2209800"/>
              <a:gd name="connsiteX7" fmla="*/ 729343 w 1124291"/>
              <a:gd name="connsiteY7" fmla="*/ 0 h 2209800"/>
              <a:gd name="connsiteX8" fmla="*/ 724581 w 1124291"/>
              <a:gd name="connsiteY8" fmla="*/ 511969 h 2209800"/>
              <a:gd name="connsiteX9" fmla="*/ 1124291 w 1124291"/>
              <a:gd name="connsiteY9" fmla="*/ 515030 h 2209800"/>
              <a:gd name="connsiteX10" fmla="*/ 1113065 w 1124291"/>
              <a:gd name="connsiteY10" fmla="*/ 782070 h 2209800"/>
              <a:gd name="connsiteX11" fmla="*/ 726961 w 1124291"/>
              <a:gd name="connsiteY11" fmla="*/ 797719 h 2209800"/>
              <a:gd name="connsiteX12" fmla="*/ 696686 w 1124291"/>
              <a:gd name="connsiteY12" fmla="*/ 2209800 h 2209800"/>
              <a:gd name="connsiteX0" fmla="*/ 696686 w 1124291"/>
              <a:gd name="connsiteY0" fmla="*/ 2209800 h 2209800"/>
              <a:gd name="connsiteX1" fmla="*/ 435429 w 1124291"/>
              <a:gd name="connsiteY1" fmla="*/ 2209800 h 2209800"/>
              <a:gd name="connsiteX2" fmla="*/ 435429 w 1124291"/>
              <a:gd name="connsiteY2" fmla="*/ 762000 h 2209800"/>
              <a:gd name="connsiteX3" fmla="*/ 21772 w 1124291"/>
              <a:gd name="connsiteY3" fmla="*/ 751114 h 2209800"/>
              <a:gd name="connsiteX4" fmla="*/ 0 w 1124291"/>
              <a:gd name="connsiteY4" fmla="*/ 522514 h 2209800"/>
              <a:gd name="connsiteX5" fmla="*/ 424543 w 1124291"/>
              <a:gd name="connsiteY5" fmla="*/ 511629 h 2209800"/>
              <a:gd name="connsiteX6" fmla="*/ 413658 w 1124291"/>
              <a:gd name="connsiteY6" fmla="*/ 10886 h 2209800"/>
              <a:gd name="connsiteX7" fmla="*/ 729343 w 1124291"/>
              <a:gd name="connsiteY7" fmla="*/ 0 h 2209800"/>
              <a:gd name="connsiteX8" fmla="*/ 724581 w 1124291"/>
              <a:gd name="connsiteY8" fmla="*/ 511969 h 2209800"/>
              <a:gd name="connsiteX9" fmla="*/ 1124291 w 1124291"/>
              <a:gd name="connsiteY9" fmla="*/ 515030 h 2209800"/>
              <a:gd name="connsiteX10" fmla="*/ 1113065 w 1124291"/>
              <a:gd name="connsiteY10" fmla="*/ 782070 h 2209800"/>
              <a:gd name="connsiteX11" fmla="*/ 726961 w 1124291"/>
              <a:gd name="connsiteY11" fmla="*/ 792956 h 2209800"/>
              <a:gd name="connsiteX12" fmla="*/ 696686 w 1124291"/>
              <a:gd name="connsiteY12" fmla="*/ 2209800 h 2209800"/>
              <a:gd name="connsiteX0" fmla="*/ 696686 w 1124291"/>
              <a:gd name="connsiteY0" fmla="*/ 2209800 h 2209800"/>
              <a:gd name="connsiteX1" fmla="*/ 435429 w 1124291"/>
              <a:gd name="connsiteY1" fmla="*/ 2209800 h 2209800"/>
              <a:gd name="connsiteX2" fmla="*/ 435429 w 1124291"/>
              <a:gd name="connsiteY2" fmla="*/ 762000 h 2209800"/>
              <a:gd name="connsiteX3" fmla="*/ 21772 w 1124291"/>
              <a:gd name="connsiteY3" fmla="*/ 751114 h 2209800"/>
              <a:gd name="connsiteX4" fmla="*/ 0 w 1124291"/>
              <a:gd name="connsiteY4" fmla="*/ 522514 h 2209800"/>
              <a:gd name="connsiteX5" fmla="*/ 424543 w 1124291"/>
              <a:gd name="connsiteY5" fmla="*/ 511629 h 2209800"/>
              <a:gd name="connsiteX6" fmla="*/ 413658 w 1124291"/>
              <a:gd name="connsiteY6" fmla="*/ 10886 h 2209800"/>
              <a:gd name="connsiteX7" fmla="*/ 729343 w 1124291"/>
              <a:gd name="connsiteY7" fmla="*/ 0 h 2209800"/>
              <a:gd name="connsiteX8" fmla="*/ 724581 w 1124291"/>
              <a:gd name="connsiteY8" fmla="*/ 511969 h 2209800"/>
              <a:gd name="connsiteX9" fmla="*/ 1124291 w 1124291"/>
              <a:gd name="connsiteY9" fmla="*/ 515030 h 2209800"/>
              <a:gd name="connsiteX10" fmla="*/ 1113065 w 1124291"/>
              <a:gd name="connsiteY10" fmla="*/ 782070 h 2209800"/>
              <a:gd name="connsiteX11" fmla="*/ 726961 w 1124291"/>
              <a:gd name="connsiteY11" fmla="*/ 785812 h 2209800"/>
              <a:gd name="connsiteX12" fmla="*/ 696686 w 1124291"/>
              <a:gd name="connsiteY12" fmla="*/ 2209800 h 2209800"/>
              <a:gd name="connsiteX0" fmla="*/ 696686 w 1124291"/>
              <a:gd name="connsiteY0" fmla="*/ 2209800 h 2209800"/>
              <a:gd name="connsiteX1" fmla="*/ 435429 w 1124291"/>
              <a:gd name="connsiteY1" fmla="*/ 2209800 h 2209800"/>
              <a:gd name="connsiteX2" fmla="*/ 418760 w 1124291"/>
              <a:gd name="connsiteY2" fmla="*/ 788194 h 2209800"/>
              <a:gd name="connsiteX3" fmla="*/ 21772 w 1124291"/>
              <a:gd name="connsiteY3" fmla="*/ 751114 h 2209800"/>
              <a:gd name="connsiteX4" fmla="*/ 0 w 1124291"/>
              <a:gd name="connsiteY4" fmla="*/ 522514 h 2209800"/>
              <a:gd name="connsiteX5" fmla="*/ 424543 w 1124291"/>
              <a:gd name="connsiteY5" fmla="*/ 511629 h 2209800"/>
              <a:gd name="connsiteX6" fmla="*/ 413658 w 1124291"/>
              <a:gd name="connsiteY6" fmla="*/ 10886 h 2209800"/>
              <a:gd name="connsiteX7" fmla="*/ 729343 w 1124291"/>
              <a:gd name="connsiteY7" fmla="*/ 0 h 2209800"/>
              <a:gd name="connsiteX8" fmla="*/ 724581 w 1124291"/>
              <a:gd name="connsiteY8" fmla="*/ 511969 h 2209800"/>
              <a:gd name="connsiteX9" fmla="*/ 1124291 w 1124291"/>
              <a:gd name="connsiteY9" fmla="*/ 515030 h 2209800"/>
              <a:gd name="connsiteX10" fmla="*/ 1113065 w 1124291"/>
              <a:gd name="connsiteY10" fmla="*/ 782070 h 2209800"/>
              <a:gd name="connsiteX11" fmla="*/ 726961 w 1124291"/>
              <a:gd name="connsiteY11" fmla="*/ 785812 h 2209800"/>
              <a:gd name="connsiteX12" fmla="*/ 696686 w 1124291"/>
              <a:gd name="connsiteY12" fmla="*/ 2209800 h 2209800"/>
              <a:gd name="connsiteX0" fmla="*/ 696686 w 1124291"/>
              <a:gd name="connsiteY0" fmla="*/ 2209800 h 2209800"/>
              <a:gd name="connsiteX1" fmla="*/ 435429 w 1124291"/>
              <a:gd name="connsiteY1" fmla="*/ 2209800 h 2209800"/>
              <a:gd name="connsiteX2" fmla="*/ 418760 w 1124291"/>
              <a:gd name="connsiteY2" fmla="*/ 788194 h 2209800"/>
              <a:gd name="connsiteX3" fmla="*/ 14628 w 1124291"/>
              <a:gd name="connsiteY3" fmla="*/ 798739 h 2209800"/>
              <a:gd name="connsiteX4" fmla="*/ 0 w 1124291"/>
              <a:gd name="connsiteY4" fmla="*/ 522514 h 2209800"/>
              <a:gd name="connsiteX5" fmla="*/ 424543 w 1124291"/>
              <a:gd name="connsiteY5" fmla="*/ 511629 h 2209800"/>
              <a:gd name="connsiteX6" fmla="*/ 413658 w 1124291"/>
              <a:gd name="connsiteY6" fmla="*/ 10886 h 2209800"/>
              <a:gd name="connsiteX7" fmla="*/ 729343 w 1124291"/>
              <a:gd name="connsiteY7" fmla="*/ 0 h 2209800"/>
              <a:gd name="connsiteX8" fmla="*/ 724581 w 1124291"/>
              <a:gd name="connsiteY8" fmla="*/ 511969 h 2209800"/>
              <a:gd name="connsiteX9" fmla="*/ 1124291 w 1124291"/>
              <a:gd name="connsiteY9" fmla="*/ 515030 h 2209800"/>
              <a:gd name="connsiteX10" fmla="*/ 1113065 w 1124291"/>
              <a:gd name="connsiteY10" fmla="*/ 782070 h 2209800"/>
              <a:gd name="connsiteX11" fmla="*/ 726961 w 1124291"/>
              <a:gd name="connsiteY11" fmla="*/ 785812 h 2209800"/>
              <a:gd name="connsiteX12" fmla="*/ 696686 w 1124291"/>
              <a:gd name="connsiteY12" fmla="*/ 2209800 h 2209800"/>
              <a:gd name="connsiteX0" fmla="*/ 684779 w 1112384"/>
              <a:gd name="connsiteY0" fmla="*/ 2209800 h 2209800"/>
              <a:gd name="connsiteX1" fmla="*/ 423522 w 1112384"/>
              <a:gd name="connsiteY1" fmla="*/ 2209800 h 2209800"/>
              <a:gd name="connsiteX2" fmla="*/ 406853 w 1112384"/>
              <a:gd name="connsiteY2" fmla="*/ 788194 h 2209800"/>
              <a:gd name="connsiteX3" fmla="*/ 2721 w 1112384"/>
              <a:gd name="connsiteY3" fmla="*/ 798739 h 2209800"/>
              <a:gd name="connsiteX4" fmla="*/ 0 w 1112384"/>
              <a:gd name="connsiteY4" fmla="*/ 520133 h 2209800"/>
              <a:gd name="connsiteX5" fmla="*/ 412636 w 1112384"/>
              <a:gd name="connsiteY5" fmla="*/ 511629 h 2209800"/>
              <a:gd name="connsiteX6" fmla="*/ 401751 w 1112384"/>
              <a:gd name="connsiteY6" fmla="*/ 10886 h 2209800"/>
              <a:gd name="connsiteX7" fmla="*/ 717436 w 1112384"/>
              <a:gd name="connsiteY7" fmla="*/ 0 h 2209800"/>
              <a:gd name="connsiteX8" fmla="*/ 712674 w 1112384"/>
              <a:gd name="connsiteY8" fmla="*/ 511969 h 2209800"/>
              <a:gd name="connsiteX9" fmla="*/ 1112384 w 1112384"/>
              <a:gd name="connsiteY9" fmla="*/ 515030 h 2209800"/>
              <a:gd name="connsiteX10" fmla="*/ 1101158 w 1112384"/>
              <a:gd name="connsiteY10" fmla="*/ 782070 h 2209800"/>
              <a:gd name="connsiteX11" fmla="*/ 715054 w 1112384"/>
              <a:gd name="connsiteY11" fmla="*/ 785812 h 2209800"/>
              <a:gd name="connsiteX12" fmla="*/ 684779 w 1112384"/>
              <a:gd name="connsiteY12" fmla="*/ 2209800 h 2209800"/>
              <a:gd name="connsiteX0" fmla="*/ 687160 w 1114765"/>
              <a:gd name="connsiteY0" fmla="*/ 2209800 h 2209800"/>
              <a:gd name="connsiteX1" fmla="*/ 425903 w 1114765"/>
              <a:gd name="connsiteY1" fmla="*/ 2209800 h 2209800"/>
              <a:gd name="connsiteX2" fmla="*/ 409234 w 1114765"/>
              <a:gd name="connsiteY2" fmla="*/ 788194 h 2209800"/>
              <a:gd name="connsiteX3" fmla="*/ 5102 w 1114765"/>
              <a:gd name="connsiteY3" fmla="*/ 798739 h 2209800"/>
              <a:gd name="connsiteX4" fmla="*/ 0 w 1114765"/>
              <a:gd name="connsiteY4" fmla="*/ 517752 h 2209800"/>
              <a:gd name="connsiteX5" fmla="*/ 415017 w 1114765"/>
              <a:gd name="connsiteY5" fmla="*/ 511629 h 2209800"/>
              <a:gd name="connsiteX6" fmla="*/ 404132 w 1114765"/>
              <a:gd name="connsiteY6" fmla="*/ 10886 h 2209800"/>
              <a:gd name="connsiteX7" fmla="*/ 719817 w 1114765"/>
              <a:gd name="connsiteY7" fmla="*/ 0 h 2209800"/>
              <a:gd name="connsiteX8" fmla="*/ 715055 w 1114765"/>
              <a:gd name="connsiteY8" fmla="*/ 511969 h 2209800"/>
              <a:gd name="connsiteX9" fmla="*/ 1114765 w 1114765"/>
              <a:gd name="connsiteY9" fmla="*/ 515030 h 2209800"/>
              <a:gd name="connsiteX10" fmla="*/ 1103539 w 1114765"/>
              <a:gd name="connsiteY10" fmla="*/ 782070 h 2209800"/>
              <a:gd name="connsiteX11" fmla="*/ 717435 w 1114765"/>
              <a:gd name="connsiteY11" fmla="*/ 785812 h 2209800"/>
              <a:gd name="connsiteX12" fmla="*/ 687160 w 1114765"/>
              <a:gd name="connsiteY12" fmla="*/ 2209800 h 2209800"/>
              <a:gd name="connsiteX0" fmla="*/ 687160 w 1114765"/>
              <a:gd name="connsiteY0" fmla="*/ 2209800 h 2209800"/>
              <a:gd name="connsiteX1" fmla="*/ 425903 w 1114765"/>
              <a:gd name="connsiteY1" fmla="*/ 2209800 h 2209800"/>
              <a:gd name="connsiteX2" fmla="*/ 399709 w 1114765"/>
              <a:gd name="connsiteY2" fmla="*/ 790575 h 2209800"/>
              <a:gd name="connsiteX3" fmla="*/ 5102 w 1114765"/>
              <a:gd name="connsiteY3" fmla="*/ 798739 h 2209800"/>
              <a:gd name="connsiteX4" fmla="*/ 0 w 1114765"/>
              <a:gd name="connsiteY4" fmla="*/ 517752 h 2209800"/>
              <a:gd name="connsiteX5" fmla="*/ 415017 w 1114765"/>
              <a:gd name="connsiteY5" fmla="*/ 511629 h 2209800"/>
              <a:gd name="connsiteX6" fmla="*/ 404132 w 1114765"/>
              <a:gd name="connsiteY6" fmla="*/ 10886 h 2209800"/>
              <a:gd name="connsiteX7" fmla="*/ 719817 w 1114765"/>
              <a:gd name="connsiteY7" fmla="*/ 0 h 2209800"/>
              <a:gd name="connsiteX8" fmla="*/ 715055 w 1114765"/>
              <a:gd name="connsiteY8" fmla="*/ 511969 h 2209800"/>
              <a:gd name="connsiteX9" fmla="*/ 1114765 w 1114765"/>
              <a:gd name="connsiteY9" fmla="*/ 515030 h 2209800"/>
              <a:gd name="connsiteX10" fmla="*/ 1103539 w 1114765"/>
              <a:gd name="connsiteY10" fmla="*/ 782070 h 2209800"/>
              <a:gd name="connsiteX11" fmla="*/ 717435 w 1114765"/>
              <a:gd name="connsiteY11" fmla="*/ 785812 h 2209800"/>
              <a:gd name="connsiteX12" fmla="*/ 687160 w 1114765"/>
              <a:gd name="connsiteY12" fmla="*/ 2209800 h 2209800"/>
              <a:gd name="connsiteX0" fmla="*/ 687160 w 1114765"/>
              <a:gd name="connsiteY0" fmla="*/ 2209800 h 2209800"/>
              <a:gd name="connsiteX1" fmla="*/ 425903 w 1114765"/>
              <a:gd name="connsiteY1" fmla="*/ 2209800 h 2209800"/>
              <a:gd name="connsiteX2" fmla="*/ 399709 w 1114765"/>
              <a:gd name="connsiteY2" fmla="*/ 795337 h 2209800"/>
              <a:gd name="connsiteX3" fmla="*/ 5102 w 1114765"/>
              <a:gd name="connsiteY3" fmla="*/ 798739 h 2209800"/>
              <a:gd name="connsiteX4" fmla="*/ 0 w 1114765"/>
              <a:gd name="connsiteY4" fmla="*/ 517752 h 2209800"/>
              <a:gd name="connsiteX5" fmla="*/ 415017 w 1114765"/>
              <a:gd name="connsiteY5" fmla="*/ 511629 h 2209800"/>
              <a:gd name="connsiteX6" fmla="*/ 404132 w 1114765"/>
              <a:gd name="connsiteY6" fmla="*/ 10886 h 2209800"/>
              <a:gd name="connsiteX7" fmla="*/ 719817 w 1114765"/>
              <a:gd name="connsiteY7" fmla="*/ 0 h 2209800"/>
              <a:gd name="connsiteX8" fmla="*/ 715055 w 1114765"/>
              <a:gd name="connsiteY8" fmla="*/ 511969 h 2209800"/>
              <a:gd name="connsiteX9" fmla="*/ 1114765 w 1114765"/>
              <a:gd name="connsiteY9" fmla="*/ 515030 h 2209800"/>
              <a:gd name="connsiteX10" fmla="*/ 1103539 w 1114765"/>
              <a:gd name="connsiteY10" fmla="*/ 782070 h 2209800"/>
              <a:gd name="connsiteX11" fmla="*/ 717435 w 1114765"/>
              <a:gd name="connsiteY11" fmla="*/ 785812 h 2209800"/>
              <a:gd name="connsiteX12" fmla="*/ 687160 w 1114765"/>
              <a:gd name="connsiteY12" fmla="*/ 2209800 h 2209800"/>
              <a:gd name="connsiteX0" fmla="*/ 687160 w 1114765"/>
              <a:gd name="connsiteY0" fmla="*/ 2209800 h 2209800"/>
              <a:gd name="connsiteX1" fmla="*/ 425903 w 1114765"/>
              <a:gd name="connsiteY1" fmla="*/ 2209800 h 2209800"/>
              <a:gd name="connsiteX2" fmla="*/ 399709 w 1114765"/>
              <a:gd name="connsiteY2" fmla="*/ 795337 h 2209800"/>
              <a:gd name="connsiteX3" fmla="*/ 5102 w 1114765"/>
              <a:gd name="connsiteY3" fmla="*/ 798739 h 2209800"/>
              <a:gd name="connsiteX4" fmla="*/ 0 w 1114765"/>
              <a:gd name="connsiteY4" fmla="*/ 517752 h 2209800"/>
              <a:gd name="connsiteX5" fmla="*/ 415017 w 1114765"/>
              <a:gd name="connsiteY5" fmla="*/ 511629 h 2209800"/>
              <a:gd name="connsiteX6" fmla="*/ 404132 w 1114765"/>
              <a:gd name="connsiteY6" fmla="*/ 3743 h 2209800"/>
              <a:gd name="connsiteX7" fmla="*/ 719817 w 1114765"/>
              <a:gd name="connsiteY7" fmla="*/ 0 h 2209800"/>
              <a:gd name="connsiteX8" fmla="*/ 715055 w 1114765"/>
              <a:gd name="connsiteY8" fmla="*/ 511969 h 2209800"/>
              <a:gd name="connsiteX9" fmla="*/ 1114765 w 1114765"/>
              <a:gd name="connsiteY9" fmla="*/ 515030 h 2209800"/>
              <a:gd name="connsiteX10" fmla="*/ 1103539 w 1114765"/>
              <a:gd name="connsiteY10" fmla="*/ 782070 h 2209800"/>
              <a:gd name="connsiteX11" fmla="*/ 717435 w 1114765"/>
              <a:gd name="connsiteY11" fmla="*/ 785812 h 2209800"/>
              <a:gd name="connsiteX12" fmla="*/ 687160 w 1114765"/>
              <a:gd name="connsiteY12" fmla="*/ 2209800 h 2209800"/>
              <a:gd name="connsiteX0" fmla="*/ 687160 w 1114765"/>
              <a:gd name="connsiteY0" fmla="*/ 2209800 h 2209800"/>
              <a:gd name="connsiteX1" fmla="*/ 425903 w 1114765"/>
              <a:gd name="connsiteY1" fmla="*/ 2209800 h 2209800"/>
              <a:gd name="connsiteX2" fmla="*/ 399709 w 1114765"/>
              <a:gd name="connsiteY2" fmla="*/ 795337 h 2209800"/>
              <a:gd name="connsiteX3" fmla="*/ 5102 w 1114765"/>
              <a:gd name="connsiteY3" fmla="*/ 798739 h 2209800"/>
              <a:gd name="connsiteX4" fmla="*/ 0 w 1114765"/>
              <a:gd name="connsiteY4" fmla="*/ 517752 h 2209800"/>
              <a:gd name="connsiteX5" fmla="*/ 412635 w 1114765"/>
              <a:gd name="connsiteY5" fmla="*/ 509248 h 2209800"/>
              <a:gd name="connsiteX6" fmla="*/ 404132 w 1114765"/>
              <a:gd name="connsiteY6" fmla="*/ 3743 h 2209800"/>
              <a:gd name="connsiteX7" fmla="*/ 719817 w 1114765"/>
              <a:gd name="connsiteY7" fmla="*/ 0 h 2209800"/>
              <a:gd name="connsiteX8" fmla="*/ 715055 w 1114765"/>
              <a:gd name="connsiteY8" fmla="*/ 511969 h 2209800"/>
              <a:gd name="connsiteX9" fmla="*/ 1114765 w 1114765"/>
              <a:gd name="connsiteY9" fmla="*/ 515030 h 2209800"/>
              <a:gd name="connsiteX10" fmla="*/ 1103539 w 1114765"/>
              <a:gd name="connsiteY10" fmla="*/ 782070 h 2209800"/>
              <a:gd name="connsiteX11" fmla="*/ 717435 w 1114765"/>
              <a:gd name="connsiteY11" fmla="*/ 785812 h 2209800"/>
              <a:gd name="connsiteX12" fmla="*/ 687160 w 1114765"/>
              <a:gd name="connsiteY12" fmla="*/ 2209800 h 2209800"/>
              <a:gd name="connsiteX0" fmla="*/ 715735 w 1114765"/>
              <a:gd name="connsiteY0" fmla="*/ 2214562 h 2214562"/>
              <a:gd name="connsiteX1" fmla="*/ 425903 w 1114765"/>
              <a:gd name="connsiteY1" fmla="*/ 2209800 h 2214562"/>
              <a:gd name="connsiteX2" fmla="*/ 399709 w 1114765"/>
              <a:gd name="connsiteY2" fmla="*/ 795337 h 2214562"/>
              <a:gd name="connsiteX3" fmla="*/ 5102 w 1114765"/>
              <a:gd name="connsiteY3" fmla="*/ 798739 h 2214562"/>
              <a:gd name="connsiteX4" fmla="*/ 0 w 1114765"/>
              <a:gd name="connsiteY4" fmla="*/ 517752 h 2214562"/>
              <a:gd name="connsiteX5" fmla="*/ 412635 w 1114765"/>
              <a:gd name="connsiteY5" fmla="*/ 509248 h 2214562"/>
              <a:gd name="connsiteX6" fmla="*/ 404132 w 1114765"/>
              <a:gd name="connsiteY6" fmla="*/ 3743 h 2214562"/>
              <a:gd name="connsiteX7" fmla="*/ 719817 w 1114765"/>
              <a:gd name="connsiteY7" fmla="*/ 0 h 2214562"/>
              <a:gd name="connsiteX8" fmla="*/ 715055 w 1114765"/>
              <a:gd name="connsiteY8" fmla="*/ 511969 h 2214562"/>
              <a:gd name="connsiteX9" fmla="*/ 1114765 w 1114765"/>
              <a:gd name="connsiteY9" fmla="*/ 515030 h 2214562"/>
              <a:gd name="connsiteX10" fmla="*/ 1103539 w 1114765"/>
              <a:gd name="connsiteY10" fmla="*/ 782070 h 2214562"/>
              <a:gd name="connsiteX11" fmla="*/ 717435 w 1114765"/>
              <a:gd name="connsiteY11" fmla="*/ 785812 h 2214562"/>
              <a:gd name="connsiteX12" fmla="*/ 715735 w 1114765"/>
              <a:gd name="connsiteY12" fmla="*/ 2214562 h 2214562"/>
              <a:gd name="connsiteX0" fmla="*/ 715735 w 1114765"/>
              <a:gd name="connsiteY0" fmla="*/ 2214562 h 2214562"/>
              <a:gd name="connsiteX1" fmla="*/ 416378 w 1114765"/>
              <a:gd name="connsiteY1" fmla="*/ 2214562 h 2214562"/>
              <a:gd name="connsiteX2" fmla="*/ 399709 w 1114765"/>
              <a:gd name="connsiteY2" fmla="*/ 795337 h 2214562"/>
              <a:gd name="connsiteX3" fmla="*/ 5102 w 1114765"/>
              <a:gd name="connsiteY3" fmla="*/ 798739 h 2214562"/>
              <a:gd name="connsiteX4" fmla="*/ 0 w 1114765"/>
              <a:gd name="connsiteY4" fmla="*/ 517752 h 2214562"/>
              <a:gd name="connsiteX5" fmla="*/ 412635 w 1114765"/>
              <a:gd name="connsiteY5" fmla="*/ 509248 h 2214562"/>
              <a:gd name="connsiteX6" fmla="*/ 404132 w 1114765"/>
              <a:gd name="connsiteY6" fmla="*/ 3743 h 2214562"/>
              <a:gd name="connsiteX7" fmla="*/ 719817 w 1114765"/>
              <a:gd name="connsiteY7" fmla="*/ 0 h 2214562"/>
              <a:gd name="connsiteX8" fmla="*/ 715055 w 1114765"/>
              <a:gd name="connsiteY8" fmla="*/ 511969 h 2214562"/>
              <a:gd name="connsiteX9" fmla="*/ 1114765 w 1114765"/>
              <a:gd name="connsiteY9" fmla="*/ 515030 h 2214562"/>
              <a:gd name="connsiteX10" fmla="*/ 1103539 w 1114765"/>
              <a:gd name="connsiteY10" fmla="*/ 782070 h 2214562"/>
              <a:gd name="connsiteX11" fmla="*/ 717435 w 1114765"/>
              <a:gd name="connsiteY11" fmla="*/ 785812 h 2214562"/>
              <a:gd name="connsiteX12" fmla="*/ 715735 w 1114765"/>
              <a:gd name="connsiteY12" fmla="*/ 2214562 h 2214562"/>
              <a:gd name="connsiteX0" fmla="*/ 708592 w 1114765"/>
              <a:gd name="connsiteY0" fmla="*/ 2214562 h 2214562"/>
              <a:gd name="connsiteX1" fmla="*/ 416378 w 1114765"/>
              <a:gd name="connsiteY1" fmla="*/ 2214562 h 2214562"/>
              <a:gd name="connsiteX2" fmla="*/ 399709 w 1114765"/>
              <a:gd name="connsiteY2" fmla="*/ 795337 h 2214562"/>
              <a:gd name="connsiteX3" fmla="*/ 5102 w 1114765"/>
              <a:gd name="connsiteY3" fmla="*/ 798739 h 2214562"/>
              <a:gd name="connsiteX4" fmla="*/ 0 w 1114765"/>
              <a:gd name="connsiteY4" fmla="*/ 517752 h 2214562"/>
              <a:gd name="connsiteX5" fmla="*/ 412635 w 1114765"/>
              <a:gd name="connsiteY5" fmla="*/ 509248 h 2214562"/>
              <a:gd name="connsiteX6" fmla="*/ 404132 w 1114765"/>
              <a:gd name="connsiteY6" fmla="*/ 3743 h 2214562"/>
              <a:gd name="connsiteX7" fmla="*/ 719817 w 1114765"/>
              <a:gd name="connsiteY7" fmla="*/ 0 h 2214562"/>
              <a:gd name="connsiteX8" fmla="*/ 715055 w 1114765"/>
              <a:gd name="connsiteY8" fmla="*/ 511969 h 2214562"/>
              <a:gd name="connsiteX9" fmla="*/ 1114765 w 1114765"/>
              <a:gd name="connsiteY9" fmla="*/ 515030 h 2214562"/>
              <a:gd name="connsiteX10" fmla="*/ 1103539 w 1114765"/>
              <a:gd name="connsiteY10" fmla="*/ 782070 h 2214562"/>
              <a:gd name="connsiteX11" fmla="*/ 717435 w 1114765"/>
              <a:gd name="connsiteY11" fmla="*/ 785812 h 2214562"/>
              <a:gd name="connsiteX12" fmla="*/ 708592 w 1114765"/>
              <a:gd name="connsiteY12" fmla="*/ 2214562 h 2214562"/>
              <a:gd name="connsiteX0" fmla="*/ 708592 w 1114765"/>
              <a:gd name="connsiteY0" fmla="*/ 2214562 h 2214562"/>
              <a:gd name="connsiteX1" fmla="*/ 416378 w 1114765"/>
              <a:gd name="connsiteY1" fmla="*/ 2214562 h 2214562"/>
              <a:gd name="connsiteX2" fmla="*/ 399709 w 1114765"/>
              <a:gd name="connsiteY2" fmla="*/ 795337 h 2214562"/>
              <a:gd name="connsiteX3" fmla="*/ 5102 w 1114765"/>
              <a:gd name="connsiteY3" fmla="*/ 793976 h 2214562"/>
              <a:gd name="connsiteX4" fmla="*/ 0 w 1114765"/>
              <a:gd name="connsiteY4" fmla="*/ 517752 h 2214562"/>
              <a:gd name="connsiteX5" fmla="*/ 412635 w 1114765"/>
              <a:gd name="connsiteY5" fmla="*/ 509248 h 2214562"/>
              <a:gd name="connsiteX6" fmla="*/ 404132 w 1114765"/>
              <a:gd name="connsiteY6" fmla="*/ 3743 h 2214562"/>
              <a:gd name="connsiteX7" fmla="*/ 719817 w 1114765"/>
              <a:gd name="connsiteY7" fmla="*/ 0 h 2214562"/>
              <a:gd name="connsiteX8" fmla="*/ 715055 w 1114765"/>
              <a:gd name="connsiteY8" fmla="*/ 511969 h 2214562"/>
              <a:gd name="connsiteX9" fmla="*/ 1114765 w 1114765"/>
              <a:gd name="connsiteY9" fmla="*/ 515030 h 2214562"/>
              <a:gd name="connsiteX10" fmla="*/ 1103539 w 1114765"/>
              <a:gd name="connsiteY10" fmla="*/ 782070 h 2214562"/>
              <a:gd name="connsiteX11" fmla="*/ 717435 w 1114765"/>
              <a:gd name="connsiteY11" fmla="*/ 785812 h 2214562"/>
              <a:gd name="connsiteX12" fmla="*/ 708592 w 1114765"/>
              <a:gd name="connsiteY12" fmla="*/ 2214562 h 2214562"/>
              <a:gd name="connsiteX0" fmla="*/ 708592 w 1114765"/>
              <a:gd name="connsiteY0" fmla="*/ 2214562 h 2214562"/>
              <a:gd name="connsiteX1" fmla="*/ 416378 w 1114765"/>
              <a:gd name="connsiteY1" fmla="*/ 2214562 h 2214562"/>
              <a:gd name="connsiteX2" fmla="*/ 399709 w 1114765"/>
              <a:gd name="connsiteY2" fmla="*/ 795337 h 2214562"/>
              <a:gd name="connsiteX3" fmla="*/ 5102 w 1114765"/>
              <a:gd name="connsiteY3" fmla="*/ 793976 h 2214562"/>
              <a:gd name="connsiteX4" fmla="*/ 0 w 1114765"/>
              <a:gd name="connsiteY4" fmla="*/ 517752 h 2214562"/>
              <a:gd name="connsiteX5" fmla="*/ 412635 w 1114765"/>
              <a:gd name="connsiteY5" fmla="*/ 516392 h 2214562"/>
              <a:gd name="connsiteX6" fmla="*/ 404132 w 1114765"/>
              <a:gd name="connsiteY6" fmla="*/ 3743 h 2214562"/>
              <a:gd name="connsiteX7" fmla="*/ 719817 w 1114765"/>
              <a:gd name="connsiteY7" fmla="*/ 0 h 2214562"/>
              <a:gd name="connsiteX8" fmla="*/ 715055 w 1114765"/>
              <a:gd name="connsiteY8" fmla="*/ 511969 h 2214562"/>
              <a:gd name="connsiteX9" fmla="*/ 1114765 w 1114765"/>
              <a:gd name="connsiteY9" fmla="*/ 515030 h 2214562"/>
              <a:gd name="connsiteX10" fmla="*/ 1103539 w 1114765"/>
              <a:gd name="connsiteY10" fmla="*/ 782070 h 2214562"/>
              <a:gd name="connsiteX11" fmla="*/ 717435 w 1114765"/>
              <a:gd name="connsiteY11" fmla="*/ 785812 h 2214562"/>
              <a:gd name="connsiteX12" fmla="*/ 708592 w 1114765"/>
              <a:gd name="connsiteY12" fmla="*/ 2214562 h 2214562"/>
              <a:gd name="connsiteX0" fmla="*/ 708592 w 1105240"/>
              <a:gd name="connsiteY0" fmla="*/ 2214562 h 2214562"/>
              <a:gd name="connsiteX1" fmla="*/ 416378 w 1105240"/>
              <a:gd name="connsiteY1" fmla="*/ 2214562 h 2214562"/>
              <a:gd name="connsiteX2" fmla="*/ 399709 w 1105240"/>
              <a:gd name="connsiteY2" fmla="*/ 795337 h 2214562"/>
              <a:gd name="connsiteX3" fmla="*/ 5102 w 1105240"/>
              <a:gd name="connsiteY3" fmla="*/ 793976 h 2214562"/>
              <a:gd name="connsiteX4" fmla="*/ 0 w 1105240"/>
              <a:gd name="connsiteY4" fmla="*/ 517752 h 2214562"/>
              <a:gd name="connsiteX5" fmla="*/ 412635 w 1105240"/>
              <a:gd name="connsiteY5" fmla="*/ 516392 h 2214562"/>
              <a:gd name="connsiteX6" fmla="*/ 404132 w 1105240"/>
              <a:gd name="connsiteY6" fmla="*/ 3743 h 2214562"/>
              <a:gd name="connsiteX7" fmla="*/ 719817 w 1105240"/>
              <a:gd name="connsiteY7" fmla="*/ 0 h 2214562"/>
              <a:gd name="connsiteX8" fmla="*/ 715055 w 1105240"/>
              <a:gd name="connsiteY8" fmla="*/ 511969 h 2214562"/>
              <a:gd name="connsiteX9" fmla="*/ 1105240 w 1105240"/>
              <a:gd name="connsiteY9" fmla="*/ 515030 h 2214562"/>
              <a:gd name="connsiteX10" fmla="*/ 1103539 w 1105240"/>
              <a:gd name="connsiteY10" fmla="*/ 782070 h 2214562"/>
              <a:gd name="connsiteX11" fmla="*/ 717435 w 1105240"/>
              <a:gd name="connsiteY11" fmla="*/ 785812 h 2214562"/>
              <a:gd name="connsiteX12" fmla="*/ 708592 w 1105240"/>
              <a:gd name="connsiteY12" fmla="*/ 2214562 h 2214562"/>
              <a:gd name="connsiteX0" fmla="*/ 708592 w 1105240"/>
              <a:gd name="connsiteY0" fmla="*/ 2214562 h 2214562"/>
              <a:gd name="connsiteX1" fmla="*/ 416378 w 1105240"/>
              <a:gd name="connsiteY1" fmla="*/ 2214562 h 2214562"/>
              <a:gd name="connsiteX2" fmla="*/ 399709 w 1105240"/>
              <a:gd name="connsiteY2" fmla="*/ 795337 h 2214562"/>
              <a:gd name="connsiteX3" fmla="*/ 5102 w 1105240"/>
              <a:gd name="connsiteY3" fmla="*/ 793976 h 2214562"/>
              <a:gd name="connsiteX4" fmla="*/ 0 w 1105240"/>
              <a:gd name="connsiteY4" fmla="*/ 517752 h 2214562"/>
              <a:gd name="connsiteX5" fmla="*/ 412635 w 1105240"/>
              <a:gd name="connsiteY5" fmla="*/ 516392 h 2214562"/>
              <a:gd name="connsiteX6" fmla="*/ 408894 w 1105240"/>
              <a:gd name="connsiteY6" fmla="*/ 1362 h 2214562"/>
              <a:gd name="connsiteX7" fmla="*/ 719817 w 1105240"/>
              <a:gd name="connsiteY7" fmla="*/ 0 h 2214562"/>
              <a:gd name="connsiteX8" fmla="*/ 715055 w 1105240"/>
              <a:gd name="connsiteY8" fmla="*/ 511969 h 2214562"/>
              <a:gd name="connsiteX9" fmla="*/ 1105240 w 1105240"/>
              <a:gd name="connsiteY9" fmla="*/ 515030 h 2214562"/>
              <a:gd name="connsiteX10" fmla="*/ 1103539 w 1105240"/>
              <a:gd name="connsiteY10" fmla="*/ 782070 h 2214562"/>
              <a:gd name="connsiteX11" fmla="*/ 717435 w 1105240"/>
              <a:gd name="connsiteY11" fmla="*/ 785812 h 2214562"/>
              <a:gd name="connsiteX12" fmla="*/ 708592 w 1105240"/>
              <a:gd name="connsiteY12" fmla="*/ 2214562 h 2214562"/>
              <a:gd name="connsiteX0" fmla="*/ 708592 w 1105240"/>
              <a:gd name="connsiteY0" fmla="*/ 2213200 h 2213200"/>
              <a:gd name="connsiteX1" fmla="*/ 416378 w 1105240"/>
              <a:gd name="connsiteY1" fmla="*/ 2213200 h 2213200"/>
              <a:gd name="connsiteX2" fmla="*/ 399709 w 1105240"/>
              <a:gd name="connsiteY2" fmla="*/ 793975 h 2213200"/>
              <a:gd name="connsiteX3" fmla="*/ 5102 w 1105240"/>
              <a:gd name="connsiteY3" fmla="*/ 792614 h 2213200"/>
              <a:gd name="connsiteX4" fmla="*/ 0 w 1105240"/>
              <a:gd name="connsiteY4" fmla="*/ 516390 h 2213200"/>
              <a:gd name="connsiteX5" fmla="*/ 412635 w 1105240"/>
              <a:gd name="connsiteY5" fmla="*/ 515030 h 2213200"/>
              <a:gd name="connsiteX6" fmla="*/ 408894 w 1105240"/>
              <a:gd name="connsiteY6" fmla="*/ 0 h 2213200"/>
              <a:gd name="connsiteX7" fmla="*/ 715054 w 1105240"/>
              <a:gd name="connsiteY7" fmla="*/ 1019 h 2213200"/>
              <a:gd name="connsiteX8" fmla="*/ 715055 w 1105240"/>
              <a:gd name="connsiteY8" fmla="*/ 510607 h 2213200"/>
              <a:gd name="connsiteX9" fmla="*/ 1105240 w 1105240"/>
              <a:gd name="connsiteY9" fmla="*/ 513668 h 2213200"/>
              <a:gd name="connsiteX10" fmla="*/ 1103539 w 1105240"/>
              <a:gd name="connsiteY10" fmla="*/ 780708 h 2213200"/>
              <a:gd name="connsiteX11" fmla="*/ 717435 w 1105240"/>
              <a:gd name="connsiteY11" fmla="*/ 784450 h 2213200"/>
              <a:gd name="connsiteX12" fmla="*/ 708592 w 1105240"/>
              <a:gd name="connsiteY12" fmla="*/ 2213200 h 2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240" h="2213200">
                <a:moveTo>
                  <a:pt x="708592" y="2213200"/>
                </a:moveTo>
                <a:lnTo>
                  <a:pt x="416378" y="2213200"/>
                </a:lnTo>
                <a:lnTo>
                  <a:pt x="399709" y="793975"/>
                </a:lnTo>
                <a:lnTo>
                  <a:pt x="5102" y="792614"/>
                </a:lnTo>
                <a:cubicBezTo>
                  <a:pt x="3401" y="698952"/>
                  <a:pt x="1701" y="610052"/>
                  <a:pt x="0" y="516390"/>
                </a:cubicBezTo>
                <a:lnTo>
                  <a:pt x="412635" y="515030"/>
                </a:lnTo>
                <a:lnTo>
                  <a:pt x="408894" y="0"/>
                </a:lnTo>
                <a:lnTo>
                  <a:pt x="715054" y="1019"/>
                </a:lnTo>
                <a:cubicBezTo>
                  <a:pt x="713467" y="171675"/>
                  <a:pt x="716642" y="339951"/>
                  <a:pt x="715055" y="510607"/>
                </a:cubicBezTo>
                <a:lnTo>
                  <a:pt x="1105240" y="513668"/>
                </a:lnTo>
                <a:lnTo>
                  <a:pt x="1103539" y="780708"/>
                </a:lnTo>
                <a:lnTo>
                  <a:pt x="717435" y="784450"/>
                </a:lnTo>
                <a:cubicBezTo>
                  <a:pt x="716868" y="1260700"/>
                  <a:pt x="709159" y="1736950"/>
                  <a:pt x="708592" y="221320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4D491322-702C-EE2D-E344-BE889D064300}"/>
              </a:ext>
            </a:extLst>
          </p:cNvPr>
          <p:cNvSpPr txBox="1">
            <a:spLocks noChangeArrowheads="1"/>
          </p:cNvSpPr>
          <p:nvPr/>
        </p:nvSpPr>
        <p:spPr bwMode="auto">
          <a:xfrm>
            <a:off x="188768" y="394855"/>
            <a:ext cx="8766465" cy="606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submit to God</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Draw near to God </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and He will draw near to you</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Resist the devil; he will flee from you</a:t>
            </a:r>
          </a:p>
          <a:p>
            <a:pPr eaLnBrk="1" hangingPunct="1"/>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Cleanse your hands, you sinners</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purify your hearts</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you double-minded</a:t>
            </a:r>
            <a:endParaRPr lang="en-US" altLang="en-US" sz="40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984898"/>
            <a:ext cx="8229600" cy="48882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submit to God. Resist the devil and he will flee from you. Draw near to God and He will draw near to you. Cleanse your hands, you sinners; and purify your hearts, you double-minded.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4:7-8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Arrow: Bent-Up 9">
            <a:extLst>
              <a:ext uri="{FF2B5EF4-FFF2-40B4-BE49-F238E27FC236}">
                <a16:creationId xmlns:a16="http://schemas.microsoft.com/office/drawing/2014/main" id="{E6893B68-10D4-A978-55BD-657E04983B94}"/>
              </a:ext>
            </a:extLst>
          </p:cNvPr>
          <p:cNvSpPr/>
          <p:nvPr/>
        </p:nvSpPr>
        <p:spPr>
          <a:xfrm rot="5400000">
            <a:off x="3599944" y="5920082"/>
            <a:ext cx="349096" cy="352845"/>
          </a:xfrm>
          <a:prstGeom prst="bentUpArrow">
            <a:avLst>
              <a:gd name="adj1" fmla="val 26365"/>
              <a:gd name="adj2" fmla="val 32031"/>
              <a:gd name="adj3" fmla="val 50000"/>
            </a:avLst>
          </a:prstGeom>
          <a:solidFill>
            <a:schemeClr val="tx1"/>
          </a:solidFill>
          <a:ln w="9525">
            <a:solidFill>
              <a:schemeClr val="bg1"/>
            </a:solidFill>
          </a:ln>
          <a:effectLst>
            <a:glow rad="76200">
              <a:schemeClr val="tx1"/>
            </a:glow>
          </a:effectLst>
          <a:scene3d>
            <a:camera prst="orthographicFront"/>
            <a:lightRig rig="glow"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F6CE9737-E278-14C0-A766-D0F7570AAC26}"/>
              </a:ext>
            </a:extLst>
          </p:cNvPr>
          <p:cNvSpPr/>
          <p:nvPr/>
        </p:nvSpPr>
        <p:spPr>
          <a:xfrm rot="5400000" flipV="1">
            <a:off x="7581671" y="5206299"/>
            <a:ext cx="349096" cy="347719"/>
          </a:xfrm>
          <a:prstGeom prst="bentUpArrow">
            <a:avLst>
              <a:gd name="adj1" fmla="val 26365"/>
              <a:gd name="adj2" fmla="val 32031"/>
              <a:gd name="adj3" fmla="val 50000"/>
            </a:avLst>
          </a:prstGeom>
          <a:solidFill>
            <a:srgbClr val="FF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18">
            <a:extLst>
              <a:ext uri="{FF2B5EF4-FFF2-40B4-BE49-F238E27FC236}">
                <a16:creationId xmlns:a16="http://schemas.microsoft.com/office/drawing/2014/main" id="{BAB8D6C4-2954-60D4-6282-81F91C87D37C}"/>
              </a:ext>
            </a:extLst>
          </p:cNvPr>
          <p:cNvSpPr txBox="1"/>
          <p:nvPr/>
        </p:nvSpPr>
        <p:spPr>
          <a:xfrm>
            <a:off x="4202355" y="3795650"/>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3" name="Rectangle 2">
            <a:extLst>
              <a:ext uri="{FF2B5EF4-FFF2-40B4-BE49-F238E27FC236}">
                <a16:creationId xmlns:a16="http://schemas.microsoft.com/office/drawing/2014/main" id="{BA86E8A1-D425-2A3F-0D7A-F1BE8A15FB1F}"/>
              </a:ext>
            </a:extLst>
          </p:cNvPr>
          <p:cNvSpPr txBox="1">
            <a:spLocks noChangeArrowheads="1"/>
          </p:cNvSpPr>
          <p:nvPr/>
        </p:nvSpPr>
        <p:spPr bwMode="auto">
          <a:xfrm>
            <a:off x="3106881" y="1067681"/>
            <a:ext cx="3701113" cy="75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submit to God</a:t>
            </a:r>
          </a:p>
        </p:txBody>
      </p:sp>
      <p:sp>
        <p:nvSpPr>
          <p:cNvPr id="8" name="Rectangle 2">
            <a:extLst>
              <a:ext uri="{FF2B5EF4-FFF2-40B4-BE49-F238E27FC236}">
                <a16:creationId xmlns:a16="http://schemas.microsoft.com/office/drawing/2014/main" id="{0C5F33A0-68F4-9D6B-DED1-4699C80CD28C}"/>
              </a:ext>
            </a:extLst>
          </p:cNvPr>
          <p:cNvSpPr txBox="1">
            <a:spLocks noChangeArrowheads="1"/>
          </p:cNvSpPr>
          <p:nvPr/>
        </p:nvSpPr>
        <p:spPr bwMode="auto">
          <a:xfrm>
            <a:off x="1457325" y="2395337"/>
            <a:ext cx="4652530" cy="78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Draw near to God</a:t>
            </a:r>
          </a:p>
        </p:txBody>
      </p:sp>
      <p:sp>
        <p:nvSpPr>
          <p:cNvPr id="9" name="Rectangle 2">
            <a:extLst>
              <a:ext uri="{FF2B5EF4-FFF2-40B4-BE49-F238E27FC236}">
                <a16:creationId xmlns:a16="http://schemas.microsoft.com/office/drawing/2014/main" id="{59893E7D-B814-FAA1-2E42-2F685E221086}"/>
              </a:ext>
            </a:extLst>
          </p:cNvPr>
          <p:cNvSpPr txBox="1">
            <a:spLocks noChangeArrowheads="1"/>
          </p:cNvSpPr>
          <p:nvPr/>
        </p:nvSpPr>
        <p:spPr bwMode="auto">
          <a:xfrm>
            <a:off x="5800508" y="2409825"/>
            <a:ext cx="2948204" cy="75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He will</a:t>
            </a:r>
          </a:p>
        </p:txBody>
      </p:sp>
      <p:sp>
        <p:nvSpPr>
          <p:cNvPr id="10" name="Rectangle 2">
            <a:extLst>
              <a:ext uri="{FF2B5EF4-FFF2-40B4-BE49-F238E27FC236}">
                <a16:creationId xmlns:a16="http://schemas.microsoft.com/office/drawing/2014/main" id="{63A8E68A-09A9-C9BE-2CE5-012D7C2B67FE}"/>
              </a:ext>
            </a:extLst>
          </p:cNvPr>
          <p:cNvSpPr txBox="1">
            <a:spLocks noChangeArrowheads="1"/>
          </p:cNvSpPr>
          <p:nvPr/>
        </p:nvSpPr>
        <p:spPr bwMode="auto">
          <a:xfrm>
            <a:off x="651876" y="3076575"/>
            <a:ext cx="4582762" cy="75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draw near to you</a:t>
            </a:r>
          </a:p>
        </p:txBody>
      </p:sp>
      <p:sp>
        <p:nvSpPr>
          <p:cNvPr id="11" name="Rectangle 2">
            <a:extLst>
              <a:ext uri="{FF2B5EF4-FFF2-40B4-BE49-F238E27FC236}">
                <a16:creationId xmlns:a16="http://schemas.microsoft.com/office/drawing/2014/main" id="{A01CA182-57B3-DAFE-C3A6-97CDB7968DFE}"/>
              </a:ext>
            </a:extLst>
          </p:cNvPr>
          <p:cNvSpPr txBox="1">
            <a:spLocks noChangeArrowheads="1"/>
          </p:cNvSpPr>
          <p:nvPr/>
        </p:nvSpPr>
        <p:spPr bwMode="auto">
          <a:xfrm>
            <a:off x="6719888" y="1044518"/>
            <a:ext cx="1714849" cy="80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Resist</a:t>
            </a:r>
          </a:p>
        </p:txBody>
      </p:sp>
      <p:sp>
        <p:nvSpPr>
          <p:cNvPr id="12" name="Rectangle 2">
            <a:extLst>
              <a:ext uri="{FF2B5EF4-FFF2-40B4-BE49-F238E27FC236}">
                <a16:creationId xmlns:a16="http://schemas.microsoft.com/office/drawing/2014/main" id="{C0882C2F-1E37-9335-4ED3-27C946A7C25A}"/>
              </a:ext>
            </a:extLst>
          </p:cNvPr>
          <p:cNvSpPr txBox="1">
            <a:spLocks noChangeArrowheads="1"/>
          </p:cNvSpPr>
          <p:nvPr/>
        </p:nvSpPr>
        <p:spPr bwMode="auto">
          <a:xfrm>
            <a:off x="883228" y="1721644"/>
            <a:ext cx="2457666"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devil</a:t>
            </a:r>
          </a:p>
        </p:txBody>
      </p:sp>
      <p:sp>
        <p:nvSpPr>
          <p:cNvPr id="13" name="Rectangle 2">
            <a:extLst>
              <a:ext uri="{FF2B5EF4-FFF2-40B4-BE49-F238E27FC236}">
                <a16:creationId xmlns:a16="http://schemas.microsoft.com/office/drawing/2014/main" id="{BC1DC769-6ED2-70EC-A45E-4002DD33E4E2}"/>
              </a:ext>
            </a:extLst>
          </p:cNvPr>
          <p:cNvSpPr txBox="1">
            <a:spLocks noChangeArrowheads="1"/>
          </p:cNvSpPr>
          <p:nvPr/>
        </p:nvSpPr>
        <p:spPr bwMode="auto">
          <a:xfrm>
            <a:off x="5174673" y="3752850"/>
            <a:ext cx="611765" cy="7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p:txBody>
      </p:sp>
      <p:sp>
        <p:nvSpPr>
          <p:cNvPr id="14" name="Rectangle 2">
            <a:extLst>
              <a:ext uri="{FF2B5EF4-FFF2-40B4-BE49-F238E27FC236}">
                <a16:creationId xmlns:a16="http://schemas.microsoft.com/office/drawing/2014/main" id="{507D9C6E-57DE-BCCA-B96C-D19FA2B87B0A}"/>
              </a:ext>
            </a:extLst>
          </p:cNvPr>
          <p:cNvSpPr txBox="1">
            <a:spLocks noChangeArrowheads="1"/>
          </p:cNvSpPr>
          <p:nvPr/>
        </p:nvSpPr>
        <p:spPr bwMode="auto">
          <a:xfrm>
            <a:off x="4052888" y="1707356"/>
            <a:ext cx="4195762"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flee from</a:t>
            </a:r>
          </a:p>
        </p:txBody>
      </p:sp>
      <p:sp>
        <p:nvSpPr>
          <p:cNvPr id="15" name="Rectangle 2">
            <a:extLst>
              <a:ext uri="{FF2B5EF4-FFF2-40B4-BE49-F238E27FC236}">
                <a16:creationId xmlns:a16="http://schemas.microsoft.com/office/drawing/2014/main" id="{675B6144-BBB9-2FCC-1946-5DF9790E92D7}"/>
              </a:ext>
            </a:extLst>
          </p:cNvPr>
          <p:cNvSpPr txBox="1">
            <a:spLocks noChangeArrowheads="1"/>
          </p:cNvSpPr>
          <p:nvPr/>
        </p:nvSpPr>
        <p:spPr bwMode="auto">
          <a:xfrm>
            <a:off x="483394" y="2400300"/>
            <a:ext cx="1052512" cy="77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p>
        </p:txBody>
      </p:sp>
      <p:sp>
        <p:nvSpPr>
          <p:cNvPr id="16" name="Rectangle 2">
            <a:extLst>
              <a:ext uri="{FF2B5EF4-FFF2-40B4-BE49-F238E27FC236}">
                <a16:creationId xmlns:a16="http://schemas.microsoft.com/office/drawing/2014/main" id="{A0086696-99E1-6339-E570-934922E33CF9}"/>
              </a:ext>
            </a:extLst>
          </p:cNvPr>
          <p:cNvSpPr txBox="1">
            <a:spLocks noChangeArrowheads="1"/>
          </p:cNvSpPr>
          <p:nvPr/>
        </p:nvSpPr>
        <p:spPr bwMode="auto">
          <a:xfrm>
            <a:off x="4879181" y="3095625"/>
            <a:ext cx="3650457" cy="72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Cleanse your</a:t>
            </a:r>
          </a:p>
        </p:txBody>
      </p:sp>
      <p:sp>
        <p:nvSpPr>
          <p:cNvPr id="17" name="Rectangle 2">
            <a:extLst>
              <a:ext uri="{FF2B5EF4-FFF2-40B4-BE49-F238E27FC236}">
                <a16:creationId xmlns:a16="http://schemas.microsoft.com/office/drawing/2014/main" id="{9A8572D4-1A5E-028B-14DB-269A0CFB64CB}"/>
              </a:ext>
            </a:extLst>
          </p:cNvPr>
          <p:cNvSpPr txBox="1">
            <a:spLocks noChangeArrowheads="1"/>
          </p:cNvSpPr>
          <p:nvPr/>
        </p:nvSpPr>
        <p:spPr bwMode="auto">
          <a:xfrm>
            <a:off x="895350" y="3742907"/>
            <a:ext cx="469582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hands, you sinners</a:t>
            </a:r>
          </a:p>
        </p:txBody>
      </p:sp>
      <p:sp>
        <p:nvSpPr>
          <p:cNvPr id="18" name="Rectangle 2">
            <a:extLst>
              <a:ext uri="{FF2B5EF4-FFF2-40B4-BE49-F238E27FC236}">
                <a16:creationId xmlns:a16="http://schemas.microsoft.com/office/drawing/2014/main" id="{5095D42A-981D-78F7-04E8-45692B6E8918}"/>
              </a:ext>
            </a:extLst>
          </p:cNvPr>
          <p:cNvSpPr txBox="1">
            <a:spLocks noChangeArrowheads="1"/>
          </p:cNvSpPr>
          <p:nvPr/>
        </p:nvSpPr>
        <p:spPr bwMode="auto">
          <a:xfrm>
            <a:off x="6486525" y="3752850"/>
            <a:ext cx="1781176" cy="7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purify</a:t>
            </a:r>
          </a:p>
        </p:txBody>
      </p:sp>
      <p:sp>
        <p:nvSpPr>
          <p:cNvPr id="19" name="Rectangle 2">
            <a:extLst>
              <a:ext uri="{FF2B5EF4-FFF2-40B4-BE49-F238E27FC236}">
                <a16:creationId xmlns:a16="http://schemas.microsoft.com/office/drawing/2014/main" id="{EDB3BBAB-F107-87CA-5250-8873E07ABFC0}"/>
              </a:ext>
            </a:extLst>
          </p:cNvPr>
          <p:cNvSpPr txBox="1">
            <a:spLocks noChangeArrowheads="1"/>
          </p:cNvSpPr>
          <p:nvPr/>
        </p:nvSpPr>
        <p:spPr bwMode="auto">
          <a:xfrm>
            <a:off x="497681" y="4390391"/>
            <a:ext cx="3171826" cy="82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hearts</a:t>
            </a:r>
          </a:p>
        </p:txBody>
      </p:sp>
      <p:sp>
        <p:nvSpPr>
          <p:cNvPr id="20" name="Rectangle 2">
            <a:extLst>
              <a:ext uri="{FF2B5EF4-FFF2-40B4-BE49-F238E27FC236}">
                <a16:creationId xmlns:a16="http://schemas.microsoft.com/office/drawing/2014/main" id="{9531D523-AFC1-32A0-C776-14E9F67A46BA}"/>
              </a:ext>
            </a:extLst>
          </p:cNvPr>
          <p:cNvSpPr txBox="1">
            <a:spLocks noChangeArrowheads="1"/>
          </p:cNvSpPr>
          <p:nvPr/>
        </p:nvSpPr>
        <p:spPr bwMode="auto">
          <a:xfrm>
            <a:off x="3511756" y="4390392"/>
            <a:ext cx="4908344" cy="81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double-minded</a:t>
            </a:r>
          </a:p>
        </p:txBody>
      </p:sp>
      <p:sp>
        <p:nvSpPr>
          <p:cNvPr id="23" name="TextBox 18">
            <a:extLst>
              <a:ext uri="{FF2B5EF4-FFF2-40B4-BE49-F238E27FC236}">
                <a16:creationId xmlns:a16="http://schemas.microsoft.com/office/drawing/2014/main" id="{8D14D02D-7BB6-024C-2670-9C2317B2F24C}"/>
              </a:ext>
            </a:extLst>
          </p:cNvPr>
          <p:cNvSpPr txBox="1"/>
          <p:nvPr/>
        </p:nvSpPr>
        <p:spPr>
          <a:xfrm>
            <a:off x="1650669" y="1051035"/>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4" name="TextBox 18">
            <a:extLst>
              <a:ext uri="{FF2B5EF4-FFF2-40B4-BE49-F238E27FC236}">
                <a16:creationId xmlns:a16="http://schemas.microsoft.com/office/drawing/2014/main" id="{BBB77445-931E-F2D7-45A3-A7D5E25BD578}"/>
              </a:ext>
            </a:extLst>
          </p:cNvPr>
          <p:cNvSpPr txBox="1"/>
          <p:nvPr/>
        </p:nvSpPr>
        <p:spPr>
          <a:xfrm>
            <a:off x="6772658" y="1051035"/>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6" name="Rectangle 2">
            <a:extLst>
              <a:ext uri="{FF2B5EF4-FFF2-40B4-BE49-F238E27FC236}">
                <a16:creationId xmlns:a16="http://schemas.microsoft.com/office/drawing/2014/main" id="{91EF4E78-3AE1-101E-0BE2-C3A91C27280E}"/>
              </a:ext>
            </a:extLst>
          </p:cNvPr>
          <p:cNvSpPr txBox="1">
            <a:spLocks noChangeArrowheads="1"/>
          </p:cNvSpPr>
          <p:nvPr/>
        </p:nvSpPr>
        <p:spPr bwMode="auto">
          <a:xfrm>
            <a:off x="3543300" y="2119744"/>
            <a:ext cx="2134829" cy="66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born again</a:t>
            </a:r>
          </a:p>
        </p:txBody>
      </p:sp>
    </p:spTree>
    <p:extLst>
      <p:ext uri="{BB962C8B-B14F-4D97-AF65-F5344CB8AC3E}">
        <p14:creationId xmlns:p14="http://schemas.microsoft.com/office/powerpoint/2010/main" val="797297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750"/>
                                        <p:tgtEl>
                                          <p:spTgt spid="3074"/>
                                        </p:tgtEl>
                                      </p:cBhvr>
                                    </p:animEffect>
                                  </p:childTnLst>
                                </p:cTn>
                              </p:par>
                              <p:par>
                                <p:cTn id="8" presetID="8" presetClass="emph" presetSubtype="0" fill="hold" grpId="2" nodeType="withEffect">
                                  <p:stCondLst>
                                    <p:cond delay="0"/>
                                  </p:stCondLst>
                                  <p:childTnLst>
                                    <p:animRot by="21600000">
                                      <p:cBhvr>
                                        <p:cTn id="9" dur="1250" fill="hold"/>
                                        <p:tgtEl>
                                          <p:spTgt spid="3074"/>
                                        </p:tgtEl>
                                        <p:attrNameLst>
                                          <p:attrName>r</p:attrName>
                                        </p:attrNameLst>
                                      </p:cBhvr>
                                    </p:animRot>
                                  </p:childTnLst>
                                </p:cTn>
                              </p:par>
                              <p:par>
                                <p:cTn id="10" presetID="23" presetClass="entr" presetSubtype="16" fill="hold" grpId="3"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250" fill="hold"/>
                                        <p:tgtEl>
                                          <p:spTgt spid="3074"/>
                                        </p:tgtEl>
                                        <p:attrNameLst>
                                          <p:attrName>ppt_w</p:attrName>
                                        </p:attrNameLst>
                                      </p:cBhvr>
                                      <p:tavLst>
                                        <p:tav tm="0">
                                          <p:val>
                                            <p:fltVal val="0"/>
                                          </p:val>
                                        </p:tav>
                                        <p:tav tm="100000">
                                          <p:val>
                                            <p:strVal val="#ppt_w"/>
                                          </p:val>
                                        </p:tav>
                                      </p:tavLst>
                                    </p:anim>
                                    <p:anim calcmode="lin" valueType="num">
                                      <p:cBhvr>
                                        <p:cTn id="13" dur="125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250"/>
                                        <p:tgtEl>
                                          <p:spTgt spid="20"/>
                                        </p:tgtEl>
                                      </p:cBhvr>
                                    </p:animEffect>
                                  </p:childTnLst>
                                </p:cTn>
                              </p:par>
                              <p:par>
                                <p:cTn id="58" presetID="42" presetClass="path" presetSubtype="0" accel="50000" decel="50000" fill="hold" grpId="2" nodeType="withEffect">
                                  <p:stCondLst>
                                    <p:cond delay="0"/>
                                  </p:stCondLst>
                                  <p:childTnLst>
                                    <p:animMotion origin="layout" path="M 2.5E-6 1.85185E-6 L -0.04236 -0.09746 " pathEditMode="relative" rAng="0" ptsTypes="AA">
                                      <p:cBhvr>
                                        <p:cTn id="59" dur="2000" fill="hold"/>
                                        <p:tgtEl>
                                          <p:spTgt spid="3"/>
                                        </p:tgtEl>
                                        <p:attrNameLst>
                                          <p:attrName>ppt_x</p:attrName>
                                          <p:attrName>ppt_y</p:attrName>
                                        </p:attrNameLst>
                                      </p:cBhvr>
                                      <p:rCtr x="-2118" y="-4884"/>
                                    </p:animMotion>
                                  </p:childTnLst>
                                </p:cTn>
                              </p:par>
                              <p:par>
                                <p:cTn id="60" presetID="42" presetClass="path" presetSubtype="0" accel="50000" decel="50000" fill="hold" grpId="2" nodeType="withEffect">
                                  <p:stCondLst>
                                    <p:cond delay="0"/>
                                  </p:stCondLst>
                                  <p:childTnLst>
                                    <p:animMotion origin="layout" path="M 4.72222E-6 -1.48148E-6 L 0.08628 -0.1956 " pathEditMode="relative" rAng="0" ptsTypes="AA">
                                      <p:cBhvr>
                                        <p:cTn id="61" dur="2000" fill="hold"/>
                                        <p:tgtEl>
                                          <p:spTgt spid="8"/>
                                        </p:tgtEl>
                                        <p:attrNameLst>
                                          <p:attrName>ppt_x</p:attrName>
                                          <p:attrName>ppt_y</p:attrName>
                                        </p:attrNameLst>
                                      </p:cBhvr>
                                      <p:rCtr x="4306" y="-9792"/>
                                    </p:animMotion>
                                  </p:childTnLst>
                                </p:cTn>
                              </p:par>
                              <p:par>
                                <p:cTn id="62" presetID="42" presetClass="path" presetSubtype="0" accel="50000" decel="50000" fill="hold" grpId="2" nodeType="withEffect">
                                  <p:stCondLst>
                                    <p:cond delay="0"/>
                                  </p:stCondLst>
                                  <p:childTnLst>
                                    <p:animMotion origin="layout" path="M 3.88889E-6 -2.96296E-6 L -0.52032 -0.09815 " pathEditMode="relative" rAng="0" ptsTypes="AA">
                                      <p:cBhvr>
                                        <p:cTn id="63" dur="2000" fill="hold"/>
                                        <p:tgtEl>
                                          <p:spTgt spid="9"/>
                                        </p:tgtEl>
                                        <p:attrNameLst>
                                          <p:attrName>ppt_x</p:attrName>
                                          <p:attrName>ppt_y</p:attrName>
                                        </p:attrNameLst>
                                      </p:cBhvr>
                                      <p:rCtr x="-26024" y="-4907"/>
                                    </p:animMotion>
                                  </p:childTnLst>
                                </p:cTn>
                              </p:par>
                              <p:par>
                                <p:cTn id="64" presetID="42" presetClass="path" presetSubtype="0" accel="50000" decel="50000" fill="hold" grpId="2" nodeType="withEffect">
                                  <p:stCondLst>
                                    <p:cond delay="0"/>
                                  </p:stCondLst>
                                  <p:childTnLst>
                                    <p:animMotion origin="layout" path="M 5E-6 4.81481E-6 L 0.32622 -0.19538 " pathEditMode="relative" rAng="0" ptsTypes="AA">
                                      <p:cBhvr>
                                        <p:cTn id="65" dur="2000" fill="hold"/>
                                        <p:tgtEl>
                                          <p:spTgt spid="10"/>
                                        </p:tgtEl>
                                        <p:attrNameLst>
                                          <p:attrName>ppt_x</p:attrName>
                                          <p:attrName>ppt_y</p:attrName>
                                        </p:attrNameLst>
                                      </p:cBhvr>
                                      <p:rCtr x="16302" y="-9769"/>
                                    </p:animMotion>
                                  </p:childTnLst>
                                </p:cTn>
                              </p:par>
                              <p:par>
                                <p:cTn id="66" presetID="42" presetClass="path" presetSubtype="0" accel="50000" decel="50000" fill="hold" grpId="2" nodeType="withEffect">
                                  <p:stCondLst>
                                    <p:cond delay="0"/>
                                  </p:stCondLst>
                                  <p:childTnLst>
                                    <p:animMotion origin="layout" path="M 4.16667E-6 3.7037E-7 L -0.72362 0.31227 " pathEditMode="relative" rAng="0" ptsTypes="AA">
                                      <p:cBhvr>
                                        <p:cTn id="67" dur="2000" fill="hold"/>
                                        <p:tgtEl>
                                          <p:spTgt spid="11"/>
                                        </p:tgtEl>
                                        <p:attrNameLst>
                                          <p:attrName>ppt_x</p:attrName>
                                          <p:attrName>ppt_y</p:attrName>
                                        </p:attrNameLst>
                                      </p:cBhvr>
                                      <p:rCtr x="-36181" y="15602"/>
                                    </p:animMotion>
                                  </p:childTnLst>
                                </p:cTn>
                              </p:par>
                              <p:par>
                                <p:cTn id="68" presetID="42" presetClass="path" presetSubtype="0" accel="50000" decel="50000" fill="hold" grpId="2" nodeType="withEffect">
                                  <p:stCondLst>
                                    <p:cond delay="0"/>
                                  </p:stCondLst>
                                  <p:childTnLst>
                                    <p:animMotion origin="layout" path="M -2.77778E-6 -3.33333E-6 L 0.07413 0.21343 " pathEditMode="relative" rAng="0" ptsTypes="AA">
                                      <p:cBhvr>
                                        <p:cTn id="69" dur="2000" fill="hold"/>
                                        <p:tgtEl>
                                          <p:spTgt spid="12"/>
                                        </p:tgtEl>
                                        <p:attrNameLst>
                                          <p:attrName>ppt_x</p:attrName>
                                          <p:attrName>ppt_y</p:attrName>
                                        </p:attrNameLst>
                                      </p:cBhvr>
                                      <p:rCtr x="3698" y="10671"/>
                                    </p:animMotion>
                                  </p:childTnLst>
                                </p:cTn>
                              </p:par>
                              <p:par>
                                <p:cTn id="70" presetID="42" presetClass="path" presetSubtype="0" accel="50000" decel="50000" fill="hold" grpId="2" nodeType="withEffect">
                                  <p:stCondLst>
                                    <p:cond delay="0"/>
                                  </p:stCondLst>
                                  <p:childTnLst>
                                    <p:animMotion origin="layout" path="M 4.44444E-6 -1.85185E-6 L -0.17518 -0.08032 " pathEditMode="relative" rAng="0" ptsTypes="AA">
                                      <p:cBhvr>
                                        <p:cTn id="71" dur="2000" fill="hold"/>
                                        <p:tgtEl>
                                          <p:spTgt spid="13"/>
                                        </p:tgtEl>
                                        <p:attrNameLst>
                                          <p:attrName>ppt_x</p:attrName>
                                          <p:attrName>ppt_y</p:attrName>
                                        </p:attrNameLst>
                                      </p:cBhvr>
                                      <p:rCtr x="-8767" y="-4028"/>
                                    </p:animMotion>
                                  </p:childTnLst>
                                </p:cTn>
                              </p:par>
                              <p:par>
                                <p:cTn id="72" presetID="42" presetClass="path" presetSubtype="0" accel="50000" decel="50000" fill="hold" grpId="2" nodeType="withEffect">
                                  <p:stCondLst>
                                    <p:cond delay="0"/>
                                  </p:stCondLst>
                                  <p:childTnLst>
                                    <p:animMotion origin="layout" path="M 5.55556E-7 -4.81481E-6 L -0.01997 0.21343 " pathEditMode="relative" rAng="0" ptsTypes="AA">
                                      <p:cBhvr>
                                        <p:cTn id="73" dur="2000" fill="hold"/>
                                        <p:tgtEl>
                                          <p:spTgt spid="14"/>
                                        </p:tgtEl>
                                        <p:attrNameLst>
                                          <p:attrName>ppt_x</p:attrName>
                                          <p:attrName>ppt_y</p:attrName>
                                        </p:attrNameLst>
                                      </p:cBhvr>
                                      <p:rCtr x="-1007" y="10671"/>
                                    </p:animMotion>
                                  </p:childTnLst>
                                </p:cTn>
                              </p:par>
                              <p:par>
                                <p:cTn id="74" presetID="42" presetClass="path" presetSubtype="0" accel="50000" decel="50000" fill="hold" grpId="2" nodeType="withEffect">
                                  <p:stCondLst>
                                    <p:cond delay="0"/>
                                  </p:stCondLst>
                                  <p:childTnLst>
                                    <p:animMotion origin="layout" path="M 3.33333E-6 0 L 0.81198 0.11574 " pathEditMode="relative" rAng="0" ptsTypes="AA">
                                      <p:cBhvr>
                                        <p:cTn id="75" dur="2000" fill="hold"/>
                                        <p:tgtEl>
                                          <p:spTgt spid="15"/>
                                        </p:tgtEl>
                                        <p:attrNameLst>
                                          <p:attrName>ppt_x</p:attrName>
                                          <p:attrName>ppt_y</p:attrName>
                                        </p:attrNameLst>
                                      </p:cBhvr>
                                      <p:rCtr x="40590" y="5787"/>
                                    </p:animMotion>
                                  </p:childTnLst>
                                </p:cTn>
                              </p:par>
                              <p:par>
                                <p:cTn id="76" presetID="42" presetClass="path" presetSubtype="0" accel="50000" decel="50000" fill="hold" grpId="2" nodeType="withEffect">
                                  <p:stCondLst>
                                    <p:cond delay="0"/>
                                  </p:stCondLst>
                                  <p:childTnLst>
                                    <p:animMotion origin="layout" path="M 2.77778E-7 3.33333E-6 L -0.47622 0.1868 " pathEditMode="relative" rAng="0" ptsTypes="AA">
                                      <p:cBhvr>
                                        <p:cTn id="77" dur="2000" fill="hold"/>
                                        <p:tgtEl>
                                          <p:spTgt spid="16"/>
                                        </p:tgtEl>
                                        <p:attrNameLst>
                                          <p:attrName>ppt_x</p:attrName>
                                          <p:attrName>ppt_y</p:attrName>
                                        </p:attrNameLst>
                                      </p:cBhvr>
                                      <p:rCtr x="-23819" y="9329"/>
                                    </p:animMotion>
                                  </p:childTnLst>
                                </p:cTn>
                              </p:par>
                              <p:par>
                                <p:cTn id="78" presetID="42" presetClass="path" presetSubtype="0" accel="50000" decel="50000" fill="hold" grpId="2" nodeType="withEffect">
                                  <p:stCondLst>
                                    <p:cond delay="0"/>
                                  </p:stCondLst>
                                  <p:childTnLst>
                                    <p:animMotion origin="layout" path="M 2.5E-6 -3.33333E-6 L 0.31562 0.08866 " pathEditMode="relative" rAng="0" ptsTypes="AA">
                                      <p:cBhvr>
                                        <p:cTn id="79" dur="2000" fill="hold"/>
                                        <p:tgtEl>
                                          <p:spTgt spid="17"/>
                                        </p:tgtEl>
                                        <p:attrNameLst>
                                          <p:attrName>ppt_x</p:attrName>
                                          <p:attrName>ppt_y</p:attrName>
                                        </p:attrNameLst>
                                      </p:cBhvr>
                                      <p:rCtr x="15781" y="4421"/>
                                    </p:animMotion>
                                  </p:childTnLst>
                                </p:cTn>
                              </p:par>
                              <p:par>
                                <p:cTn id="80" presetID="42" presetClass="path" presetSubtype="0" accel="50000" decel="50000" fill="hold" grpId="2" nodeType="withEffect">
                                  <p:stCondLst>
                                    <p:cond delay="0"/>
                                  </p:stCondLst>
                                  <p:childTnLst>
                                    <p:animMotion origin="layout" path="M -8.33333E-7 -1.85185E-6 L -0.37604 0.18681 " pathEditMode="relative" rAng="0" ptsTypes="AA">
                                      <p:cBhvr>
                                        <p:cTn id="81" dur="2000" fill="hold"/>
                                        <p:tgtEl>
                                          <p:spTgt spid="18"/>
                                        </p:tgtEl>
                                        <p:attrNameLst>
                                          <p:attrName>ppt_x</p:attrName>
                                          <p:attrName>ppt_y</p:attrName>
                                        </p:attrNameLst>
                                      </p:cBhvr>
                                      <p:rCtr x="-18802" y="9329"/>
                                    </p:animMotion>
                                  </p:childTnLst>
                                </p:cTn>
                              </p:par>
                              <p:par>
                                <p:cTn id="82" presetID="42" presetClass="path" presetSubtype="0" accel="50000" decel="50000" fill="hold" grpId="2" nodeType="withEffect">
                                  <p:stCondLst>
                                    <p:cond delay="0"/>
                                  </p:stCondLst>
                                  <p:childTnLst>
                                    <p:animMotion origin="layout" path="M 2.22222E-6 -1.48148E-6 L 0.43785 0.08843 " pathEditMode="relative" rAng="0" ptsTypes="AA">
                                      <p:cBhvr>
                                        <p:cTn id="83" dur="2000" fill="hold"/>
                                        <p:tgtEl>
                                          <p:spTgt spid="19"/>
                                        </p:tgtEl>
                                        <p:attrNameLst>
                                          <p:attrName>ppt_x</p:attrName>
                                          <p:attrName>ppt_y</p:attrName>
                                        </p:attrNameLst>
                                      </p:cBhvr>
                                      <p:rCtr x="21892" y="4421"/>
                                    </p:animMotion>
                                  </p:childTnLst>
                                </p:cTn>
                              </p:par>
                              <p:par>
                                <p:cTn id="84" presetID="42" presetClass="path" presetSubtype="0" accel="50000" decel="50000" fill="hold" grpId="2" nodeType="withEffect">
                                  <p:stCondLst>
                                    <p:cond delay="0"/>
                                  </p:stCondLst>
                                  <p:childTnLst>
                                    <p:animMotion origin="layout" path="M -5.55556E-7 0 L 0.05538 0.18681 " pathEditMode="relative" rAng="0" ptsTypes="AA">
                                      <p:cBhvr>
                                        <p:cTn id="85" dur="2000" fill="hold"/>
                                        <p:tgtEl>
                                          <p:spTgt spid="20"/>
                                        </p:tgtEl>
                                        <p:attrNameLst>
                                          <p:attrName>ppt_x</p:attrName>
                                          <p:attrName>ppt_y</p:attrName>
                                        </p:attrNameLst>
                                      </p:cBhvr>
                                      <p:rCtr x="2760" y="9329"/>
                                    </p:animMotion>
                                  </p:childTnLst>
                                </p:cTn>
                              </p:par>
                              <p:par>
                                <p:cTn id="86" presetID="10" presetClass="exit" presetSubtype="0" fill="hold" grpId="1" nodeType="withEffect">
                                  <p:stCondLst>
                                    <p:cond delay="0"/>
                                  </p:stCondLst>
                                  <p:childTnLst>
                                    <p:animEffect transition="out" filter="fade">
                                      <p:cBhvr>
                                        <p:cTn id="87" dur="1250"/>
                                        <p:tgtEl>
                                          <p:spTgt spid="3074"/>
                                        </p:tgtEl>
                                      </p:cBhvr>
                                    </p:animEffect>
                                    <p:set>
                                      <p:cBhvr>
                                        <p:cTn id="88" dur="1" fill="hold">
                                          <p:stCondLst>
                                            <p:cond delay="1249"/>
                                          </p:stCondLst>
                                        </p:cTn>
                                        <p:tgtEl>
                                          <p:spTgt spid="3074"/>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fade">
                                      <p:cBhvr>
                                        <p:cTn id="92" dur="250"/>
                                        <p:tgtEl>
                                          <p:spTgt spid="2"/>
                                        </p:tgtEl>
                                      </p:cBhvr>
                                    </p:animEffect>
                                  </p:childTnLst>
                                </p:cTn>
                              </p:par>
                              <p:par>
                                <p:cTn id="93" presetID="10" presetClass="exit" presetSubtype="0" fill="hold" grpId="1" nodeType="withEffect">
                                  <p:stCondLst>
                                    <p:cond delay="0"/>
                                  </p:stCondLst>
                                  <p:childTnLst>
                                    <p:animEffect transition="out" filter="fade">
                                      <p:cBhvr>
                                        <p:cTn id="94" dur="500"/>
                                        <p:tgtEl>
                                          <p:spTgt spid="3"/>
                                        </p:tgtEl>
                                      </p:cBhvr>
                                    </p:animEffect>
                                    <p:set>
                                      <p:cBhvr>
                                        <p:cTn id="95" dur="1" fill="hold">
                                          <p:stCondLst>
                                            <p:cond delay="499"/>
                                          </p:stCondLst>
                                        </p:cTn>
                                        <p:tgtEl>
                                          <p:spTgt spid="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2500"/>
                            </p:stCondLst>
                            <p:childTnLst>
                              <p:par>
                                <p:cTn id="136" presetID="22" presetClass="entr" presetSubtype="1" fill="hold" nodeType="afterEffect">
                                  <p:stCondLst>
                                    <p:cond delay="0"/>
                                  </p:stCondLst>
                                  <p:childTnLst>
                                    <p:set>
                                      <p:cBhvr>
                                        <p:cTn id="137" dur="1" fill="hold">
                                          <p:stCondLst>
                                            <p:cond delay="0"/>
                                          </p:stCondLst>
                                        </p:cTn>
                                        <p:tgtEl>
                                          <p:spTgt spid="7">
                                            <p:txEl>
                                              <p:pRg st="0" end="0"/>
                                            </p:txEl>
                                          </p:spTgt>
                                        </p:tgtEl>
                                        <p:attrNameLst>
                                          <p:attrName>style.visibility</p:attrName>
                                        </p:attrNameLst>
                                      </p:cBhvr>
                                      <p:to>
                                        <p:strVal val="visible"/>
                                      </p:to>
                                    </p:set>
                                    <p:animEffect transition="in" filter="wipe(up)">
                                      <p:cBhvr>
                                        <p:cTn id="138" dur="500"/>
                                        <p:tgtEl>
                                          <p:spTgt spid="7">
                                            <p:txEl>
                                              <p:pRg st="0" end="0"/>
                                            </p:txEl>
                                          </p:spTgt>
                                        </p:tgtEl>
                                      </p:cBhvr>
                                    </p:animEffect>
                                  </p:childTnLst>
                                </p:cTn>
                              </p:par>
                              <p:par>
                                <p:cTn id="139" presetID="22" presetClass="entr" presetSubtype="2" fill="hold" grpId="0" nodeType="withEffect">
                                  <p:stCondLst>
                                    <p:cond delay="500"/>
                                  </p:stCondLst>
                                  <p:childTnLst>
                                    <p:set>
                                      <p:cBhvr>
                                        <p:cTn id="140" dur="1" fill="hold">
                                          <p:stCondLst>
                                            <p:cond delay="0"/>
                                          </p:stCondLst>
                                        </p:cTn>
                                        <p:tgtEl>
                                          <p:spTgt spid="6"/>
                                        </p:tgtEl>
                                        <p:attrNameLst>
                                          <p:attrName>style.visibility</p:attrName>
                                        </p:attrNameLst>
                                      </p:cBhvr>
                                      <p:to>
                                        <p:strVal val="visible"/>
                                      </p:to>
                                    </p:set>
                                    <p:animEffect transition="in" filter="wipe(right)">
                                      <p:cBhvr>
                                        <p:cTn id="141" dur="500"/>
                                        <p:tgtEl>
                                          <p:spTgt spid="6"/>
                                        </p:tgtEl>
                                      </p:cBhvr>
                                    </p:animEffect>
                                  </p:childTnLst>
                                </p:cTn>
                              </p:par>
                              <p:par>
                                <p:cTn id="142" presetID="22" presetClass="entr" presetSubtype="8" fill="hold" grpId="0" nodeType="withEffect">
                                  <p:stCondLst>
                                    <p:cond delay="1000"/>
                                  </p:stCondLst>
                                  <p:childTnLst>
                                    <p:set>
                                      <p:cBhvr>
                                        <p:cTn id="143" dur="1" fill="hold">
                                          <p:stCondLst>
                                            <p:cond delay="0"/>
                                          </p:stCondLst>
                                        </p:cTn>
                                        <p:tgtEl>
                                          <p:spTgt spid="5"/>
                                        </p:tgtEl>
                                        <p:attrNameLst>
                                          <p:attrName>style.visibility</p:attrName>
                                        </p:attrNameLst>
                                      </p:cBhvr>
                                      <p:to>
                                        <p:strVal val="visible"/>
                                      </p:to>
                                    </p:set>
                                    <p:animEffect transition="in" filter="wipe(left)">
                                      <p:cBhvr>
                                        <p:cTn id="144" dur="500"/>
                                        <p:tgtEl>
                                          <p:spTgt spid="5"/>
                                        </p:tgtEl>
                                      </p:cBhvr>
                                    </p:animEffect>
                                  </p:childTnLst>
                                </p:cTn>
                              </p:par>
                            </p:childTnLst>
                          </p:cTn>
                        </p:par>
                      </p:childTnLst>
                    </p:cTn>
                  </p:par>
                  <p:par>
                    <p:cTn id="145" fill="hold">
                      <p:stCondLst>
                        <p:cond delay="indefinite"/>
                      </p:stCondLst>
                      <p:childTnLst>
                        <p:par>
                          <p:cTn id="146" fill="hold">
                            <p:stCondLst>
                              <p:cond delay="0"/>
                            </p:stCondLst>
                            <p:childTnLst>
                              <p:par>
                                <p:cTn id="147" presetID="2" presetClass="entr" presetSubtype="8" fill="hold" nodeType="clickEffect">
                                  <p:stCondLst>
                                    <p:cond delay="0"/>
                                  </p:stCondLst>
                                  <p:childTnLst>
                                    <p:set>
                                      <p:cBhvr>
                                        <p:cTn id="148" dur="1" fill="hold">
                                          <p:stCondLst>
                                            <p:cond delay="0"/>
                                          </p:stCondLst>
                                        </p:cTn>
                                        <p:tgtEl>
                                          <p:spTgt spid="23">
                                            <p:txEl>
                                              <p:pRg st="0" end="0"/>
                                            </p:txEl>
                                          </p:spTgt>
                                        </p:tgtEl>
                                        <p:attrNameLst>
                                          <p:attrName>style.visibility</p:attrName>
                                        </p:attrNameLst>
                                      </p:cBhvr>
                                      <p:to>
                                        <p:strVal val="visible"/>
                                      </p:to>
                                    </p:set>
                                    <p:anim calcmode="lin" valueType="num">
                                      <p:cBhvr additive="base">
                                        <p:cTn id="149"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50" dur="500" fill="hold"/>
                                        <p:tgtEl>
                                          <p:spTgt spid="23">
                                            <p:txEl>
                                              <p:pRg st="0" end="0"/>
                                            </p:txEl>
                                          </p:spTgt>
                                        </p:tgtEl>
                                        <p:attrNameLst>
                                          <p:attrName>ppt_y</p:attrName>
                                        </p:attrNameLst>
                                      </p:cBhvr>
                                      <p:tavLst>
                                        <p:tav tm="0">
                                          <p:val>
                                            <p:strVal val="#ppt_y"/>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4">
                                            <p:txEl>
                                              <p:pRg st="0" end="0"/>
                                            </p:txEl>
                                          </p:spTgt>
                                        </p:tgtEl>
                                        <p:attrNameLst>
                                          <p:attrName>style.visibility</p:attrName>
                                        </p:attrNameLst>
                                      </p:cBhvr>
                                      <p:to>
                                        <p:strVal val="visible"/>
                                      </p:to>
                                    </p:set>
                                    <p:anim calcmode="lin" valueType="num">
                                      <p:cBhvr additive="base">
                                        <p:cTn id="153"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54" dur="500" fill="hold"/>
                                        <p:tgtEl>
                                          <p:spTgt spid="24">
                                            <p:txEl>
                                              <p:pRg st="0" end="0"/>
                                            </p:txEl>
                                          </p:spTgt>
                                        </p:tgtEl>
                                        <p:attrNameLst>
                                          <p:attrName>ppt_y</p:attrName>
                                        </p:attrNameLst>
                                      </p:cBhvr>
                                      <p:tavLst>
                                        <p:tav tm="0">
                                          <p:val>
                                            <p:strVal val="#ppt_y"/>
                                          </p:val>
                                        </p:tav>
                                        <p:tav tm="100000">
                                          <p:val>
                                            <p:strVal val="#ppt_y"/>
                                          </p:val>
                                        </p:tav>
                                      </p:tavLst>
                                    </p:anim>
                                  </p:childTnLst>
                                </p:cTn>
                              </p:par>
                              <p:par>
                                <p:cTn id="155" presetID="10" presetClass="exit" presetSubtype="0" fill="hold" grpId="0" nodeType="withEffect">
                                  <p:stCondLst>
                                    <p:cond delay="400"/>
                                  </p:stCondLst>
                                  <p:childTnLst>
                                    <p:animEffect transition="out" filter="fade">
                                      <p:cBhvr>
                                        <p:cTn id="156" dur="1000"/>
                                        <p:tgtEl>
                                          <p:spTgt spid="21"/>
                                        </p:tgtEl>
                                      </p:cBhvr>
                                    </p:animEffect>
                                    <p:set>
                                      <p:cBhvr>
                                        <p:cTn id="157" dur="1" fill="hold">
                                          <p:stCondLst>
                                            <p:cond delay="999"/>
                                          </p:stCondLst>
                                        </p:cTn>
                                        <p:tgtEl>
                                          <p:spTgt spid="21"/>
                                        </p:tgtEl>
                                        <p:attrNameLst>
                                          <p:attrName>style.visibility</p:attrName>
                                        </p:attrNameLst>
                                      </p:cBhvr>
                                      <p:to>
                                        <p:strVal val="hidden"/>
                                      </p:to>
                                    </p:set>
                                  </p:childTnLst>
                                </p:cTn>
                              </p:par>
                              <p:par>
                                <p:cTn id="158" presetID="23" presetClass="exit" presetSubtype="16" fill="hold" grpId="1" nodeType="withEffect">
                                  <p:stCondLst>
                                    <p:cond delay="400"/>
                                  </p:stCondLst>
                                  <p:childTnLst>
                                    <p:anim calcmode="lin" valueType="num">
                                      <p:cBhvr>
                                        <p:cTn id="159" dur="1000"/>
                                        <p:tgtEl>
                                          <p:spTgt spid="21"/>
                                        </p:tgtEl>
                                        <p:attrNameLst>
                                          <p:attrName>ppt_w</p:attrName>
                                        </p:attrNameLst>
                                      </p:cBhvr>
                                      <p:tavLst>
                                        <p:tav tm="0">
                                          <p:val>
                                            <p:strVal val="ppt_w"/>
                                          </p:val>
                                        </p:tav>
                                        <p:tav tm="100000">
                                          <p:val>
                                            <p:strVal val="4*ppt_w"/>
                                          </p:val>
                                        </p:tav>
                                      </p:tavLst>
                                    </p:anim>
                                    <p:anim calcmode="lin" valueType="num">
                                      <p:cBhvr>
                                        <p:cTn id="160" dur="1000"/>
                                        <p:tgtEl>
                                          <p:spTgt spid="21"/>
                                        </p:tgtEl>
                                        <p:attrNameLst>
                                          <p:attrName>ppt_h</p:attrName>
                                        </p:attrNameLst>
                                      </p:cBhvr>
                                      <p:tavLst>
                                        <p:tav tm="0">
                                          <p:val>
                                            <p:strVal val="ppt_h"/>
                                          </p:val>
                                        </p:tav>
                                        <p:tav tm="100000">
                                          <p:val>
                                            <p:strVal val="4*ppt_h"/>
                                          </p:val>
                                        </p:tav>
                                      </p:tavLst>
                                    </p:anim>
                                    <p:set>
                                      <p:cBhvr>
                                        <p:cTn id="161" dur="1" fill="hold">
                                          <p:stCondLst>
                                            <p:cond delay="999"/>
                                          </p:stCondLst>
                                        </p:cTn>
                                        <p:tgtEl>
                                          <p:spTgt spid="21"/>
                                        </p:tgtEl>
                                        <p:attrNameLst>
                                          <p:attrName>style.visibility</p:attrName>
                                        </p:attrNameLst>
                                      </p:cBhvr>
                                      <p:to>
                                        <p:strVal val="hidden"/>
                                      </p:to>
                                    </p:set>
                                  </p:childTnLst>
                                </p:cTn>
                              </p:par>
                              <p:par>
                                <p:cTn id="162" presetID="42" presetClass="path" presetSubtype="0" accel="50000" decel="50000" fill="hold" grpId="2" nodeType="withEffect">
                                  <p:stCondLst>
                                    <p:cond delay="400"/>
                                  </p:stCondLst>
                                  <p:childTnLst>
                                    <p:animMotion origin="layout" path="M -2.22222E-6 -3.7037E-7 L -2.22222E-6 -0.10185 " pathEditMode="relative" rAng="0" ptsTypes="AA">
                                      <p:cBhvr>
                                        <p:cTn id="163" dur="1000" fill="hold"/>
                                        <p:tgtEl>
                                          <p:spTgt spid="21"/>
                                        </p:tgtEl>
                                        <p:attrNameLst>
                                          <p:attrName>ppt_x</p:attrName>
                                          <p:attrName>ppt_y</p:attrName>
                                        </p:attrNameLst>
                                      </p:cBhvr>
                                      <p:rCtr x="0" y="-5093"/>
                                    </p:animMotion>
                                  </p:childTnLst>
                                </p:cTn>
                              </p:par>
                            </p:childTnLst>
                          </p:cTn>
                        </p:par>
                      </p:childTnLst>
                    </p:cTn>
                  </p:par>
                  <p:par>
                    <p:cTn id="164" fill="hold">
                      <p:stCondLst>
                        <p:cond delay="indefinite"/>
                      </p:stCondLst>
                      <p:childTnLst>
                        <p:par>
                          <p:cTn id="165" fill="hold">
                            <p:stCondLst>
                              <p:cond delay="0"/>
                            </p:stCondLst>
                            <p:childTnLst>
                              <p:par>
                                <p:cTn id="166" presetID="23" presetClass="exit" presetSubtype="544" fill="hold" grpId="2" nodeType="clickEffect">
                                  <p:stCondLst>
                                    <p:cond delay="0"/>
                                  </p:stCondLst>
                                  <p:childTnLst>
                                    <p:anim calcmode="lin" valueType="num">
                                      <p:cBhvr>
                                        <p:cTn id="167" dur="750"/>
                                        <p:tgtEl>
                                          <p:spTgt spid="2"/>
                                        </p:tgtEl>
                                        <p:attrNameLst>
                                          <p:attrName>ppt_w</p:attrName>
                                        </p:attrNameLst>
                                      </p:cBhvr>
                                      <p:tavLst>
                                        <p:tav tm="0">
                                          <p:val>
                                            <p:strVal val="ppt_w"/>
                                          </p:val>
                                        </p:tav>
                                        <p:tav tm="100000">
                                          <p:val>
                                            <p:fltVal val="0"/>
                                          </p:val>
                                        </p:tav>
                                      </p:tavLst>
                                    </p:anim>
                                    <p:anim calcmode="lin" valueType="num">
                                      <p:cBhvr>
                                        <p:cTn id="168" dur="750"/>
                                        <p:tgtEl>
                                          <p:spTgt spid="2"/>
                                        </p:tgtEl>
                                        <p:attrNameLst>
                                          <p:attrName>ppt_h</p:attrName>
                                        </p:attrNameLst>
                                      </p:cBhvr>
                                      <p:tavLst>
                                        <p:tav tm="0">
                                          <p:val>
                                            <p:strVal val="ppt_h"/>
                                          </p:val>
                                        </p:tav>
                                        <p:tav tm="100000">
                                          <p:val>
                                            <p:fltVal val="0"/>
                                          </p:val>
                                        </p:tav>
                                      </p:tavLst>
                                    </p:anim>
                                    <p:anim calcmode="lin" valueType="num">
                                      <p:cBhvr>
                                        <p:cTn id="169" dur="750"/>
                                        <p:tgtEl>
                                          <p:spTgt spid="2"/>
                                        </p:tgtEl>
                                        <p:attrNameLst>
                                          <p:attrName>ppt_x</p:attrName>
                                        </p:attrNameLst>
                                      </p:cBhvr>
                                      <p:tavLst>
                                        <p:tav tm="0">
                                          <p:val>
                                            <p:strVal val="ppt_x"/>
                                          </p:val>
                                        </p:tav>
                                        <p:tav tm="100000">
                                          <p:val>
                                            <p:fltVal val="0.5"/>
                                          </p:val>
                                        </p:tav>
                                      </p:tavLst>
                                    </p:anim>
                                    <p:anim calcmode="lin" valueType="num">
                                      <p:cBhvr>
                                        <p:cTn id="170" dur="750"/>
                                        <p:tgtEl>
                                          <p:spTgt spid="2"/>
                                        </p:tgtEl>
                                        <p:attrNameLst>
                                          <p:attrName>ppt_y</p:attrName>
                                        </p:attrNameLst>
                                      </p:cBhvr>
                                      <p:tavLst>
                                        <p:tav tm="0">
                                          <p:val>
                                            <p:strVal val="ppt_y"/>
                                          </p:val>
                                        </p:tav>
                                        <p:tav tm="100000">
                                          <p:val>
                                            <p:fltVal val="0.5"/>
                                          </p:val>
                                        </p:tav>
                                      </p:tavLst>
                                    </p:anim>
                                    <p:set>
                                      <p:cBhvr>
                                        <p:cTn id="171" dur="1" fill="hold">
                                          <p:stCondLst>
                                            <p:cond delay="749"/>
                                          </p:stCondLst>
                                        </p:cTn>
                                        <p:tgtEl>
                                          <p:spTgt spid="2"/>
                                        </p:tgtEl>
                                        <p:attrNameLst>
                                          <p:attrName>style.visibility</p:attrName>
                                        </p:attrNameLst>
                                      </p:cBhvr>
                                      <p:to>
                                        <p:strVal val="hidden"/>
                                      </p:to>
                                    </p:set>
                                  </p:childTnLst>
                                </p:cTn>
                              </p:par>
                              <p:par>
                                <p:cTn id="172" presetID="23" presetClass="exit" presetSubtype="544" fill="hold" grpId="0" nodeType="withEffect">
                                  <p:stCondLst>
                                    <p:cond delay="0"/>
                                  </p:stCondLst>
                                  <p:childTnLst>
                                    <p:anim calcmode="lin" valueType="num">
                                      <p:cBhvr>
                                        <p:cTn id="173" dur="750"/>
                                        <p:tgtEl>
                                          <p:spTgt spid="7">
                                            <p:txEl>
                                              <p:pRg st="0" end="0"/>
                                            </p:txEl>
                                          </p:spTgt>
                                        </p:tgtEl>
                                        <p:attrNameLst>
                                          <p:attrName>ppt_w</p:attrName>
                                        </p:attrNameLst>
                                      </p:cBhvr>
                                      <p:tavLst>
                                        <p:tav tm="0">
                                          <p:val>
                                            <p:strVal val="ppt_w"/>
                                          </p:val>
                                        </p:tav>
                                        <p:tav tm="100000">
                                          <p:val>
                                            <p:fltVal val="0"/>
                                          </p:val>
                                        </p:tav>
                                      </p:tavLst>
                                    </p:anim>
                                    <p:anim calcmode="lin" valueType="num">
                                      <p:cBhvr>
                                        <p:cTn id="174" dur="750"/>
                                        <p:tgtEl>
                                          <p:spTgt spid="7">
                                            <p:txEl>
                                              <p:pRg st="0" end="0"/>
                                            </p:txEl>
                                          </p:spTgt>
                                        </p:tgtEl>
                                        <p:attrNameLst>
                                          <p:attrName>ppt_h</p:attrName>
                                        </p:attrNameLst>
                                      </p:cBhvr>
                                      <p:tavLst>
                                        <p:tav tm="0">
                                          <p:val>
                                            <p:strVal val="ppt_h"/>
                                          </p:val>
                                        </p:tav>
                                        <p:tav tm="100000">
                                          <p:val>
                                            <p:fltVal val="0"/>
                                          </p:val>
                                        </p:tav>
                                      </p:tavLst>
                                    </p:anim>
                                    <p:anim calcmode="lin" valueType="num">
                                      <p:cBhvr>
                                        <p:cTn id="175" dur="750"/>
                                        <p:tgtEl>
                                          <p:spTgt spid="7">
                                            <p:txEl>
                                              <p:pRg st="0" end="0"/>
                                            </p:txEl>
                                          </p:spTgt>
                                        </p:tgtEl>
                                        <p:attrNameLst>
                                          <p:attrName>ppt_x</p:attrName>
                                        </p:attrNameLst>
                                      </p:cBhvr>
                                      <p:tavLst>
                                        <p:tav tm="0">
                                          <p:val>
                                            <p:strVal val="ppt_x"/>
                                          </p:val>
                                        </p:tav>
                                        <p:tav tm="100000">
                                          <p:val>
                                            <p:fltVal val="0.5"/>
                                          </p:val>
                                        </p:tav>
                                      </p:tavLst>
                                    </p:anim>
                                    <p:anim calcmode="lin" valueType="num">
                                      <p:cBhvr>
                                        <p:cTn id="176" dur="750"/>
                                        <p:tgtEl>
                                          <p:spTgt spid="7">
                                            <p:txEl>
                                              <p:pRg st="0" end="0"/>
                                            </p:txEl>
                                          </p:spTgt>
                                        </p:tgtEl>
                                        <p:attrNameLst>
                                          <p:attrName>ppt_y</p:attrName>
                                        </p:attrNameLst>
                                      </p:cBhvr>
                                      <p:tavLst>
                                        <p:tav tm="0">
                                          <p:val>
                                            <p:strVal val="ppt_y"/>
                                          </p:val>
                                        </p:tav>
                                        <p:tav tm="100000">
                                          <p:val>
                                            <p:fltVal val="0.5"/>
                                          </p:val>
                                        </p:tav>
                                      </p:tavLst>
                                    </p:anim>
                                    <p:set>
                                      <p:cBhvr>
                                        <p:cTn id="177" dur="1" fill="hold">
                                          <p:stCondLst>
                                            <p:cond delay="749"/>
                                          </p:stCondLst>
                                        </p:cTn>
                                        <p:tgtEl>
                                          <p:spTgt spid="7">
                                            <p:txEl>
                                              <p:pRg st="0" end="0"/>
                                            </p:txEl>
                                          </p:spTgt>
                                        </p:tgtEl>
                                        <p:attrNameLst>
                                          <p:attrName>style.visibility</p:attrName>
                                        </p:attrNameLst>
                                      </p:cBhvr>
                                      <p:to>
                                        <p:strVal val="hidden"/>
                                      </p:to>
                                    </p:set>
                                  </p:childTnLst>
                                </p:cTn>
                              </p:par>
                              <p:par>
                                <p:cTn id="178" presetID="23" presetClass="exit" presetSubtype="544" fill="hold" grpId="1" nodeType="withEffect">
                                  <p:stCondLst>
                                    <p:cond delay="0"/>
                                  </p:stCondLst>
                                  <p:childTnLst>
                                    <p:anim calcmode="lin" valueType="num">
                                      <p:cBhvr>
                                        <p:cTn id="179" dur="750"/>
                                        <p:tgtEl>
                                          <p:spTgt spid="6"/>
                                        </p:tgtEl>
                                        <p:attrNameLst>
                                          <p:attrName>ppt_w</p:attrName>
                                        </p:attrNameLst>
                                      </p:cBhvr>
                                      <p:tavLst>
                                        <p:tav tm="0">
                                          <p:val>
                                            <p:strVal val="ppt_w"/>
                                          </p:val>
                                        </p:tav>
                                        <p:tav tm="100000">
                                          <p:val>
                                            <p:fltVal val="0"/>
                                          </p:val>
                                        </p:tav>
                                      </p:tavLst>
                                    </p:anim>
                                    <p:anim calcmode="lin" valueType="num">
                                      <p:cBhvr>
                                        <p:cTn id="180" dur="750"/>
                                        <p:tgtEl>
                                          <p:spTgt spid="6"/>
                                        </p:tgtEl>
                                        <p:attrNameLst>
                                          <p:attrName>ppt_h</p:attrName>
                                        </p:attrNameLst>
                                      </p:cBhvr>
                                      <p:tavLst>
                                        <p:tav tm="0">
                                          <p:val>
                                            <p:strVal val="ppt_h"/>
                                          </p:val>
                                        </p:tav>
                                        <p:tav tm="100000">
                                          <p:val>
                                            <p:fltVal val="0"/>
                                          </p:val>
                                        </p:tav>
                                      </p:tavLst>
                                    </p:anim>
                                    <p:anim calcmode="lin" valueType="num">
                                      <p:cBhvr>
                                        <p:cTn id="181" dur="750"/>
                                        <p:tgtEl>
                                          <p:spTgt spid="6"/>
                                        </p:tgtEl>
                                        <p:attrNameLst>
                                          <p:attrName>ppt_x</p:attrName>
                                        </p:attrNameLst>
                                      </p:cBhvr>
                                      <p:tavLst>
                                        <p:tav tm="0">
                                          <p:val>
                                            <p:strVal val="ppt_x"/>
                                          </p:val>
                                        </p:tav>
                                        <p:tav tm="100000">
                                          <p:val>
                                            <p:fltVal val="0.5"/>
                                          </p:val>
                                        </p:tav>
                                      </p:tavLst>
                                    </p:anim>
                                    <p:anim calcmode="lin" valueType="num">
                                      <p:cBhvr>
                                        <p:cTn id="182" dur="750"/>
                                        <p:tgtEl>
                                          <p:spTgt spid="6"/>
                                        </p:tgtEl>
                                        <p:attrNameLst>
                                          <p:attrName>ppt_y</p:attrName>
                                        </p:attrNameLst>
                                      </p:cBhvr>
                                      <p:tavLst>
                                        <p:tav tm="0">
                                          <p:val>
                                            <p:strVal val="ppt_y"/>
                                          </p:val>
                                        </p:tav>
                                        <p:tav tm="100000">
                                          <p:val>
                                            <p:fltVal val="0.5"/>
                                          </p:val>
                                        </p:tav>
                                      </p:tavLst>
                                    </p:anim>
                                    <p:set>
                                      <p:cBhvr>
                                        <p:cTn id="183" dur="1" fill="hold">
                                          <p:stCondLst>
                                            <p:cond delay="749"/>
                                          </p:stCondLst>
                                        </p:cTn>
                                        <p:tgtEl>
                                          <p:spTgt spid="6"/>
                                        </p:tgtEl>
                                        <p:attrNameLst>
                                          <p:attrName>style.visibility</p:attrName>
                                        </p:attrNameLst>
                                      </p:cBhvr>
                                      <p:to>
                                        <p:strVal val="hidden"/>
                                      </p:to>
                                    </p:set>
                                  </p:childTnLst>
                                </p:cTn>
                              </p:par>
                              <p:par>
                                <p:cTn id="184" presetID="23" presetClass="exit" presetSubtype="544" fill="hold" grpId="1" nodeType="withEffect">
                                  <p:stCondLst>
                                    <p:cond delay="0"/>
                                  </p:stCondLst>
                                  <p:childTnLst>
                                    <p:anim calcmode="lin" valueType="num">
                                      <p:cBhvr>
                                        <p:cTn id="185" dur="750"/>
                                        <p:tgtEl>
                                          <p:spTgt spid="5"/>
                                        </p:tgtEl>
                                        <p:attrNameLst>
                                          <p:attrName>ppt_w</p:attrName>
                                        </p:attrNameLst>
                                      </p:cBhvr>
                                      <p:tavLst>
                                        <p:tav tm="0">
                                          <p:val>
                                            <p:strVal val="ppt_w"/>
                                          </p:val>
                                        </p:tav>
                                        <p:tav tm="100000">
                                          <p:val>
                                            <p:fltVal val="0"/>
                                          </p:val>
                                        </p:tav>
                                      </p:tavLst>
                                    </p:anim>
                                    <p:anim calcmode="lin" valueType="num">
                                      <p:cBhvr>
                                        <p:cTn id="186" dur="750"/>
                                        <p:tgtEl>
                                          <p:spTgt spid="5"/>
                                        </p:tgtEl>
                                        <p:attrNameLst>
                                          <p:attrName>ppt_h</p:attrName>
                                        </p:attrNameLst>
                                      </p:cBhvr>
                                      <p:tavLst>
                                        <p:tav tm="0">
                                          <p:val>
                                            <p:strVal val="ppt_h"/>
                                          </p:val>
                                        </p:tav>
                                        <p:tav tm="100000">
                                          <p:val>
                                            <p:fltVal val="0"/>
                                          </p:val>
                                        </p:tav>
                                      </p:tavLst>
                                    </p:anim>
                                    <p:anim calcmode="lin" valueType="num">
                                      <p:cBhvr>
                                        <p:cTn id="187" dur="750"/>
                                        <p:tgtEl>
                                          <p:spTgt spid="5"/>
                                        </p:tgtEl>
                                        <p:attrNameLst>
                                          <p:attrName>ppt_x</p:attrName>
                                        </p:attrNameLst>
                                      </p:cBhvr>
                                      <p:tavLst>
                                        <p:tav tm="0">
                                          <p:val>
                                            <p:strVal val="ppt_x"/>
                                          </p:val>
                                        </p:tav>
                                        <p:tav tm="100000">
                                          <p:val>
                                            <p:fltVal val="0.5"/>
                                          </p:val>
                                        </p:tav>
                                      </p:tavLst>
                                    </p:anim>
                                    <p:anim calcmode="lin" valueType="num">
                                      <p:cBhvr>
                                        <p:cTn id="188" dur="750"/>
                                        <p:tgtEl>
                                          <p:spTgt spid="5"/>
                                        </p:tgtEl>
                                        <p:attrNameLst>
                                          <p:attrName>ppt_y</p:attrName>
                                        </p:attrNameLst>
                                      </p:cBhvr>
                                      <p:tavLst>
                                        <p:tav tm="0">
                                          <p:val>
                                            <p:strVal val="ppt_y"/>
                                          </p:val>
                                        </p:tav>
                                        <p:tav tm="100000">
                                          <p:val>
                                            <p:fltVal val="0.5"/>
                                          </p:val>
                                        </p:tav>
                                      </p:tavLst>
                                    </p:anim>
                                    <p:set>
                                      <p:cBhvr>
                                        <p:cTn id="189" dur="1" fill="hold">
                                          <p:stCondLst>
                                            <p:cond delay="749"/>
                                          </p:stCondLst>
                                        </p:cTn>
                                        <p:tgtEl>
                                          <p:spTgt spid="5"/>
                                        </p:tgtEl>
                                        <p:attrNameLst>
                                          <p:attrName>style.visibility</p:attrName>
                                        </p:attrNameLst>
                                      </p:cBhvr>
                                      <p:to>
                                        <p:strVal val="hidden"/>
                                      </p:to>
                                    </p:set>
                                  </p:childTnLst>
                                </p:cTn>
                              </p:par>
                              <p:par>
                                <p:cTn id="190" presetID="23" presetClass="exit" presetSubtype="544" fill="hold" grpId="0" nodeType="withEffect">
                                  <p:stCondLst>
                                    <p:cond delay="0"/>
                                  </p:stCondLst>
                                  <p:childTnLst>
                                    <p:anim calcmode="lin" valueType="num">
                                      <p:cBhvr>
                                        <p:cTn id="191" dur="750"/>
                                        <p:tgtEl>
                                          <p:spTgt spid="23">
                                            <p:txEl>
                                              <p:pRg st="0" end="0"/>
                                            </p:txEl>
                                          </p:spTgt>
                                        </p:tgtEl>
                                        <p:attrNameLst>
                                          <p:attrName>ppt_w</p:attrName>
                                        </p:attrNameLst>
                                      </p:cBhvr>
                                      <p:tavLst>
                                        <p:tav tm="0">
                                          <p:val>
                                            <p:strVal val="ppt_w"/>
                                          </p:val>
                                        </p:tav>
                                        <p:tav tm="100000">
                                          <p:val>
                                            <p:fltVal val="0"/>
                                          </p:val>
                                        </p:tav>
                                      </p:tavLst>
                                    </p:anim>
                                    <p:anim calcmode="lin" valueType="num">
                                      <p:cBhvr>
                                        <p:cTn id="192" dur="750"/>
                                        <p:tgtEl>
                                          <p:spTgt spid="23">
                                            <p:txEl>
                                              <p:pRg st="0" end="0"/>
                                            </p:txEl>
                                          </p:spTgt>
                                        </p:tgtEl>
                                        <p:attrNameLst>
                                          <p:attrName>ppt_h</p:attrName>
                                        </p:attrNameLst>
                                      </p:cBhvr>
                                      <p:tavLst>
                                        <p:tav tm="0">
                                          <p:val>
                                            <p:strVal val="ppt_h"/>
                                          </p:val>
                                        </p:tav>
                                        <p:tav tm="100000">
                                          <p:val>
                                            <p:fltVal val="0"/>
                                          </p:val>
                                        </p:tav>
                                      </p:tavLst>
                                    </p:anim>
                                    <p:anim calcmode="lin" valueType="num">
                                      <p:cBhvr>
                                        <p:cTn id="193" dur="750"/>
                                        <p:tgtEl>
                                          <p:spTgt spid="23">
                                            <p:txEl>
                                              <p:pRg st="0" end="0"/>
                                            </p:txEl>
                                          </p:spTgt>
                                        </p:tgtEl>
                                        <p:attrNameLst>
                                          <p:attrName>ppt_x</p:attrName>
                                        </p:attrNameLst>
                                      </p:cBhvr>
                                      <p:tavLst>
                                        <p:tav tm="0">
                                          <p:val>
                                            <p:strVal val="ppt_x"/>
                                          </p:val>
                                        </p:tav>
                                        <p:tav tm="100000">
                                          <p:val>
                                            <p:fltVal val="0.5"/>
                                          </p:val>
                                        </p:tav>
                                      </p:tavLst>
                                    </p:anim>
                                    <p:anim calcmode="lin" valueType="num">
                                      <p:cBhvr>
                                        <p:cTn id="194" dur="750"/>
                                        <p:tgtEl>
                                          <p:spTgt spid="23">
                                            <p:txEl>
                                              <p:pRg st="0" end="0"/>
                                            </p:txEl>
                                          </p:spTgt>
                                        </p:tgtEl>
                                        <p:attrNameLst>
                                          <p:attrName>ppt_y</p:attrName>
                                        </p:attrNameLst>
                                      </p:cBhvr>
                                      <p:tavLst>
                                        <p:tav tm="0">
                                          <p:val>
                                            <p:strVal val="ppt_y"/>
                                          </p:val>
                                        </p:tav>
                                        <p:tav tm="100000">
                                          <p:val>
                                            <p:fltVal val="0.5"/>
                                          </p:val>
                                        </p:tav>
                                      </p:tavLst>
                                    </p:anim>
                                    <p:set>
                                      <p:cBhvr>
                                        <p:cTn id="195" dur="1" fill="hold">
                                          <p:stCondLst>
                                            <p:cond delay="749"/>
                                          </p:stCondLst>
                                        </p:cTn>
                                        <p:tgtEl>
                                          <p:spTgt spid="23">
                                            <p:txEl>
                                              <p:pRg st="0" end="0"/>
                                            </p:txEl>
                                          </p:spTgt>
                                        </p:tgtEl>
                                        <p:attrNameLst>
                                          <p:attrName>style.visibility</p:attrName>
                                        </p:attrNameLst>
                                      </p:cBhvr>
                                      <p:to>
                                        <p:strVal val="hidden"/>
                                      </p:to>
                                    </p:set>
                                  </p:childTnLst>
                                </p:cTn>
                              </p:par>
                              <p:par>
                                <p:cTn id="196" presetID="23" presetClass="exit" presetSubtype="544" fill="hold" grpId="0" nodeType="withEffect">
                                  <p:stCondLst>
                                    <p:cond delay="0"/>
                                  </p:stCondLst>
                                  <p:childTnLst>
                                    <p:anim calcmode="lin" valueType="num">
                                      <p:cBhvr>
                                        <p:cTn id="197" dur="750"/>
                                        <p:tgtEl>
                                          <p:spTgt spid="24">
                                            <p:txEl>
                                              <p:pRg st="0" end="0"/>
                                            </p:txEl>
                                          </p:spTgt>
                                        </p:tgtEl>
                                        <p:attrNameLst>
                                          <p:attrName>ppt_w</p:attrName>
                                        </p:attrNameLst>
                                      </p:cBhvr>
                                      <p:tavLst>
                                        <p:tav tm="0">
                                          <p:val>
                                            <p:strVal val="ppt_w"/>
                                          </p:val>
                                        </p:tav>
                                        <p:tav tm="100000">
                                          <p:val>
                                            <p:fltVal val="0"/>
                                          </p:val>
                                        </p:tav>
                                      </p:tavLst>
                                    </p:anim>
                                    <p:anim calcmode="lin" valueType="num">
                                      <p:cBhvr>
                                        <p:cTn id="198" dur="750"/>
                                        <p:tgtEl>
                                          <p:spTgt spid="24">
                                            <p:txEl>
                                              <p:pRg st="0" end="0"/>
                                            </p:txEl>
                                          </p:spTgt>
                                        </p:tgtEl>
                                        <p:attrNameLst>
                                          <p:attrName>ppt_h</p:attrName>
                                        </p:attrNameLst>
                                      </p:cBhvr>
                                      <p:tavLst>
                                        <p:tav tm="0">
                                          <p:val>
                                            <p:strVal val="ppt_h"/>
                                          </p:val>
                                        </p:tav>
                                        <p:tav tm="100000">
                                          <p:val>
                                            <p:fltVal val="0"/>
                                          </p:val>
                                        </p:tav>
                                      </p:tavLst>
                                    </p:anim>
                                    <p:anim calcmode="lin" valueType="num">
                                      <p:cBhvr>
                                        <p:cTn id="199" dur="750"/>
                                        <p:tgtEl>
                                          <p:spTgt spid="24">
                                            <p:txEl>
                                              <p:pRg st="0" end="0"/>
                                            </p:txEl>
                                          </p:spTgt>
                                        </p:tgtEl>
                                        <p:attrNameLst>
                                          <p:attrName>ppt_x</p:attrName>
                                        </p:attrNameLst>
                                      </p:cBhvr>
                                      <p:tavLst>
                                        <p:tav tm="0">
                                          <p:val>
                                            <p:strVal val="ppt_x"/>
                                          </p:val>
                                        </p:tav>
                                        <p:tav tm="100000">
                                          <p:val>
                                            <p:fltVal val="0.5"/>
                                          </p:val>
                                        </p:tav>
                                      </p:tavLst>
                                    </p:anim>
                                    <p:anim calcmode="lin" valueType="num">
                                      <p:cBhvr>
                                        <p:cTn id="200" dur="750"/>
                                        <p:tgtEl>
                                          <p:spTgt spid="24">
                                            <p:txEl>
                                              <p:pRg st="0" end="0"/>
                                            </p:txEl>
                                          </p:spTgt>
                                        </p:tgtEl>
                                        <p:attrNameLst>
                                          <p:attrName>ppt_y</p:attrName>
                                        </p:attrNameLst>
                                      </p:cBhvr>
                                      <p:tavLst>
                                        <p:tav tm="0">
                                          <p:val>
                                            <p:strVal val="ppt_y"/>
                                          </p:val>
                                        </p:tav>
                                        <p:tav tm="100000">
                                          <p:val>
                                            <p:fltVal val="0.5"/>
                                          </p:val>
                                        </p:tav>
                                      </p:tavLst>
                                    </p:anim>
                                    <p:set>
                                      <p:cBhvr>
                                        <p:cTn id="201" dur="1" fill="hold">
                                          <p:stCondLst>
                                            <p:cond delay="749"/>
                                          </p:stCondLst>
                                        </p:cTn>
                                        <p:tgtEl>
                                          <p:spTgt spid="24">
                                            <p:txEl>
                                              <p:pRg st="0" end="0"/>
                                            </p:txEl>
                                          </p:spTgt>
                                        </p:tgtEl>
                                        <p:attrNameLst>
                                          <p:attrName>style.visibility</p:attrName>
                                        </p:attrNameLst>
                                      </p:cBhvr>
                                      <p:to>
                                        <p:strVal val="hidden"/>
                                      </p:to>
                                    </p:set>
                                  </p:childTnLst>
                                </p:cTn>
                              </p:par>
                            </p:childTnLst>
                          </p:cTn>
                        </p:par>
                        <p:par>
                          <p:cTn id="202" fill="hold">
                            <p:stCondLst>
                              <p:cond delay="750"/>
                            </p:stCondLst>
                            <p:childTnLst>
                              <p:par>
                                <p:cTn id="203" presetID="23" presetClass="entr" presetSubtype="16" fill="hold" grpId="0" nodeType="afterEffect">
                                  <p:stCondLst>
                                    <p:cond delay="0"/>
                                  </p:stCondLst>
                                  <p:childTnLst>
                                    <p:set>
                                      <p:cBhvr>
                                        <p:cTn id="204" dur="1" fill="hold">
                                          <p:stCondLst>
                                            <p:cond delay="0"/>
                                          </p:stCondLst>
                                        </p:cTn>
                                        <p:tgtEl>
                                          <p:spTgt spid="26"/>
                                        </p:tgtEl>
                                        <p:attrNameLst>
                                          <p:attrName>style.visibility</p:attrName>
                                        </p:attrNameLst>
                                      </p:cBhvr>
                                      <p:to>
                                        <p:strVal val="visible"/>
                                      </p:to>
                                    </p:set>
                                    <p:anim calcmode="lin" valueType="num">
                                      <p:cBhvr>
                                        <p:cTn id="205" dur="1000" fill="hold"/>
                                        <p:tgtEl>
                                          <p:spTgt spid="26"/>
                                        </p:tgtEl>
                                        <p:attrNameLst>
                                          <p:attrName>ppt_w</p:attrName>
                                        </p:attrNameLst>
                                      </p:cBhvr>
                                      <p:tavLst>
                                        <p:tav tm="0">
                                          <p:val>
                                            <p:fltVal val="0"/>
                                          </p:val>
                                        </p:tav>
                                        <p:tav tm="100000">
                                          <p:val>
                                            <p:strVal val="#ppt_w"/>
                                          </p:val>
                                        </p:tav>
                                      </p:tavLst>
                                    </p:anim>
                                    <p:anim calcmode="lin" valueType="num">
                                      <p:cBhvr>
                                        <p:cTn id="206" dur="1000" fill="hold"/>
                                        <p:tgtEl>
                                          <p:spTgt spid="26"/>
                                        </p:tgtEl>
                                        <p:attrNameLst>
                                          <p:attrName>ppt_h</p:attrName>
                                        </p:attrNameLst>
                                      </p:cBhvr>
                                      <p:tavLst>
                                        <p:tav tm="0">
                                          <p:val>
                                            <p:fltVal val="0"/>
                                          </p:val>
                                        </p:tav>
                                        <p:tav tm="100000">
                                          <p:val>
                                            <p:strVal val="#ppt_h"/>
                                          </p:val>
                                        </p:tav>
                                      </p:tavLst>
                                    </p:anim>
                                  </p:childTnLst>
                                </p:cTn>
                              </p:par>
                              <p:par>
                                <p:cTn id="207" presetID="42" presetClass="path" presetSubtype="0" accel="50000" decel="50000" fill="hold" grpId="1" nodeType="withEffect">
                                  <p:stCondLst>
                                    <p:cond delay="0"/>
                                  </p:stCondLst>
                                  <p:childTnLst>
                                    <p:animMotion origin="layout" path="M 3.33333E-6 2.59259E-6 L -0.00643 0.15625 " pathEditMode="relative" rAng="0" ptsTypes="AA">
                                      <p:cBhvr>
                                        <p:cTn id="208" dur="1000" spd="-100000" fill="hold"/>
                                        <p:tgtEl>
                                          <p:spTgt spid="26"/>
                                        </p:tgtEl>
                                        <p:attrNameLst>
                                          <p:attrName>ppt_x</p:attrName>
                                          <p:attrName>ppt_y</p:attrName>
                                        </p:attrNameLst>
                                      </p:cBhvr>
                                      <p:rCtr x="-330" y="7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 grpId="0"/>
      <p:bldP spid="2" grpId="2"/>
      <p:bldP spid="3074" grpId="0"/>
      <p:bldP spid="3074" grpId="1"/>
      <p:bldP spid="3074" grpId="2"/>
      <p:bldP spid="3074" grpId="3"/>
      <p:bldP spid="5" grpId="0" animBg="1"/>
      <p:bldP spid="5" grpId="1" animBg="1"/>
      <p:bldP spid="6" grpId="0" animBg="1"/>
      <p:bldP spid="6" grpId="1" animBg="1"/>
      <p:bldP spid="7" grpId="0" build="allAtOnce"/>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3" grpId="0" build="allAtOnce"/>
      <p:bldP spid="24" grpId="0" build="allAtOnce"/>
      <p:bldP spid="26" grpId="0"/>
      <p:bldP spid="2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DE71C7-1761-9D61-B2CB-DD5A5FFFA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2" name="Title 1">
            <a:extLst>
              <a:ext uri="{FF2B5EF4-FFF2-40B4-BE49-F238E27FC236}">
                <a16:creationId xmlns:a16="http://schemas.microsoft.com/office/drawing/2014/main" id="{0237551D-2FAE-DBCB-CCD5-B6C53D16B3BB}"/>
              </a:ext>
            </a:extLst>
          </p:cNvPr>
          <p:cNvSpPr txBox="1">
            <a:spLocks/>
          </p:cNvSpPr>
          <p:nvPr/>
        </p:nvSpPr>
        <p:spPr>
          <a:xfrm>
            <a:off x="6320887" y="4749323"/>
            <a:ext cx="227093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2AA422E2-B4F4-0106-B1D5-3429023F04E5}"/>
              </a:ext>
            </a:extLst>
          </p:cNvPr>
          <p:cNvSpPr txBox="1">
            <a:spLocks noChangeArrowheads="1"/>
          </p:cNvSpPr>
          <p:nvPr/>
        </p:nvSpPr>
        <p:spPr bwMode="auto">
          <a:xfrm>
            <a:off x="541117" y="392995"/>
            <a:ext cx="8061767" cy="607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having been born again</a:t>
            </a:r>
          </a:p>
          <a:p>
            <a:pPr eaLnBrk="1" hangingPunct="1"/>
            <a:r>
              <a:rPr lang="en-US" altLang="en-US" sz="3200"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not of corruptible seed but incorruptible</a:t>
            </a:r>
          </a:p>
          <a:p>
            <a:pPr eaLnBrk="1" hangingPunct="1"/>
            <a:r>
              <a:rPr lang="en-US" altLang="en-US" sz="3200"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through the word of God which abides forever</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in obeying the truth through the Spirit </a:t>
            </a:r>
          </a:p>
          <a:p>
            <a:pPr eaLnBrk="1" hangingPunct="1"/>
            <a:r>
              <a:rPr lang="en-US" altLang="en-US" sz="3200"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in sincere love of the brethren</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 have purified your soul</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 one another fervently with a pure heart</a:t>
            </a:r>
          </a:p>
          <a:p>
            <a:pPr eaLnBrk="1" hangingPunct="1"/>
            <a:r>
              <a:rPr lang="en-US" altLang="en-US" sz="1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this is the word of the LORD preached to you</a:t>
            </a:r>
            <a:endParaRPr lang="en-US" altLang="en-US" sz="3200" b="1" i="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p:txBody>
      </p:sp>
      <p:sp>
        <p:nvSpPr>
          <p:cNvPr id="3080" name="!!Morph">
            <a:extLst>
              <a:ext uri="{FF2B5EF4-FFF2-40B4-BE49-F238E27FC236}">
                <a16:creationId xmlns:a16="http://schemas.microsoft.com/office/drawing/2014/main" id="{F3EF2327-B22C-5FBC-0BD7-444AC3E19DCC}"/>
              </a:ext>
            </a:extLst>
          </p:cNvPr>
          <p:cNvSpPr txBox="1">
            <a:spLocks noChangeArrowheads="1"/>
          </p:cNvSpPr>
          <p:nvPr/>
        </p:nvSpPr>
        <p:spPr bwMode="auto">
          <a:xfrm>
            <a:off x="1336963" y="4737100"/>
            <a:ext cx="2638137" cy="64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another</a:t>
            </a:r>
          </a:p>
        </p:txBody>
      </p:sp>
      <p:sp>
        <p:nvSpPr>
          <p:cNvPr id="3074" name="Main"/>
          <p:cNvSpPr>
            <a:spLocks noGrp="1" noChangeArrowheads="1"/>
          </p:cNvSpPr>
          <p:nvPr>
            <p:ph type="title"/>
          </p:nvPr>
        </p:nvSpPr>
        <p:spPr>
          <a:xfrm>
            <a:off x="288388" y="569901"/>
            <a:ext cx="8567224" cy="5718199"/>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Since you have purified your souls in obeying the truth through the Spirit in sincere love of the brethren, love one another fervently with a pure heart, having been born again, not of corruptible seed but incorruptible, through the word of God which lives and abides forever, because "All flesh is as grass, And all the glory of man as the flower of the grass. The grass withers, And its flower falls away, But the word of the LORD endures forever." Now this is the word which by the gospel was preached to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1:22 -25</a:t>
            </a:r>
          </a:p>
        </p:txBody>
      </p:sp>
      <p:sp>
        <p:nvSpPr>
          <p:cNvPr id="3" name="Rectangle 2">
            <a:extLst>
              <a:ext uri="{FF2B5EF4-FFF2-40B4-BE49-F238E27FC236}">
                <a16:creationId xmlns:a16="http://schemas.microsoft.com/office/drawing/2014/main" id="{64954BFD-ABBD-0172-34C5-225DDD3144A9}"/>
              </a:ext>
            </a:extLst>
          </p:cNvPr>
          <p:cNvSpPr txBox="1">
            <a:spLocks noChangeArrowheads="1"/>
          </p:cNvSpPr>
          <p:nvPr/>
        </p:nvSpPr>
        <p:spPr bwMode="auto">
          <a:xfrm>
            <a:off x="1307306" y="2062717"/>
            <a:ext cx="4447786" cy="77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having been born again</a:t>
            </a:r>
          </a:p>
        </p:txBody>
      </p:sp>
      <p:sp>
        <p:nvSpPr>
          <p:cNvPr id="6" name="Rectangle 2">
            <a:extLst>
              <a:ext uri="{FF2B5EF4-FFF2-40B4-BE49-F238E27FC236}">
                <a16:creationId xmlns:a16="http://schemas.microsoft.com/office/drawing/2014/main" id="{BA35314D-DB14-9616-9579-50955FDC41BF}"/>
              </a:ext>
            </a:extLst>
          </p:cNvPr>
          <p:cNvSpPr txBox="1">
            <a:spLocks noChangeArrowheads="1"/>
          </p:cNvSpPr>
          <p:nvPr/>
        </p:nvSpPr>
        <p:spPr bwMode="auto">
          <a:xfrm>
            <a:off x="5591175" y="2119423"/>
            <a:ext cx="3221830" cy="66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of corruptible</a:t>
            </a:r>
          </a:p>
        </p:txBody>
      </p:sp>
      <p:sp>
        <p:nvSpPr>
          <p:cNvPr id="7" name="Rectangle 2">
            <a:extLst>
              <a:ext uri="{FF2B5EF4-FFF2-40B4-BE49-F238E27FC236}">
                <a16:creationId xmlns:a16="http://schemas.microsoft.com/office/drawing/2014/main" id="{FDBF216E-456E-F8E5-8637-A9B13FC3DC5C}"/>
              </a:ext>
            </a:extLst>
          </p:cNvPr>
          <p:cNvSpPr txBox="1">
            <a:spLocks noChangeArrowheads="1"/>
          </p:cNvSpPr>
          <p:nvPr/>
        </p:nvSpPr>
        <p:spPr bwMode="auto">
          <a:xfrm>
            <a:off x="269081" y="2643187"/>
            <a:ext cx="4205287"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seed but incorruptible</a:t>
            </a:r>
          </a:p>
        </p:txBody>
      </p:sp>
      <p:sp>
        <p:nvSpPr>
          <p:cNvPr id="8" name="Rectangle 2">
            <a:extLst>
              <a:ext uri="{FF2B5EF4-FFF2-40B4-BE49-F238E27FC236}">
                <a16:creationId xmlns:a16="http://schemas.microsoft.com/office/drawing/2014/main" id="{5FAD0BAB-C464-1730-07B6-41B12D7F0165}"/>
              </a:ext>
            </a:extLst>
          </p:cNvPr>
          <p:cNvSpPr txBox="1">
            <a:spLocks noChangeArrowheads="1"/>
          </p:cNvSpPr>
          <p:nvPr/>
        </p:nvSpPr>
        <p:spPr bwMode="auto">
          <a:xfrm>
            <a:off x="4131469" y="2640806"/>
            <a:ext cx="4822032" cy="6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the word of God</a:t>
            </a:r>
          </a:p>
        </p:txBody>
      </p:sp>
      <p:sp>
        <p:nvSpPr>
          <p:cNvPr id="9" name="Rectangle 2">
            <a:extLst>
              <a:ext uri="{FF2B5EF4-FFF2-40B4-BE49-F238E27FC236}">
                <a16:creationId xmlns:a16="http://schemas.microsoft.com/office/drawing/2014/main" id="{8254C3CC-B0DE-F9FB-82F8-1AB9383A01AB}"/>
              </a:ext>
            </a:extLst>
          </p:cNvPr>
          <p:cNvSpPr txBox="1">
            <a:spLocks noChangeArrowheads="1"/>
          </p:cNvSpPr>
          <p:nvPr/>
        </p:nvSpPr>
        <p:spPr bwMode="auto">
          <a:xfrm>
            <a:off x="259556" y="3108251"/>
            <a:ext cx="1331118" cy="64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which</a:t>
            </a:r>
          </a:p>
        </p:txBody>
      </p:sp>
      <p:sp>
        <p:nvSpPr>
          <p:cNvPr id="10" name="Rectangle 2">
            <a:extLst>
              <a:ext uri="{FF2B5EF4-FFF2-40B4-BE49-F238E27FC236}">
                <a16:creationId xmlns:a16="http://schemas.microsoft.com/office/drawing/2014/main" id="{62D312D7-2785-68B4-7ECE-5DEDEFA7F4D4}"/>
              </a:ext>
            </a:extLst>
          </p:cNvPr>
          <p:cNvSpPr txBox="1">
            <a:spLocks noChangeArrowheads="1"/>
          </p:cNvSpPr>
          <p:nvPr/>
        </p:nvSpPr>
        <p:spPr bwMode="auto">
          <a:xfrm>
            <a:off x="2964656" y="3108251"/>
            <a:ext cx="2698287" cy="64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abides forever</a:t>
            </a:r>
          </a:p>
        </p:txBody>
      </p:sp>
      <p:sp>
        <p:nvSpPr>
          <p:cNvPr id="11" name="Rectangle 2">
            <a:extLst>
              <a:ext uri="{FF2B5EF4-FFF2-40B4-BE49-F238E27FC236}">
                <a16:creationId xmlns:a16="http://schemas.microsoft.com/office/drawing/2014/main" id="{5933592D-8AE8-9833-0C4D-D592B6D65EA4}"/>
              </a:ext>
            </a:extLst>
          </p:cNvPr>
          <p:cNvSpPr txBox="1">
            <a:spLocks noChangeArrowheads="1"/>
          </p:cNvSpPr>
          <p:nvPr/>
        </p:nvSpPr>
        <p:spPr bwMode="auto">
          <a:xfrm>
            <a:off x="6105525" y="677215"/>
            <a:ext cx="2778919" cy="62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obeying the</a:t>
            </a:r>
          </a:p>
        </p:txBody>
      </p:sp>
      <p:sp>
        <p:nvSpPr>
          <p:cNvPr id="12" name="Rectangle 2">
            <a:extLst>
              <a:ext uri="{FF2B5EF4-FFF2-40B4-BE49-F238E27FC236}">
                <a16:creationId xmlns:a16="http://schemas.microsoft.com/office/drawing/2014/main" id="{84AAD4C1-317D-22E6-31B7-2383EB798EE8}"/>
              </a:ext>
            </a:extLst>
          </p:cNvPr>
          <p:cNvSpPr txBox="1">
            <a:spLocks noChangeArrowheads="1"/>
          </p:cNvSpPr>
          <p:nvPr/>
        </p:nvSpPr>
        <p:spPr bwMode="auto">
          <a:xfrm>
            <a:off x="557212" y="1151861"/>
            <a:ext cx="4421981" cy="65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through the Spirit</a:t>
            </a:r>
          </a:p>
        </p:txBody>
      </p:sp>
      <p:sp>
        <p:nvSpPr>
          <p:cNvPr id="13" name="Rectangle 2">
            <a:extLst>
              <a:ext uri="{FF2B5EF4-FFF2-40B4-BE49-F238E27FC236}">
                <a16:creationId xmlns:a16="http://schemas.microsoft.com/office/drawing/2014/main" id="{D3F2890F-BF38-AF8B-70C3-9468A42FB2DF}"/>
              </a:ext>
            </a:extLst>
          </p:cNvPr>
          <p:cNvSpPr txBox="1">
            <a:spLocks noChangeArrowheads="1"/>
          </p:cNvSpPr>
          <p:nvPr/>
        </p:nvSpPr>
        <p:spPr bwMode="auto">
          <a:xfrm>
            <a:off x="4612481" y="1161385"/>
            <a:ext cx="3962400" cy="63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sincere love of the</a:t>
            </a:r>
          </a:p>
        </p:txBody>
      </p:sp>
      <p:sp>
        <p:nvSpPr>
          <p:cNvPr id="14" name="Rectangle 2">
            <a:extLst>
              <a:ext uri="{FF2B5EF4-FFF2-40B4-BE49-F238E27FC236}">
                <a16:creationId xmlns:a16="http://schemas.microsoft.com/office/drawing/2014/main" id="{79DCCE09-3E1E-CEEC-7641-7AC99E41FB6D}"/>
              </a:ext>
            </a:extLst>
          </p:cNvPr>
          <p:cNvSpPr txBox="1">
            <a:spLocks noChangeArrowheads="1"/>
          </p:cNvSpPr>
          <p:nvPr/>
        </p:nvSpPr>
        <p:spPr bwMode="auto">
          <a:xfrm>
            <a:off x="288131" y="1638300"/>
            <a:ext cx="1844804" cy="64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brethren</a:t>
            </a:r>
          </a:p>
        </p:txBody>
      </p:sp>
      <p:sp>
        <p:nvSpPr>
          <p:cNvPr id="15" name="Rectangle 2">
            <a:extLst>
              <a:ext uri="{FF2B5EF4-FFF2-40B4-BE49-F238E27FC236}">
                <a16:creationId xmlns:a16="http://schemas.microsoft.com/office/drawing/2014/main" id="{8E8CDE4A-1DF9-F3C4-249B-2D1C8A80ECC7}"/>
              </a:ext>
            </a:extLst>
          </p:cNvPr>
          <p:cNvSpPr txBox="1">
            <a:spLocks noChangeArrowheads="1"/>
          </p:cNvSpPr>
          <p:nvPr/>
        </p:nvSpPr>
        <p:spPr bwMode="auto">
          <a:xfrm>
            <a:off x="1195388" y="662763"/>
            <a:ext cx="5067300" cy="65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have purified your soul</a:t>
            </a:r>
          </a:p>
        </p:txBody>
      </p:sp>
      <p:sp>
        <p:nvSpPr>
          <p:cNvPr id="16" name="Rectangle 2">
            <a:extLst>
              <a:ext uri="{FF2B5EF4-FFF2-40B4-BE49-F238E27FC236}">
                <a16:creationId xmlns:a16="http://schemas.microsoft.com/office/drawing/2014/main" id="{FE23BDBC-DA95-7262-599B-ADD8E97CAA73}"/>
              </a:ext>
            </a:extLst>
          </p:cNvPr>
          <p:cNvSpPr txBox="1">
            <a:spLocks noChangeArrowheads="1"/>
          </p:cNvSpPr>
          <p:nvPr/>
        </p:nvSpPr>
        <p:spPr bwMode="auto">
          <a:xfrm>
            <a:off x="1874044" y="1662224"/>
            <a:ext cx="7086600" cy="60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 one another fervently with a pure</a:t>
            </a:r>
          </a:p>
        </p:txBody>
      </p:sp>
      <p:sp>
        <p:nvSpPr>
          <p:cNvPr id="17" name="Rectangle 2">
            <a:extLst>
              <a:ext uri="{FF2B5EF4-FFF2-40B4-BE49-F238E27FC236}">
                <a16:creationId xmlns:a16="http://schemas.microsoft.com/office/drawing/2014/main" id="{2DC51A7E-F338-08C6-E5ED-F2978B6F27B5}"/>
              </a:ext>
            </a:extLst>
          </p:cNvPr>
          <p:cNvSpPr txBox="1">
            <a:spLocks noChangeArrowheads="1"/>
          </p:cNvSpPr>
          <p:nvPr/>
        </p:nvSpPr>
        <p:spPr bwMode="auto">
          <a:xfrm>
            <a:off x="252414" y="2140689"/>
            <a:ext cx="1300162" cy="62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18" name="Rectangle 2">
            <a:extLst>
              <a:ext uri="{FF2B5EF4-FFF2-40B4-BE49-F238E27FC236}">
                <a16:creationId xmlns:a16="http://schemas.microsoft.com/office/drawing/2014/main" id="{F5B2A507-CB49-8470-2526-0DDA59B2BD30}"/>
              </a:ext>
            </a:extLst>
          </p:cNvPr>
          <p:cNvSpPr txBox="1">
            <a:spLocks noChangeArrowheads="1"/>
          </p:cNvSpPr>
          <p:nvPr/>
        </p:nvSpPr>
        <p:spPr bwMode="auto">
          <a:xfrm>
            <a:off x="3095626" y="5054010"/>
            <a:ext cx="3194640" cy="65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this is the word</a:t>
            </a:r>
          </a:p>
        </p:txBody>
      </p:sp>
      <p:sp>
        <p:nvSpPr>
          <p:cNvPr id="19" name="Rectangle 2">
            <a:extLst>
              <a:ext uri="{FF2B5EF4-FFF2-40B4-BE49-F238E27FC236}">
                <a16:creationId xmlns:a16="http://schemas.microsoft.com/office/drawing/2014/main" id="{AAD43B42-ECD7-1C02-8694-7B8DF2BE9FA0}"/>
              </a:ext>
            </a:extLst>
          </p:cNvPr>
          <p:cNvSpPr txBox="1">
            <a:spLocks noChangeArrowheads="1"/>
          </p:cNvSpPr>
          <p:nvPr/>
        </p:nvSpPr>
        <p:spPr bwMode="auto">
          <a:xfrm>
            <a:off x="4710223" y="4575544"/>
            <a:ext cx="2452577" cy="6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LORD</a:t>
            </a:r>
          </a:p>
        </p:txBody>
      </p:sp>
      <p:sp>
        <p:nvSpPr>
          <p:cNvPr id="20" name="Rectangle 2">
            <a:extLst>
              <a:ext uri="{FF2B5EF4-FFF2-40B4-BE49-F238E27FC236}">
                <a16:creationId xmlns:a16="http://schemas.microsoft.com/office/drawing/2014/main" id="{5429B74F-E71E-F887-91C9-507417443A0F}"/>
              </a:ext>
            </a:extLst>
          </p:cNvPr>
          <p:cNvSpPr txBox="1">
            <a:spLocks noChangeArrowheads="1"/>
          </p:cNvSpPr>
          <p:nvPr/>
        </p:nvSpPr>
        <p:spPr bwMode="auto">
          <a:xfrm>
            <a:off x="2267116" y="5553739"/>
            <a:ext cx="3045454" cy="63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preached to you</a:t>
            </a:r>
          </a:p>
        </p:txBody>
      </p:sp>
      <p:sp>
        <p:nvSpPr>
          <p:cNvPr id="4" name="TextBox 18">
            <a:extLst>
              <a:ext uri="{FF2B5EF4-FFF2-40B4-BE49-F238E27FC236}">
                <a16:creationId xmlns:a16="http://schemas.microsoft.com/office/drawing/2014/main" id="{C86283A2-CBCC-58C1-3376-3E7A77C90758}"/>
              </a:ext>
            </a:extLst>
          </p:cNvPr>
          <p:cNvSpPr txBox="1"/>
          <p:nvPr/>
        </p:nvSpPr>
        <p:spPr>
          <a:xfrm>
            <a:off x="4219959" y="1799181"/>
            <a:ext cx="673171" cy="646331"/>
          </a:xfrm>
          <a:prstGeom prst="rect">
            <a:avLst/>
          </a:prstGeom>
          <a:noFill/>
        </p:spPr>
        <p:txBody>
          <a:bodyPr wrap="square" rtlCol="0">
            <a:spAutoFit/>
          </a:bodyPr>
          <a:lstStyle/>
          <a:p>
            <a:r>
              <a:rPr lang="en-US" sz="3600"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5" name="TextBox 18">
            <a:extLst>
              <a:ext uri="{FF2B5EF4-FFF2-40B4-BE49-F238E27FC236}">
                <a16:creationId xmlns:a16="http://schemas.microsoft.com/office/drawing/2014/main" id="{B1954A8B-BBD9-C8EC-7FD2-9D05298D056E}"/>
              </a:ext>
            </a:extLst>
          </p:cNvPr>
          <p:cNvSpPr txBox="1"/>
          <p:nvPr/>
        </p:nvSpPr>
        <p:spPr>
          <a:xfrm>
            <a:off x="4219959" y="3271226"/>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FF9900"/>
                </a:solidFill>
                <a:effectLst>
                  <a:glow rad="101600">
                    <a:srgbClr val="000000"/>
                  </a:glow>
                </a:effectLst>
                <a:latin typeface="Calibri" panose="020F0502020204030204" pitchFamily="34" charset="0"/>
              </a:rPr>
              <a:t>↓</a:t>
            </a:r>
          </a:p>
        </p:txBody>
      </p:sp>
      <p:sp>
        <p:nvSpPr>
          <p:cNvPr id="21" name="TextBox 18">
            <a:extLst>
              <a:ext uri="{FF2B5EF4-FFF2-40B4-BE49-F238E27FC236}">
                <a16:creationId xmlns:a16="http://schemas.microsoft.com/office/drawing/2014/main" id="{7C87A570-6A3E-F92B-A428-3A4AA3EAF44F}"/>
              </a:ext>
            </a:extLst>
          </p:cNvPr>
          <p:cNvSpPr txBox="1"/>
          <p:nvPr/>
        </p:nvSpPr>
        <p:spPr>
          <a:xfrm>
            <a:off x="4763749" y="4254899"/>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2" name="TextBox 18">
            <a:extLst>
              <a:ext uri="{FF2B5EF4-FFF2-40B4-BE49-F238E27FC236}">
                <a16:creationId xmlns:a16="http://schemas.microsoft.com/office/drawing/2014/main" id="{27827752-381B-EB81-EC40-01DFE5FD3C8C}"/>
              </a:ext>
            </a:extLst>
          </p:cNvPr>
          <p:cNvSpPr txBox="1"/>
          <p:nvPr/>
        </p:nvSpPr>
        <p:spPr>
          <a:xfrm>
            <a:off x="3793931" y="4254899"/>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cs typeface="Calibri" panose="020F0502020204030204" pitchFamily="34" charset="0"/>
              </a:rPr>
              <a:t>↙</a:t>
            </a:r>
            <a:endParaRPr lang="en-US" sz="36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endParaRPr>
          </a:p>
        </p:txBody>
      </p:sp>
      <p:sp>
        <p:nvSpPr>
          <p:cNvPr id="23" name="TextBox 18">
            <a:extLst>
              <a:ext uri="{FF2B5EF4-FFF2-40B4-BE49-F238E27FC236}">
                <a16:creationId xmlns:a16="http://schemas.microsoft.com/office/drawing/2014/main" id="{94D1541E-219E-7BA4-7B88-5217F4E674AA}"/>
              </a:ext>
            </a:extLst>
          </p:cNvPr>
          <p:cNvSpPr txBox="1"/>
          <p:nvPr/>
        </p:nvSpPr>
        <p:spPr>
          <a:xfrm>
            <a:off x="1601450" y="5352871"/>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CC00FF"/>
                </a:solidFill>
                <a:effectLst>
                  <a:glow rad="101600">
                    <a:srgbClr val="000000"/>
                  </a:glow>
                </a:effectLst>
                <a:latin typeface="Calibri" panose="020F0502020204030204" pitchFamily="34" charset="0"/>
              </a:rPr>
              <a:t>↑</a:t>
            </a:r>
          </a:p>
        </p:txBody>
      </p:sp>
      <p:sp>
        <p:nvSpPr>
          <p:cNvPr id="24" name="TextBox 18">
            <a:extLst>
              <a:ext uri="{FF2B5EF4-FFF2-40B4-BE49-F238E27FC236}">
                <a16:creationId xmlns:a16="http://schemas.microsoft.com/office/drawing/2014/main" id="{E813EFBB-FC61-BC8A-52FA-9C204EC49464}"/>
              </a:ext>
            </a:extLst>
          </p:cNvPr>
          <p:cNvSpPr txBox="1"/>
          <p:nvPr/>
        </p:nvSpPr>
        <p:spPr>
          <a:xfrm>
            <a:off x="2469091" y="5352871"/>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0066FF"/>
                </a:solidFill>
                <a:effectLst>
                  <a:glow rad="101600">
                    <a:srgbClr val="000000"/>
                  </a:glow>
                </a:effectLst>
                <a:latin typeface="Calibri" panose="020F0502020204030204" pitchFamily="34" charset="0"/>
              </a:rPr>
              <a:t>↑</a:t>
            </a:r>
          </a:p>
        </p:txBody>
      </p:sp>
      <p:sp>
        <p:nvSpPr>
          <p:cNvPr id="25" name="TextBox 18">
            <a:extLst>
              <a:ext uri="{FF2B5EF4-FFF2-40B4-BE49-F238E27FC236}">
                <a16:creationId xmlns:a16="http://schemas.microsoft.com/office/drawing/2014/main" id="{482EFE05-502F-10AE-7A47-9237E3D3BA28}"/>
              </a:ext>
            </a:extLst>
          </p:cNvPr>
          <p:cNvSpPr txBox="1"/>
          <p:nvPr/>
        </p:nvSpPr>
        <p:spPr>
          <a:xfrm>
            <a:off x="3336732" y="5352871"/>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00FFFF"/>
                </a:solidFill>
                <a:effectLst>
                  <a:glow rad="101600">
                    <a:srgbClr val="000000"/>
                  </a:glow>
                </a:effectLst>
                <a:latin typeface="Calibri" panose="020F0502020204030204" pitchFamily="34" charset="0"/>
              </a:rPr>
              <a:t>↑</a:t>
            </a:r>
          </a:p>
        </p:txBody>
      </p:sp>
      <p:sp>
        <p:nvSpPr>
          <p:cNvPr id="26" name="TextBox 18">
            <a:extLst>
              <a:ext uri="{FF2B5EF4-FFF2-40B4-BE49-F238E27FC236}">
                <a16:creationId xmlns:a16="http://schemas.microsoft.com/office/drawing/2014/main" id="{1A3B6DC4-21B5-FD6B-0902-1F80B5947DA6}"/>
              </a:ext>
            </a:extLst>
          </p:cNvPr>
          <p:cNvSpPr txBox="1"/>
          <p:nvPr/>
        </p:nvSpPr>
        <p:spPr>
          <a:xfrm>
            <a:off x="4219959" y="5352871"/>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00FF00"/>
                </a:solidFill>
                <a:effectLst>
                  <a:glow rad="101600">
                    <a:srgbClr val="000000"/>
                  </a:glow>
                </a:effectLst>
                <a:latin typeface="Calibri" panose="020F0502020204030204" pitchFamily="34" charset="0"/>
              </a:rPr>
              <a:t>↑</a:t>
            </a:r>
          </a:p>
        </p:txBody>
      </p:sp>
      <p:sp>
        <p:nvSpPr>
          <p:cNvPr id="27" name="TextBox 18">
            <a:extLst>
              <a:ext uri="{FF2B5EF4-FFF2-40B4-BE49-F238E27FC236}">
                <a16:creationId xmlns:a16="http://schemas.microsoft.com/office/drawing/2014/main" id="{25B64A97-7CFC-2CC2-0AEB-17DA1B256F45}"/>
              </a:ext>
            </a:extLst>
          </p:cNvPr>
          <p:cNvSpPr txBox="1"/>
          <p:nvPr/>
        </p:nvSpPr>
        <p:spPr>
          <a:xfrm>
            <a:off x="5072014" y="5352871"/>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FFFF00"/>
                </a:solidFill>
                <a:effectLst>
                  <a:glow rad="101600">
                    <a:srgbClr val="000000"/>
                  </a:glow>
                </a:effectLst>
                <a:latin typeface="Calibri" panose="020F0502020204030204" pitchFamily="34" charset="0"/>
              </a:rPr>
              <a:t>↑</a:t>
            </a:r>
          </a:p>
        </p:txBody>
      </p:sp>
      <p:sp>
        <p:nvSpPr>
          <p:cNvPr id="28" name="TextBox 18">
            <a:extLst>
              <a:ext uri="{FF2B5EF4-FFF2-40B4-BE49-F238E27FC236}">
                <a16:creationId xmlns:a16="http://schemas.microsoft.com/office/drawing/2014/main" id="{C966D992-B91C-8F43-2824-C40EE60F8CE5}"/>
              </a:ext>
            </a:extLst>
          </p:cNvPr>
          <p:cNvSpPr txBox="1"/>
          <p:nvPr/>
        </p:nvSpPr>
        <p:spPr>
          <a:xfrm>
            <a:off x="5939655" y="5352871"/>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FFC000"/>
                </a:solidFill>
                <a:effectLst>
                  <a:glow rad="101600">
                    <a:srgbClr val="000000"/>
                  </a:glow>
                </a:effectLst>
                <a:latin typeface="Calibri" panose="020F0502020204030204" pitchFamily="34" charset="0"/>
              </a:rPr>
              <a:t>↑</a:t>
            </a:r>
          </a:p>
        </p:txBody>
      </p:sp>
      <p:sp>
        <p:nvSpPr>
          <p:cNvPr id="29" name="TextBox 18">
            <a:extLst>
              <a:ext uri="{FF2B5EF4-FFF2-40B4-BE49-F238E27FC236}">
                <a16:creationId xmlns:a16="http://schemas.microsoft.com/office/drawing/2014/main" id="{E29B1285-AFC4-107D-0B98-ACABF021499D}"/>
              </a:ext>
            </a:extLst>
          </p:cNvPr>
          <p:cNvSpPr txBox="1"/>
          <p:nvPr/>
        </p:nvSpPr>
        <p:spPr>
          <a:xfrm>
            <a:off x="6807294" y="5352871"/>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3073" name="Rectangle 2">
            <a:extLst>
              <a:ext uri="{FF2B5EF4-FFF2-40B4-BE49-F238E27FC236}">
                <a16:creationId xmlns:a16="http://schemas.microsoft.com/office/drawing/2014/main" id="{479D6078-B7B4-EE9F-B74F-E6CF602873F0}"/>
              </a:ext>
            </a:extLst>
          </p:cNvPr>
          <p:cNvSpPr txBox="1">
            <a:spLocks noChangeArrowheads="1"/>
          </p:cNvSpPr>
          <p:nvPr/>
        </p:nvSpPr>
        <p:spPr bwMode="auto">
          <a:xfrm>
            <a:off x="6388385" y="4682068"/>
            <a:ext cx="21085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rPr>
              <a:t>pure heart</a:t>
            </a:r>
            <a:endParaRPr kumimoji="0" lang="en-US" altLang="en-US" sz="3200" b="1" i="1"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endParaRPr>
          </a:p>
        </p:txBody>
      </p:sp>
      <p:sp>
        <p:nvSpPr>
          <p:cNvPr id="3075" name="Rectangle 6">
            <a:extLst>
              <a:ext uri="{FF2B5EF4-FFF2-40B4-BE49-F238E27FC236}">
                <a16:creationId xmlns:a16="http://schemas.microsoft.com/office/drawing/2014/main" id="{B219C42C-68F0-9135-17F4-91E4813C7FC7}"/>
              </a:ext>
            </a:extLst>
          </p:cNvPr>
          <p:cNvSpPr>
            <a:spLocks noChangeArrowheads="1"/>
          </p:cNvSpPr>
          <p:nvPr/>
        </p:nvSpPr>
        <p:spPr bwMode="auto">
          <a:xfrm>
            <a:off x="1220515" y="5812735"/>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FFFF">
                      <a:alpha val="77000"/>
                    </a:srgbClr>
                  </a:outerShdw>
                </a:effectLst>
                <a:uLnTx/>
                <a:uFillTx/>
                <a:latin typeface="Calibri" panose="020F0502020204030204" pitchFamily="34" charset="0"/>
                <a:ea typeface="+mn-ea"/>
                <a:cs typeface="+mn-cs"/>
              </a:rPr>
              <a:t>=</a:t>
            </a:r>
          </a:p>
        </p:txBody>
      </p:sp>
      <p:sp>
        <p:nvSpPr>
          <p:cNvPr id="3076" name="Rectangle 6">
            <a:extLst>
              <a:ext uri="{FF2B5EF4-FFF2-40B4-BE49-F238E27FC236}">
                <a16:creationId xmlns:a16="http://schemas.microsoft.com/office/drawing/2014/main" id="{FEAC0A88-C24A-8B7C-8072-BC2F09C36982}"/>
              </a:ext>
            </a:extLst>
          </p:cNvPr>
          <p:cNvSpPr>
            <a:spLocks noChangeArrowheads="1"/>
          </p:cNvSpPr>
          <p:nvPr/>
        </p:nvSpPr>
        <p:spPr bwMode="auto">
          <a:xfrm>
            <a:off x="1163781" y="2271077"/>
            <a:ext cx="689439" cy="69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FFFF"/>
                </a:solidFill>
                <a:effectLst>
                  <a:glow rad="63500">
                    <a:srgbClr val="000000"/>
                  </a:glow>
                  <a:outerShdw blurRad="50800" dist="39000" dir="5460000" algn="tl">
                    <a:srgbClr val="00FFFF">
                      <a:alpha val="85000"/>
                    </a:srgbClr>
                  </a:outerShdw>
                </a:effectLst>
                <a:uLnTx/>
                <a:uFillTx/>
                <a:latin typeface="Calibri" panose="020F0502020204030204" pitchFamily="34" charset="0"/>
                <a:ea typeface="+mn-ea"/>
                <a:cs typeface="+mn-cs"/>
              </a:rPr>
              <a:t>in</a:t>
            </a:r>
          </a:p>
        </p:txBody>
      </p:sp>
      <p:sp>
        <p:nvSpPr>
          <p:cNvPr id="3077" name="Rectangle 6">
            <a:extLst>
              <a:ext uri="{FF2B5EF4-FFF2-40B4-BE49-F238E27FC236}">
                <a16:creationId xmlns:a16="http://schemas.microsoft.com/office/drawing/2014/main" id="{7D8669F6-CC66-0584-E4FE-1701BAF6A26D}"/>
              </a:ext>
            </a:extLst>
          </p:cNvPr>
          <p:cNvSpPr>
            <a:spLocks noChangeArrowheads="1"/>
          </p:cNvSpPr>
          <p:nvPr/>
        </p:nvSpPr>
        <p:spPr bwMode="auto">
          <a:xfrm>
            <a:off x="1859972" y="2747417"/>
            <a:ext cx="64988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FFFF"/>
                </a:solidFill>
                <a:effectLst>
                  <a:glow rad="63500">
                    <a:srgbClr val="000000"/>
                  </a:glow>
                  <a:outerShdw blurRad="50800" dist="39000" dir="5460000" algn="tl">
                    <a:srgbClr val="00FFFF">
                      <a:alpha val="85000"/>
                    </a:srgbClr>
                  </a:outerShdw>
                </a:effectLst>
                <a:uLnTx/>
                <a:uFillTx/>
                <a:latin typeface="Calibri" panose="020F0502020204030204" pitchFamily="34" charset="0"/>
                <a:ea typeface="+mn-ea"/>
                <a:cs typeface="+mn-cs"/>
              </a:rPr>
              <a:t>in</a:t>
            </a:r>
          </a:p>
        </p:txBody>
      </p:sp>
      <p:sp>
        <p:nvSpPr>
          <p:cNvPr id="3078" name="Rectangle 2">
            <a:extLst>
              <a:ext uri="{FF2B5EF4-FFF2-40B4-BE49-F238E27FC236}">
                <a16:creationId xmlns:a16="http://schemas.microsoft.com/office/drawing/2014/main" id="{F780344B-F4B3-40B7-0ED6-B4FD437FBBF6}"/>
              </a:ext>
            </a:extLst>
          </p:cNvPr>
          <p:cNvSpPr txBox="1">
            <a:spLocks noChangeArrowheads="1"/>
          </p:cNvSpPr>
          <p:nvPr/>
        </p:nvSpPr>
        <p:spPr bwMode="auto">
          <a:xfrm>
            <a:off x="3543300" y="2119744"/>
            <a:ext cx="2134829" cy="66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born again</a:t>
            </a:r>
          </a:p>
        </p:txBody>
      </p:sp>
    </p:spTree>
    <p:extLst>
      <p:ext uri="{BB962C8B-B14F-4D97-AF65-F5344CB8AC3E}">
        <p14:creationId xmlns:p14="http://schemas.microsoft.com/office/powerpoint/2010/main" val="28576297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500"/>
                                        <p:tgtEl>
                                          <p:spTgt spid="3074"/>
                                        </p:tgtEl>
                                      </p:cBhvr>
                                    </p:animEffect>
                                  </p:childTnLst>
                                </p:cTn>
                              </p:par>
                              <p:par>
                                <p:cTn id="8" presetID="10" presetClass="exit" presetSubtype="0" fill="hold" grpId="1" nodeType="withEffect">
                                  <p:stCondLst>
                                    <p:cond delay="1500"/>
                                  </p:stCondLst>
                                  <p:childTnLst>
                                    <p:animEffect transition="out" filter="fade">
                                      <p:cBhvr>
                                        <p:cTn id="9" dur="250"/>
                                        <p:tgtEl>
                                          <p:spTgt spid="3078"/>
                                        </p:tgtEl>
                                      </p:cBhvr>
                                    </p:animEffect>
                                    <p:set>
                                      <p:cBhvr>
                                        <p:cTn id="10" dur="1" fill="hold">
                                          <p:stCondLst>
                                            <p:cond delay="249"/>
                                          </p:stCondLst>
                                        </p:cTn>
                                        <p:tgtEl>
                                          <p:spTgt spid="30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5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par>
                                <p:cTn id="61" presetID="42" presetClass="path" presetSubtype="0" accel="50000" decel="50000" fill="hold" grpId="2" nodeType="withEffect">
                                  <p:stCondLst>
                                    <p:cond delay="0"/>
                                  </p:stCondLst>
                                  <p:childTnLst>
                                    <p:animMotion origin="layout" path="M -1.11111E-6 2.59259E-6 L 0.11389 -0.26019 " pathEditMode="relative" rAng="0" ptsTypes="AA">
                                      <p:cBhvr>
                                        <p:cTn id="62" dur="2000" fill="hold"/>
                                        <p:tgtEl>
                                          <p:spTgt spid="3"/>
                                        </p:tgtEl>
                                        <p:attrNameLst>
                                          <p:attrName>ppt_x</p:attrName>
                                          <p:attrName>ppt_y</p:attrName>
                                        </p:attrNameLst>
                                      </p:cBhvr>
                                      <p:rCtr x="5694" y="-13009"/>
                                    </p:animMotion>
                                  </p:childTnLst>
                                </p:cTn>
                              </p:par>
                              <p:par>
                                <p:cTn id="63" presetID="42" presetClass="path" presetSubtype="0" accel="50000" decel="50000" fill="hold" grpId="2" nodeType="withEffect">
                                  <p:stCondLst>
                                    <p:cond delay="0"/>
                                  </p:stCondLst>
                                  <p:childTnLst>
                                    <p:animMotion origin="layout" path="M 0 -3.7037E-7 L -0.4967 -0.18912 " pathEditMode="relative" rAng="0" ptsTypes="AA">
                                      <p:cBhvr>
                                        <p:cTn id="64" dur="2000" fill="hold"/>
                                        <p:tgtEl>
                                          <p:spTgt spid="6"/>
                                        </p:tgtEl>
                                        <p:attrNameLst>
                                          <p:attrName>ppt_x</p:attrName>
                                          <p:attrName>ppt_y</p:attrName>
                                        </p:attrNameLst>
                                      </p:cBhvr>
                                      <p:rCtr x="-24844" y="-9468"/>
                                    </p:animMotion>
                                  </p:childTnLst>
                                </p:cTn>
                              </p:par>
                              <p:par>
                                <p:cTn id="65" presetID="42" presetClass="path" presetSubtype="0" accel="50000" decel="50000" fill="hold" grpId="2" nodeType="withEffect">
                                  <p:stCondLst>
                                    <p:cond delay="0"/>
                                  </p:stCondLst>
                                  <p:childTnLst>
                                    <p:animMotion origin="layout" path="M -1.38889E-6 -3.7037E-6 L 0.40903 -0.25995 " pathEditMode="relative" rAng="0" ptsTypes="AA">
                                      <p:cBhvr>
                                        <p:cTn id="66" dur="2000" fill="hold"/>
                                        <p:tgtEl>
                                          <p:spTgt spid="7"/>
                                        </p:tgtEl>
                                        <p:attrNameLst>
                                          <p:attrName>ppt_x</p:attrName>
                                          <p:attrName>ppt_y</p:attrName>
                                        </p:attrNameLst>
                                      </p:cBhvr>
                                      <p:rCtr x="20451" y="-13009"/>
                                    </p:animMotion>
                                  </p:childTnLst>
                                </p:cTn>
                              </p:par>
                              <p:par>
                                <p:cTn id="67" presetID="42" presetClass="path" presetSubtype="0" accel="50000" decel="50000" fill="hold" grpId="2" nodeType="withEffect">
                                  <p:stCondLst>
                                    <p:cond delay="0"/>
                                  </p:stCondLst>
                                  <p:childTnLst>
                                    <p:animMotion origin="layout" path="M -1.38889E-6 4.81481E-6 L -0.41441 -0.18936 " pathEditMode="relative" rAng="0" ptsTypes="AA">
                                      <p:cBhvr>
                                        <p:cTn id="68" dur="2000" fill="hold"/>
                                        <p:tgtEl>
                                          <p:spTgt spid="8"/>
                                        </p:tgtEl>
                                        <p:attrNameLst>
                                          <p:attrName>ppt_x</p:attrName>
                                          <p:attrName>ppt_y</p:attrName>
                                        </p:attrNameLst>
                                      </p:cBhvr>
                                      <p:rCtr x="-20729" y="-9468"/>
                                    </p:animMotion>
                                  </p:childTnLst>
                                </p:cTn>
                              </p:par>
                              <p:par>
                                <p:cTn id="69" presetID="42" presetClass="path" presetSubtype="0" accel="50000" decel="50000" fill="hold" grpId="2" nodeType="withEffect">
                                  <p:stCondLst>
                                    <p:cond delay="0"/>
                                  </p:stCondLst>
                                  <p:childTnLst>
                                    <p:animMotion origin="layout" path="M -1.66667E-6 0 L 0.49636 -0.26042 " pathEditMode="relative" rAng="0" ptsTypes="AA">
                                      <p:cBhvr>
                                        <p:cTn id="70" dur="2000" fill="hold"/>
                                        <p:tgtEl>
                                          <p:spTgt spid="9"/>
                                        </p:tgtEl>
                                        <p:attrNameLst>
                                          <p:attrName>ppt_x</p:attrName>
                                          <p:attrName>ppt_y</p:attrName>
                                        </p:attrNameLst>
                                      </p:cBhvr>
                                      <p:rCtr x="24809" y="-13032"/>
                                    </p:animMotion>
                                  </p:childTnLst>
                                </p:cTn>
                              </p:par>
                              <p:par>
                                <p:cTn id="71" presetID="42" presetClass="path" presetSubtype="0" accel="50000" decel="50000" fill="hold" grpId="2" nodeType="withEffect">
                                  <p:stCondLst>
                                    <p:cond delay="0"/>
                                  </p:stCondLst>
                                  <p:childTnLst>
                                    <p:animMotion origin="layout" path="M -1.38889E-6 0 L 0.32413 -0.26042 " pathEditMode="relative" rAng="0" ptsTypes="AA">
                                      <p:cBhvr>
                                        <p:cTn id="72" dur="2000" fill="hold"/>
                                        <p:tgtEl>
                                          <p:spTgt spid="10"/>
                                        </p:tgtEl>
                                        <p:attrNameLst>
                                          <p:attrName>ppt_x</p:attrName>
                                          <p:attrName>ppt_y</p:attrName>
                                        </p:attrNameLst>
                                      </p:cBhvr>
                                      <p:rCtr x="16198" y="-13032"/>
                                    </p:animMotion>
                                  </p:childTnLst>
                                </p:cTn>
                              </p:par>
                              <p:par>
                                <p:cTn id="73" presetID="42" presetClass="path" presetSubtype="0" accel="50000" decel="50000" fill="hold" grpId="2" nodeType="withEffect">
                                  <p:stCondLst>
                                    <p:cond delay="0"/>
                                  </p:stCondLst>
                                  <p:childTnLst>
                                    <p:animMotion origin="layout" path="M 1.94444E-6 -2.96296E-6 L -0.54045 0.2375 " pathEditMode="relative" rAng="0" ptsTypes="AA">
                                      <p:cBhvr>
                                        <p:cTn id="74" dur="2000" fill="hold"/>
                                        <p:tgtEl>
                                          <p:spTgt spid="11"/>
                                        </p:tgtEl>
                                        <p:attrNameLst>
                                          <p:attrName>ppt_x</p:attrName>
                                          <p:attrName>ppt_y</p:attrName>
                                        </p:attrNameLst>
                                      </p:cBhvr>
                                      <p:rCtr x="-27031" y="11875"/>
                                    </p:animMotion>
                                  </p:childTnLst>
                                </p:cTn>
                              </p:par>
                              <p:par>
                                <p:cTn id="75" presetID="42" presetClass="path" presetSubtype="0" accel="50000" decel="50000" fill="hold" grpId="2" nodeType="withEffect">
                                  <p:stCondLst>
                                    <p:cond delay="0"/>
                                  </p:stCondLst>
                                  <p:childTnLst>
                                    <p:animMotion origin="layout" path="M -4.16667E-6 7.40741E-7 L 0.33421 0.16643 " pathEditMode="relative" rAng="0" ptsTypes="AA">
                                      <p:cBhvr>
                                        <p:cTn id="76" dur="2000" fill="hold"/>
                                        <p:tgtEl>
                                          <p:spTgt spid="12"/>
                                        </p:tgtEl>
                                        <p:attrNameLst>
                                          <p:attrName>ppt_x</p:attrName>
                                          <p:attrName>ppt_y</p:attrName>
                                        </p:attrNameLst>
                                      </p:cBhvr>
                                      <p:rCtr x="16701" y="8310"/>
                                    </p:animMotion>
                                  </p:childTnLst>
                                </p:cTn>
                              </p:par>
                              <p:par>
                                <p:cTn id="77" presetID="42" presetClass="path" presetSubtype="0" accel="50000" decel="50000" fill="hold" grpId="2" nodeType="withEffect">
                                  <p:stCondLst>
                                    <p:cond delay="0"/>
                                  </p:stCondLst>
                                  <p:childTnLst>
                                    <p:animMotion origin="layout" path="M 3.05556E-6 2.22222E-6 L -0.30764 0.23796 " pathEditMode="relative" rAng="0" ptsTypes="AA">
                                      <p:cBhvr>
                                        <p:cTn id="78" dur="2000" fill="hold"/>
                                        <p:tgtEl>
                                          <p:spTgt spid="13"/>
                                        </p:tgtEl>
                                        <p:attrNameLst>
                                          <p:attrName>ppt_x</p:attrName>
                                          <p:attrName>ppt_y</p:attrName>
                                        </p:attrNameLst>
                                      </p:cBhvr>
                                      <p:rCtr x="-15382" y="11898"/>
                                    </p:animMotion>
                                  </p:childTnLst>
                                </p:cTn>
                              </p:par>
                              <p:par>
                                <p:cTn id="79" presetID="42" presetClass="path" presetSubtype="0" accel="50000" decel="50000" fill="hold" grpId="2" nodeType="withEffect">
                                  <p:stCondLst>
                                    <p:cond delay="0"/>
                                  </p:stCondLst>
                                  <p:childTnLst>
                                    <p:animMotion origin="layout" path="M -1.66667E-6 -1.11111E-6 L 0.56511 0.16736 " pathEditMode="relative" rAng="0" ptsTypes="AA">
                                      <p:cBhvr>
                                        <p:cTn id="80" dur="2000" fill="hold"/>
                                        <p:tgtEl>
                                          <p:spTgt spid="14"/>
                                        </p:tgtEl>
                                        <p:attrNameLst>
                                          <p:attrName>ppt_x</p:attrName>
                                          <p:attrName>ppt_y</p:attrName>
                                        </p:attrNameLst>
                                      </p:cBhvr>
                                      <p:rCtr x="28247" y="8356"/>
                                    </p:animMotion>
                                  </p:childTnLst>
                                </p:cTn>
                              </p:par>
                              <p:par>
                                <p:cTn id="81" presetID="42" presetClass="path" presetSubtype="0" accel="50000" decel="50000" fill="hold" grpId="2" nodeType="withEffect">
                                  <p:stCondLst>
                                    <p:cond delay="0"/>
                                  </p:stCondLst>
                                  <p:childTnLst>
                                    <p:animMotion origin="layout" path="M -2.5E-6 -1.48148E-6 L 0.09219 0.45116 " pathEditMode="relative" rAng="0" ptsTypes="AA">
                                      <p:cBhvr>
                                        <p:cTn id="82" dur="2000" fill="hold"/>
                                        <p:tgtEl>
                                          <p:spTgt spid="15"/>
                                        </p:tgtEl>
                                        <p:attrNameLst>
                                          <p:attrName>ppt_x</p:attrName>
                                          <p:attrName>ppt_y</p:attrName>
                                        </p:attrNameLst>
                                      </p:cBhvr>
                                      <p:rCtr x="4601" y="22546"/>
                                    </p:animMotion>
                                  </p:childTnLst>
                                </p:cTn>
                              </p:par>
                              <p:par>
                                <p:cTn id="83" presetID="42" presetClass="path" presetSubtype="0" accel="50000" decel="50000" fill="hold" grpId="2" nodeType="withEffect">
                                  <p:stCondLst>
                                    <p:cond delay="0"/>
                                  </p:stCondLst>
                                  <p:childTnLst>
                                    <p:animMotion origin="layout" path="M -4.72222E-6 -2.59259E-6 L -0.14704 0.45093 " pathEditMode="relative" rAng="0" ptsTypes="AA">
                                      <p:cBhvr>
                                        <p:cTn id="84" dur="2000" fill="hold"/>
                                        <p:tgtEl>
                                          <p:spTgt spid="16"/>
                                        </p:tgtEl>
                                        <p:attrNameLst>
                                          <p:attrName>ppt_x</p:attrName>
                                          <p:attrName>ppt_y</p:attrName>
                                        </p:attrNameLst>
                                      </p:cBhvr>
                                      <p:rCtr x="-7361" y="22546"/>
                                    </p:animMotion>
                                  </p:childTnLst>
                                </p:cTn>
                              </p:par>
                              <p:par>
                                <p:cTn id="85" presetID="42" presetClass="path" presetSubtype="0" accel="50000" decel="50000" fill="hold" grpId="2" nodeType="withEffect">
                                  <p:stCondLst>
                                    <p:cond delay="0"/>
                                  </p:stCondLst>
                                  <p:childTnLst>
                                    <p:animMotion origin="layout" path="M -1.11111E-6 2.59259E-6 L 0.76337 0.38032 " pathEditMode="relative" rAng="0" ptsTypes="AA">
                                      <p:cBhvr>
                                        <p:cTn id="86" dur="2000" fill="hold"/>
                                        <p:tgtEl>
                                          <p:spTgt spid="17"/>
                                        </p:tgtEl>
                                        <p:attrNameLst>
                                          <p:attrName>ppt_x</p:attrName>
                                          <p:attrName>ppt_y</p:attrName>
                                        </p:attrNameLst>
                                      </p:cBhvr>
                                      <p:rCtr x="38160" y="19005"/>
                                    </p:animMotion>
                                  </p:childTnLst>
                                </p:cTn>
                              </p:par>
                              <p:par>
                                <p:cTn id="87" presetID="42" presetClass="path" presetSubtype="0" accel="50000" decel="50000" fill="hold" grpId="2" nodeType="withEffect">
                                  <p:stCondLst>
                                    <p:cond delay="0"/>
                                  </p:stCondLst>
                                  <p:childTnLst>
                                    <p:animMotion origin="layout" path="M -4.44444E-6 -7.40741E-7 L -0.28454 0.11759 " pathEditMode="relative" rAng="0" ptsTypes="AA">
                                      <p:cBhvr>
                                        <p:cTn id="88" dur="2000" fill="hold"/>
                                        <p:tgtEl>
                                          <p:spTgt spid="18"/>
                                        </p:tgtEl>
                                        <p:attrNameLst>
                                          <p:attrName>ppt_x</p:attrName>
                                          <p:attrName>ppt_y</p:attrName>
                                        </p:attrNameLst>
                                      </p:cBhvr>
                                      <p:rCtr x="-14236" y="5880"/>
                                    </p:animMotion>
                                  </p:childTnLst>
                                </p:cTn>
                              </p:par>
                              <p:par>
                                <p:cTn id="89" presetID="42" presetClass="path" presetSubtype="0" accel="50000" decel="50000" fill="hold" grpId="2" nodeType="withEffect">
                                  <p:stCondLst>
                                    <p:cond delay="0"/>
                                  </p:stCondLst>
                                  <p:childTnLst>
                                    <p:animMotion origin="layout" path="M -1.94444E-6 -4.44444E-6 L -0.15677 0.18889 " pathEditMode="relative" rAng="0" ptsTypes="AA">
                                      <p:cBhvr>
                                        <p:cTn id="90" dur="2000" fill="hold"/>
                                        <p:tgtEl>
                                          <p:spTgt spid="19"/>
                                        </p:tgtEl>
                                        <p:attrNameLst>
                                          <p:attrName>ppt_x</p:attrName>
                                          <p:attrName>ppt_y</p:attrName>
                                        </p:attrNameLst>
                                      </p:cBhvr>
                                      <p:rCtr x="-7847" y="9444"/>
                                    </p:animMotion>
                                  </p:childTnLst>
                                </p:cTn>
                              </p:par>
                              <p:par>
                                <p:cTn id="91" presetID="42" presetClass="path" presetSubtype="0" accel="50000" decel="50000" fill="hold" grpId="2" nodeType="withEffect">
                                  <p:stCondLst>
                                    <p:cond delay="0"/>
                                  </p:stCondLst>
                                  <p:childTnLst>
                                    <p:animMotion origin="layout" path="M 2.77778E-7 2.96296E-6 L 0.34861 0.04676 " pathEditMode="relative" rAng="0" ptsTypes="AA">
                                      <p:cBhvr>
                                        <p:cTn id="92" dur="2000" fill="hold"/>
                                        <p:tgtEl>
                                          <p:spTgt spid="20"/>
                                        </p:tgtEl>
                                        <p:attrNameLst>
                                          <p:attrName>ppt_x</p:attrName>
                                          <p:attrName>ppt_y</p:attrName>
                                        </p:attrNameLst>
                                      </p:cBhvr>
                                      <p:rCtr x="17431" y="2338"/>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250"/>
                                        <p:tgtEl>
                                          <p:spTgt spid="2"/>
                                        </p:tgtEl>
                                      </p:cBhvr>
                                    </p:animEffect>
                                  </p:childTnLst>
                                </p:cTn>
                              </p:par>
                              <p:par>
                                <p:cTn id="100" presetID="10" presetClass="exit" presetSubtype="0" fill="hold" grpId="1" nodeType="withEffect">
                                  <p:stCondLst>
                                    <p:cond delay="0"/>
                                  </p:stCondLst>
                                  <p:childTnLst>
                                    <p:animEffect transition="out" filter="fade">
                                      <p:cBhvr>
                                        <p:cTn id="101" dur="500"/>
                                        <p:tgtEl>
                                          <p:spTgt spid="3"/>
                                        </p:tgtEl>
                                      </p:cBhvr>
                                    </p:animEffect>
                                    <p:set>
                                      <p:cBhvr>
                                        <p:cTn id="102" dur="1" fill="hold">
                                          <p:stCondLst>
                                            <p:cond delay="499"/>
                                          </p:stCondLst>
                                        </p:cTn>
                                        <p:tgtEl>
                                          <p:spTgt spid="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7"/>
                                        </p:tgtEl>
                                      </p:cBhvr>
                                    </p:animEffect>
                                    <p:set>
                                      <p:cBhvr>
                                        <p:cTn id="108" dur="1" fill="hold">
                                          <p:stCondLst>
                                            <p:cond delay="499"/>
                                          </p:stCondLst>
                                        </p:cTn>
                                        <p:tgtEl>
                                          <p:spTgt spid="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9"/>
                                        </p:tgtEl>
                                      </p:cBhvr>
                                    </p:animEffect>
                                    <p:set>
                                      <p:cBhvr>
                                        <p:cTn id="114" dur="1" fill="hold">
                                          <p:stCondLst>
                                            <p:cond delay="499"/>
                                          </p:stCondLst>
                                        </p:cTn>
                                        <p:tgtEl>
                                          <p:spTgt spid="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8"/>
                                        </p:tgtEl>
                                      </p:cBhvr>
                                    </p:animEffect>
                                    <p:set>
                                      <p:cBhvr>
                                        <p:cTn id="141" dur="1" fill="hold">
                                          <p:stCondLst>
                                            <p:cond delay="499"/>
                                          </p:stCondLst>
                                        </p:cTn>
                                        <p:tgtEl>
                                          <p:spTgt spid="18"/>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9"/>
                                        </p:tgtEl>
                                      </p:cBhvr>
                                    </p:animEffect>
                                    <p:set>
                                      <p:cBhvr>
                                        <p:cTn id="144" dur="1" fill="hold">
                                          <p:stCondLst>
                                            <p:cond delay="499"/>
                                          </p:stCondLst>
                                        </p:cTn>
                                        <p:tgtEl>
                                          <p:spTgt spid="19"/>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0"/>
                                        </p:tgtEl>
                                      </p:cBhvr>
                                    </p:animEffect>
                                    <p:set>
                                      <p:cBhvr>
                                        <p:cTn id="147" dur="1" fill="hold">
                                          <p:stCondLst>
                                            <p:cond delay="499"/>
                                          </p:stCondLst>
                                        </p:cTn>
                                        <p:tgtEl>
                                          <p:spTgt spid="20"/>
                                        </p:tgtEl>
                                        <p:attrNameLst>
                                          <p:attrName>style.visibility</p:attrName>
                                        </p:attrNameLst>
                                      </p:cBhvr>
                                      <p:to>
                                        <p:strVal val="hidden"/>
                                      </p:to>
                                    </p:set>
                                  </p:childTnLst>
                                </p:cTn>
                              </p:par>
                              <p:par>
                                <p:cTn id="148" presetID="22" presetClass="entr" presetSubtype="1" fill="hold" nodeType="withEffect">
                                  <p:stCondLst>
                                    <p:cond delay="0"/>
                                  </p:stCondLst>
                                  <p:childTnLst>
                                    <p:set>
                                      <p:cBhvr>
                                        <p:cTn id="149" dur="1" fill="hold">
                                          <p:stCondLst>
                                            <p:cond delay="0"/>
                                          </p:stCondLst>
                                        </p:cTn>
                                        <p:tgtEl>
                                          <p:spTgt spid="4">
                                            <p:txEl>
                                              <p:pRg st="0" end="0"/>
                                            </p:txEl>
                                          </p:spTgt>
                                        </p:tgtEl>
                                        <p:attrNameLst>
                                          <p:attrName>style.visibility</p:attrName>
                                        </p:attrNameLst>
                                      </p:cBhvr>
                                      <p:to>
                                        <p:strVal val="visible"/>
                                      </p:to>
                                    </p:set>
                                    <p:animEffect transition="in" filter="wipe(up)">
                                      <p:cBhvr>
                                        <p:cTn id="150" dur="500"/>
                                        <p:tgtEl>
                                          <p:spTgt spid="4">
                                            <p:txEl>
                                              <p:pRg st="0" end="0"/>
                                            </p:txEl>
                                          </p:spTgt>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3080"/>
                                        </p:tgtEl>
                                        <p:attrNameLst>
                                          <p:attrName>style.visibility</p:attrName>
                                        </p:attrNameLst>
                                      </p:cBhvr>
                                      <p:to>
                                        <p:strVal val="visible"/>
                                      </p:to>
                                    </p:set>
                                    <p:animEffect transition="in" filter="fade">
                                      <p:cBhvr>
                                        <p:cTn id="153" dur="250"/>
                                        <p:tgtEl>
                                          <p:spTgt spid="3080"/>
                                        </p:tgtEl>
                                      </p:cBhvr>
                                    </p:animEffect>
                                  </p:childTnLst>
                                </p:cTn>
                              </p:par>
                              <p:par>
                                <p:cTn id="154" presetID="22" presetClass="entr" presetSubtype="1" fill="hold" nodeType="withEffect">
                                  <p:stCondLst>
                                    <p:cond delay="400"/>
                                  </p:stCondLst>
                                  <p:childTnLst>
                                    <p:set>
                                      <p:cBhvr>
                                        <p:cTn id="155" dur="1" fill="hold">
                                          <p:stCondLst>
                                            <p:cond delay="0"/>
                                          </p:stCondLst>
                                        </p:cTn>
                                        <p:tgtEl>
                                          <p:spTgt spid="5">
                                            <p:txEl>
                                              <p:pRg st="0" end="0"/>
                                            </p:txEl>
                                          </p:spTgt>
                                        </p:tgtEl>
                                        <p:attrNameLst>
                                          <p:attrName>style.visibility</p:attrName>
                                        </p:attrNameLst>
                                      </p:cBhvr>
                                      <p:to>
                                        <p:strVal val="visible"/>
                                      </p:to>
                                    </p:set>
                                    <p:animEffect transition="in" filter="wipe(up)">
                                      <p:cBhvr>
                                        <p:cTn id="156" dur="500"/>
                                        <p:tgtEl>
                                          <p:spTgt spid="5">
                                            <p:txEl>
                                              <p:pRg st="0" end="0"/>
                                            </p:txEl>
                                          </p:spTgt>
                                        </p:tgtEl>
                                      </p:cBhvr>
                                    </p:animEffect>
                                  </p:childTnLst>
                                </p:cTn>
                              </p:par>
                              <p:par>
                                <p:cTn id="157" presetID="18" presetClass="entr" presetSubtype="6" fill="hold" nodeType="withEffect">
                                  <p:stCondLst>
                                    <p:cond delay="800"/>
                                  </p:stCondLst>
                                  <p:childTnLst>
                                    <p:set>
                                      <p:cBhvr>
                                        <p:cTn id="158" dur="1" fill="hold">
                                          <p:stCondLst>
                                            <p:cond delay="0"/>
                                          </p:stCondLst>
                                        </p:cTn>
                                        <p:tgtEl>
                                          <p:spTgt spid="21">
                                            <p:txEl>
                                              <p:pRg st="0" end="0"/>
                                            </p:txEl>
                                          </p:spTgt>
                                        </p:tgtEl>
                                        <p:attrNameLst>
                                          <p:attrName>style.visibility</p:attrName>
                                        </p:attrNameLst>
                                      </p:cBhvr>
                                      <p:to>
                                        <p:strVal val="visible"/>
                                      </p:to>
                                    </p:set>
                                    <p:animEffect transition="in" filter="strips(downRight)">
                                      <p:cBhvr>
                                        <p:cTn id="159" dur="500"/>
                                        <p:tgtEl>
                                          <p:spTgt spid="21">
                                            <p:txEl>
                                              <p:pRg st="0" end="0"/>
                                            </p:txEl>
                                          </p:spTgt>
                                        </p:tgtEl>
                                      </p:cBhvr>
                                    </p:animEffect>
                                  </p:childTnLst>
                                </p:cTn>
                              </p:par>
                              <p:par>
                                <p:cTn id="160" presetID="18" presetClass="entr" presetSubtype="12" fill="hold" nodeType="withEffect">
                                  <p:stCondLst>
                                    <p:cond delay="800"/>
                                  </p:stCondLst>
                                  <p:childTnLst>
                                    <p:set>
                                      <p:cBhvr>
                                        <p:cTn id="161" dur="1" fill="hold">
                                          <p:stCondLst>
                                            <p:cond delay="0"/>
                                          </p:stCondLst>
                                        </p:cTn>
                                        <p:tgtEl>
                                          <p:spTgt spid="22">
                                            <p:txEl>
                                              <p:pRg st="0" end="0"/>
                                            </p:txEl>
                                          </p:spTgt>
                                        </p:tgtEl>
                                        <p:attrNameLst>
                                          <p:attrName>style.visibility</p:attrName>
                                        </p:attrNameLst>
                                      </p:cBhvr>
                                      <p:to>
                                        <p:strVal val="visible"/>
                                      </p:to>
                                    </p:set>
                                    <p:animEffect transition="in" filter="strips(downLeft)">
                                      <p:cBhvr>
                                        <p:cTn id="162" dur="500"/>
                                        <p:tgtEl>
                                          <p:spTgt spid="22">
                                            <p:txEl>
                                              <p:pRg st="0" end="0"/>
                                            </p:txEl>
                                          </p:spTgt>
                                        </p:tgtEl>
                                      </p:cBhvr>
                                    </p:animEffect>
                                  </p:childTnLst>
                                </p:cTn>
                              </p:par>
                            </p:childTnLst>
                          </p:cTn>
                        </p:par>
                        <p:par>
                          <p:cTn id="163" fill="hold">
                            <p:stCondLst>
                              <p:cond delay="3300"/>
                            </p:stCondLst>
                            <p:childTnLst>
                              <p:par>
                                <p:cTn id="164" presetID="22" presetClass="entr" presetSubtype="4" fill="hold" nodeType="afterEffect">
                                  <p:stCondLst>
                                    <p:cond delay="0"/>
                                  </p:stCondLst>
                                  <p:childTnLst>
                                    <p:set>
                                      <p:cBhvr>
                                        <p:cTn id="165" dur="1" fill="hold">
                                          <p:stCondLst>
                                            <p:cond delay="0"/>
                                          </p:stCondLst>
                                        </p:cTn>
                                        <p:tgtEl>
                                          <p:spTgt spid="23">
                                            <p:txEl>
                                              <p:pRg st="0" end="0"/>
                                            </p:txEl>
                                          </p:spTgt>
                                        </p:tgtEl>
                                        <p:attrNameLst>
                                          <p:attrName>style.visibility</p:attrName>
                                        </p:attrNameLst>
                                      </p:cBhvr>
                                      <p:to>
                                        <p:strVal val="visible"/>
                                      </p:to>
                                    </p:set>
                                    <p:animEffect transition="in" filter="wipe(down)">
                                      <p:cBhvr>
                                        <p:cTn id="166" dur="500"/>
                                        <p:tgtEl>
                                          <p:spTgt spid="23">
                                            <p:txEl>
                                              <p:pRg st="0" end="0"/>
                                            </p:txEl>
                                          </p:spTgt>
                                        </p:tgtEl>
                                      </p:cBhvr>
                                    </p:animEffect>
                                  </p:childTnLst>
                                </p:cTn>
                              </p:par>
                              <p:par>
                                <p:cTn id="167" presetID="22" presetClass="entr" presetSubtype="4" fill="hold" nodeType="withEffect">
                                  <p:stCondLst>
                                    <p:cond delay="0"/>
                                  </p:stCondLst>
                                  <p:childTnLst>
                                    <p:set>
                                      <p:cBhvr>
                                        <p:cTn id="168" dur="1" fill="hold">
                                          <p:stCondLst>
                                            <p:cond delay="0"/>
                                          </p:stCondLst>
                                        </p:cTn>
                                        <p:tgtEl>
                                          <p:spTgt spid="29">
                                            <p:txEl>
                                              <p:pRg st="0" end="0"/>
                                            </p:txEl>
                                          </p:spTgt>
                                        </p:tgtEl>
                                        <p:attrNameLst>
                                          <p:attrName>style.visibility</p:attrName>
                                        </p:attrNameLst>
                                      </p:cBhvr>
                                      <p:to>
                                        <p:strVal val="visible"/>
                                      </p:to>
                                    </p:set>
                                    <p:animEffect transition="in" filter="wipe(down)">
                                      <p:cBhvr>
                                        <p:cTn id="169" dur="500"/>
                                        <p:tgtEl>
                                          <p:spTgt spid="29">
                                            <p:txEl>
                                              <p:pRg st="0" end="0"/>
                                            </p:txEl>
                                          </p:spTgt>
                                        </p:tgtEl>
                                      </p:cBhvr>
                                    </p:animEffect>
                                  </p:childTnLst>
                                </p:cTn>
                              </p:par>
                              <p:par>
                                <p:cTn id="170" presetID="22" presetClass="entr" presetSubtype="4" fill="hold" nodeType="withEffect">
                                  <p:stCondLst>
                                    <p:cond delay="100"/>
                                  </p:stCondLst>
                                  <p:childTnLst>
                                    <p:set>
                                      <p:cBhvr>
                                        <p:cTn id="171" dur="1" fill="hold">
                                          <p:stCondLst>
                                            <p:cond delay="0"/>
                                          </p:stCondLst>
                                        </p:cTn>
                                        <p:tgtEl>
                                          <p:spTgt spid="24">
                                            <p:txEl>
                                              <p:pRg st="0" end="0"/>
                                            </p:txEl>
                                          </p:spTgt>
                                        </p:tgtEl>
                                        <p:attrNameLst>
                                          <p:attrName>style.visibility</p:attrName>
                                        </p:attrNameLst>
                                      </p:cBhvr>
                                      <p:to>
                                        <p:strVal val="visible"/>
                                      </p:to>
                                    </p:set>
                                    <p:animEffect transition="in" filter="wipe(down)">
                                      <p:cBhvr>
                                        <p:cTn id="172" dur="500"/>
                                        <p:tgtEl>
                                          <p:spTgt spid="24">
                                            <p:txEl>
                                              <p:pRg st="0" end="0"/>
                                            </p:txEl>
                                          </p:spTgt>
                                        </p:tgtEl>
                                      </p:cBhvr>
                                    </p:animEffect>
                                  </p:childTnLst>
                                </p:cTn>
                              </p:par>
                              <p:par>
                                <p:cTn id="173" presetID="22" presetClass="entr" presetSubtype="4" fill="hold" nodeType="withEffect">
                                  <p:stCondLst>
                                    <p:cond delay="100"/>
                                  </p:stCondLst>
                                  <p:childTnLst>
                                    <p:set>
                                      <p:cBhvr>
                                        <p:cTn id="174" dur="1" fill="hold">
                                          <p:stCondLst>
                                            <p:cond delay="0"/>
                                          </p:stCondLst>
                                        </p:cTn>
                                        <p:tgtEl>
                                          <p:spTgt spid="28">
                                            <p:txEl>
                                              <p:pRg st="0" end="0"/>
                                            </p:txEl>
                                          </p:spTgt>
                                        </p:tgtEl>
                                        <p:attrNameLst>
                                          <p:attrName>style.visibility</p:attrName>
                                        </p:attrNameLst>
                                      </p:cBhvr>
                                      <p:to>
                                        <p:strVal val="visible"/>
                                      </p:to>
                                    </p:set>
                                    <p:animEffect transition="in" filter="wipe(down)">
                                      <p:cBhvr>
                                        <p:cTn id="175" dur="500"/>
                                        <p:tgtEl>
                                          <p:spTgt spid="28">
                                            <p:txEl>
                                              <p:pRg st="0" end="0"/>
                                            </p:txEl>
                                          </p:spTgt>
                                        </p:tgtEl>
                                      </p:cBhvr>
                                    </p:animEffect>
                                  </p:childTnLst>
                                </p:cTn>
                              </p:par>
                              <p:par>
                                <p:cTn id="176" presetID="22" presetClass="entr" presetSubtype="4" fill="hold" nodeType="withEffect">
                                  <p:stCondLst>
                                    <p:cond delay="200"/>
                                  </p:stCondLst>
                                  <p:childTnLst>
                                    <p:set>
                                      <p:cBhvr>
                                        <p:cTn id="177" dur="1" fill="hold">
                                          <p:stCondLst>
                                            <p:cond delay="0"/>
                                          </p:stCondLst>
                                        </p:cTn>
                                        <p:tgtEl>
                                          <p:spTgt spid="25">
                                            <p:txEl>
                                              <p:pRg st="0" end="0"/>
                                            </p:txEl>
                                          </p:spTgt>
                                        </p:tgtEl>
                                        <p:attrNameLst>
                                          <p:attrName>style.visibility</p:attrName>
                                        </p:attrNameLst>
                                      </p:cBhvr>
                                      <p:to>
                                        <p:strVal val="visible"/>
                                      </p:to>
                                    </p:set>
                                    <p:animEffect transition="in" filter="wipe(down)">
                                      <p:cBhvr>
                                        <p:cTn id="178" dur="500"/>
                                        <p:tgtEl>
                                          <p:spTgt spid="25">
                                            <p:txEl>
                                              <p:pRg st="0" end="0"/>
                                            </p:txEl>
                                          </p:spTgt>
                                        </p:tgtEl>
                                      </p:cBhvr>
                                    </p:animEffect>
                                  </p:childTnLst>
                                </p:cTn>
                              </p:par>
                              <p:par>
                                <p:cTn id="179" presetID="22" presetClass="entr" presetSubtype="4" fill="hold" nodeType="withEffect">
                                  <p:stCondLst>
                                    <p:cond delay="200"/>
                                  </p:stCondLst>
                                  <p:childTnLst>
                                    <p:set>
                                      <p:cBhvr>
                                        <p:cTn id="180" dur="1" fill="hold">
                                          <p:stCondLst>
                                            <p:cond delay="0"/>
                                          </p:stCondLst>
                                        </p:cTn>
                                        <p:tgtEl>
                                          <p:spTgt spid="27">
                                            <p:txEl>
                                              <p:pRg st="0" end="0"/>
                                            </p:txEl>
                                          </p:spTgt>
                                        </p:tgtEl>
                                        <p:attrNameLst>
                                          <p:attrName>style.visibility</p:attrName>
                                        </p:attrNameLst>
                                      </p:cBhvr>
                                      <p:to>
                                        <p:strVal val="visible"/>
                                      </p:to>
                                    </p:set>
                                    <p:animEffect transition="in" filter="wipe(down)">
                                      <p:cBhvr>
                                        <p:cTn id="181" dur="500"/>
                                        <p:tgtEl>
                                          <p:spTgt spid="27">
                                            <p:txEl>
                                              <p:pRg st="0" end="0"/>
                                            </p:txEl>
                                          </p:spTgt>
                                        </p:tgtEl>
                                      </p:cBhvr>
                                    </p:animEffect>
                                  </p:childTnLst>
                                </p:cTn>
                              </p:par>
                              <p:par>
                                <p:cTn id="182" presetID="22" presetClass="entr" presetSubtype="4" fill="hold" nodeType="withEffect">
                                  <p:stCondLst>
                                    <p:cond delay="300"/>
                                  </p:stCondLst>
                                  <p:childTnLst>
                                    <p:set>
                                      <p:cBhvr>
                                        <p:cTn id="183" dur="1" fill="hold">
                                          <p:stCondLst>
                                            <p:cond delay="0"/>
                                          </p:stCondLst>
                                        </p:cTn>
                                        <p:tgtEl>
                                          <p:spTgt spid="26">
                                            <p:txEl>
                                              <p:pRg st="0" end="0"/>
                                            </p:txEl>
                                          </p:spTgt>
                                        </p:tgtEl>
                                        <p:attrNameLst>
                                          <p:attrName>style.visibility</p:attrName>
                                        </p:attrNameLst>
                                      </p:cBhvr>
                                      <p:to>
                                        <p:strVal val="visible"/>
                                      </p:to>
                                    </p:set>
                                    <p:animEffect transition="in" filter="wipe(down)">
                                      <p:cBhvr>
                                        <p:cTn id="184" dur="500"/>
                                        <p:tgtEl>
                                          <p:spTgt spid="26">
                                            <p:txEl>
                                              <p:pRg st="0" end="0"/>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3072"/>
                                        </p:tgtEl>
                                        <p:attrNameLst>
                                          <p:attrName>style.visibility</p:attrName>
                                        </p:attrNameLst>
                                      </p:cBhvr>
                                      <p:to>
                                        <p:strVal val="visible"/>
                                      </p:to>
                                    </p:set>
                                    <p:animEffect transition="in" filter="wipe(left)">
                                      <p:cBhvr>
                                        <p:cTn id="189" dur="500"/>
                                        <p:tgtEl>
                                          <p:spTgt spid="3072"/>
                                        </p:tgtEl>
                                      </p:cBhvr>
                                    </p:animEffect>
                                  </p:childTnLst>
                                </p:cTn>
                              </p:par>
                              <p:par>
                                <p:cTn id="190" presetID="18" presetClass="emph" presetSubtype="0" fill="hold" grpId="1" nodeType="withEffect">
                                  <p:stCondLst>
                                    <p:cond delay="0"/>
                                  </p:stCondLst>
                                  <p:childTnLst>
                                    <p:set>
                                      <p:cBhvr override="childStyle">
                                        <p:cTn id="191" dur="500" fill="hold"/>
                                        <p:tgtEl>
                                          <p:spTgt spid="3072"/>
                                        </p:tgtEl>
                                        <p:attrNameLst>
                                          <p:attrName>style.textDecorationUnderline</p:attrName>
                                        </p:attrNameLst>
                                      </p:cBhvr>
                                      <p:to>
                                        <p:strVal val="true"/>
                                      </p:to>
                                    </p:set>
                                  </p:childTnLst>
                                </p:cTn>
                              </p:par>
                              <p:par>
                                <p:cTn id="192" presetID="22" presetClass="entr" presetSubtype="8" fill="hold" grpId="0" nodeType="withEffect">
                                  <p:stCondLst>
                                    <p:cond delay="0"/>
                                  </p:stCondLst>
                                  <p:iterate type="lt">
                                    <p:tmPct val="0"/>
                                  </p:iterate>
                                  <p:childTnLst>
                                    <p:set>
                                      <p:cBhvr>
                                        <p:cTn id="193" dur="1" fill="hold">
                                          <p:stCondLst>
                                            <p:cond delay="0"/>
                                          </p:stCondLst>
                                        </p:cTn>
                                        <p:tgtEl>
                                          <p:spTgt spid="3073"/>
                                        </p:tgtEl>
                                        <p:attrNameLst>
                                          <p:attrName>style.visibility</p:attrName>
                                        </p:attrNameLst>
                                      </p:cBhvr>
                                      <p:to>
                                        <p:strVal val="visible"/>
                                      </p:to>
                                    </p:set>
                                    <p:animEffect transition="in" filter="wipe(left)">
                                      <p:cBhvr>
                                        <p:cTn id="194" dur="500"/>
                                        <p:tgtEl>
                                          <p:spTgt spid="3073"/>
                                        </p:tgtEl>
                                      </p:cBhvr>
                                    </p:animEffect>
                                  </p:childTnLst>
                                </p:cTn>
                              </p:par>
                            </p:childTnLst>
                          </p:cTn>
                        </p:par>
                        <p:par>
                          <p:cTn id="195" fill="hold">
                            <p:stCondLst>
                              <p:cond delay="500"/>
                            </p:stCondLst>
                            <p:childTnLst>
                              <p:par>
                                <p:cTn id="196" presetID="34" presetClass="emph" presetSubtype="0" fill="hold" grpId="1" nodeType="afterEffect">
                                  <p:stCondLst>
                                    <p:cond delay="0"/>
                                  </p:stCondLst>
                                  <p:iterate type="lt">
                                    <p:tmPct val="10000"/>
                                  </p:iterate>
                                  <p:childTnLst>
                                    <p:animMotion origin="layout" path="M 0.0 0.0 L 0.0 -0.07213" pathEditMode="relative" ptsTypes="">
                                      <p:cBhvr>
                                        <p:cTn id="197" dur="250" accel="50000" decel="50000" autoRev="1" fill="hold">
                                          <p:stCondLst>
                                            <p:cond delay="0"/>
                                          </p:stCondLst>
                                        </p:cTn>
                                        <p:tgtEl>
                                          <p:spTgt spid="3073"/>
                                        </p:tgtEl>
                                        <p:attrNameLst>
                                          <p:attrName>ppt_x</p:attrName>
                                          <p:attrName>ppt_y</p:attrName>
                                        </p:attrNameLst>
                                      </p:cBhvr>
                                    </p:animMotion>
                                    <p:animRot by="1500000">
                                      <p:cBhvr>
                                        <p:cTn id="198" dur="125" fill="hold">
                                          <p:stCondLst>
                                            <p:cond delay="0"/>
                                          </p:stCondLst>
                                        </p:cTn>
                                        <p:tgtEl>
                                          <p:spTgt spid="3073"/>
                                        </p:tgtEl>
                                        <p:attrNameLst>
                                          <p:attrName>r</p:attrName>
                                        </p:attrNameLst>
                                      </p:cBhvr>
                                    </p:animRot>
                                    <p:animRot by="-1500000">
                                      <p:cBhvr>
                                        <p:cTn id="199" dur="125" fill="hold">
                                          <p:stCondLst>
                                            <p:cond delay="125"/>
                                          </p:stCondLst>
                                        </p:cTn>
                                        <p:tgtEl>
                                          <p:spTgt spid="3073"/>
                                        </p:tgtEl>
                                        <p:attrNameLst>
                                          <p:attrName>r</p:attrName>
                                        </p:attrNameLst>
                                      </p:cBhvr>
                                    </p:animRot>
                                    <p:animRot by="-1500000">
                                      <p:cBhvr>
                                        <p:cTn id="200" dur="125" fill="hold">
                                          <p:stCondLst>
                                            <p:cond delay="250"/>
                                          </p:stCondLst>
                                        </p:cTn>
                                        <p:tgtEl>
                                          <p:spTgt spid="3073"/>
                                        </p:tgtEl>
                                        <p:attrNameLst>
                                          <p:attrName>r</p:attrName>
                                        </p:attrNameLst>
                                      </p:cBhvr>
                                    </p:animRot>
                                    <p:animRot by="1500000">
                                      <p:cBhvr>
                                        <p:cTn id="201" dur="125" fill="hold">
                                          <p:stCondLst>
                                            <p:cond delay="375"/>
                                          </p:stCondLst>
                                        </p:cTn>
                                        <p:tgtEl>
                                          <p:spTgt spid="3073"/>
                                        </p:tgtEl>
                                        <p:attrNameLst>
                                          <p:attrName>r</p:attrName>
                                        </p:attrNameLst>
                                      </p:cBhvr>
                                    </p:animRot>
                                  </p:childTnLst>
                                </p:cTn>
                              </p:par>
                            </p:childTnLst>
                          </p:cTn>
                        </p:par>
                      </p:childTnLst>
                    </p:cTn>
                  </p:par>
                  <p:par>
                    <p:cTn id="202" fill="hold">
                      <p:stCondLst>
                        <p:cond delay="indefinite"/>
                      </p:stCondLst>
                      <p:childTnLst>
                        <p:par>
                          <p:cTn id="203" fill="hold">
                            <p:stCondLst>
                              <p:cond delay="0"/>
                            </p:stCondLst>
                            <p:childTnLst>
                              <p:par>
                                <p:cTn id="204" presetID="0" presetClass="entr" presetSubtype="0" fill="hold" grpId="0" nodeType="clickEffect">
                                  <p:stCondLst>
                                    <p:cond delay="0"/>
                                  </p:stCondLst>
                                  <p:childTnLst>
                                    <p:set>
                                      <p:cBhvr>
                                        <p:cTn id="205" dur="1" fill="hold">
                                          <p:stCondLst>
                                            <p:cond delay="0"/>
                                          </p:stCondLst>
                                        </p:cTn>
                                        <p:tgtEl>
                                          <p:spTgt spid="3076"/>
                                        </p:tgtEl>
                                        <p:attrNameLst>
                                          <p:attrName>style.visibility</p:attrName>
                                        </p:attrNameLst>
                                      </p:cBhvr>
                                      <p:to>
                                        <p:strVal val="visible"/>
                                      </p:to>
                                    </p:set>
                                    <p:animEffect transition="in" filter="dissolve">
                                      <p:cBhvr>
                                        <p:cTn id="206" dur="500">
                                          <p:stCondLst>
                                            <p:cond delay="0"/>
                                          </p:stCondLst>
                                        </p:cTn>
                                        <p:tgtEl>
                                          <p:spTgt spid="3076"/>
                                        </p:tgtEl>
                                      </p:cBhvr>
                                    </p:animEffect>
                                    <p:anim to="" calcmode="lin" valueType="num">
                                      <p:cBhvr>
                                        <p:cTn id="207" dur="500" fill="hold">
                                          <p:stCondLst>
                                            <p:cond delay="0"/>
                                          </p:stCondLst>
                                        </p:cTn>
                                        <p:tgtEl>
                                          <p:spTgt spid="3076"/>
                                        </p:tgtEl>
                                        <p:attrNameLst>
                                          <p:attrName>ppt_w</p:attrName>
                                        </p:attrNameLst>
                                      </p:cBhvr>
                                      <p:tavLst>
                                        <p:tav tm="0">
                                          <p:val>
                                            <p:strVal val="#ppt_w*4"/>
                                          </p:val>
                                        </p:tav>
                                        <p:tav tm="100000">
                                          <p:val>
                                            <p:strVal val="#ppt_w"/>
                                          </p:val>
                                        </p:tav>
                                      </p:tavLst>
                                    </p:anim>
                                    <p:anim to="" calcmode="lin" valueType="num">
                                      <p:cBhvr>
                                        <p:cTn id="208" dur="500" fill="hold">
                                          <p:stCondLst>
                                            <p:cond delay="0"/>
                                          </p:stCondLst>
                                        </p:cTn>
                                        <p:tgtEl>
                                          <p:spTgt spid="3076"/>
                                        </p:tgtEl>
                                        <p:attrNameLst>
                                          <p:attrName>ppt_h</p:attrName>
                                        </p:attrNameLst>
                                      </p:cBhvr>
                                      <p:tavLst>
                                        <p:tav tm="0">
                                          <p:val>
                                            <p:strVal val="#ppt_h*4"/>
                                          </p:val>
                                        </p:tav>
                                        <p:tav tm="100000">
                                          <p:val>
                                            <p:strVal val="#ppt_h"/>
                                          </p:val>
                                        </p:tav>
                                      </p:tavLst>
                                    </p:anim>
                                  </p:childTnLst>
                                </p:cTn>
                              </p:par>
                              <p:par>
                                <p:cTn id="209" presetID="0" presetClass="entr" presetSubtype="0" fill="hold" grpId="0" nodeType="withEffect">
                                  <p:stCondLst>
                                    <p:cond delay="400"/>
                                  </p:stCondLst>
                                  <p:childTnLst>
                                    <p:set>
                                      <p:cBhvr>
                                        <p:cTn id="210" dur="1" fill="hold">
                                          <p:stCondLst>
                                            <p:cond delay="0"/>
                                          </p:stCondLst>
                                        </p:cTn>
                                        <p:tgtEl>
                                          <p:spTgt spid="3077"/>
                                        </p:tgtEl>
                                        <p:attrNameLst>
                                          <p:attrName>style.visibility</p:attrName>
                                        </p:attrNameLst>
                                      </p:cBhvr>
                                      <p:to>
                                        <p:strVal val="visible"/>
                                      </p:to>
                                    </p:set>
                                    <p:animEffect transition="in" filter="dissolve">
                                      <p:cBhvr>
                                        <p:cTn id="211" dur="500">
                                          <p:stCondLst>
                                            <p:cond delay="0"/>
                                          </p:stCondLst>
                                        </p:cTn>
                                        <p:tgtEl>
                                          <p:spTgt spid="3077"/>
                                        </p:tgtEl>
                                      </p:cBhvr>
                                    </p:animEffect>
                                    <p:anim to="" calcmode="lin" valueType="num">
                                      <p:cBhvr>
                                        <p:cTn id="212" dur="500" fill="hold">
                                          <p:stCondLst>
                                            <p:cond delay="0"/>
                                          </p:stCondLst>
                                        </p:cTn>
                                        <p:tgtEl>
                                          <p:spTgt spid="3077"/>
                                        </p:tgtEl>
                                        <p:attrNameLst>
                                          <p:attrName>ppt_w</p:attrName>
                                        </p:attrNameLst>
                                      </p:cBhvr>
                                      <p:tavLst>
                                        <p:tav tm="0">
                                          <p:val>
                                            <p:strVal val="#ppt_w*4"/>
                                          </p:val>
                                        </p:tav>
                                        <p:tav tm="100000">
                                          <p:val>
                                            <p:strVal val="#ppt_w"/>
                                          </p:val>
                                        </p:tav>
                                      </p:tavLst>
                                    </p:anim>
                                    <p:anim to="" calcmode="lin" valueType="num">
                                      <p:cBhvr>
                                        <p:cTn id="213" dur="500" fill="hold">
                                          <p:stCondLst>
                                            <p:cond delay="0"/>
                                          </p:stCondLst>
                                        </p:cTn>
                                        <p:tgtEl>
                                          <p:spTgt spid="3077"/>
                                        </p:tgtEl>
                                        <p:attrNameLst>
                                          <p:attrName>ppt_h</p:attrName>
                                        </p:attrNameLst>
                                      </p:cBhvr>
                                      <p:tavLst>
                                        <p:tav tm="0">
                                          <p:val>
                                            <p:strVal val="#ppt_h*4"/>
                                          </p:val>
                                        </p:tav>
                                        <p:tav tm="100000">
                                          <p:val>
                                            <p:strVal val="#ppt_h"/>
                                          </p:val>
                                        </p:tav>
                                      </p:tavLst>
                                    </p:anim>
                                  </p:childTnLst>
                                </p:cTn>
                              </p:par>
                            </p:childTnLst>
                          </p:cTn>
                        </p:par>
                      </p:childTnLst>
                    </p:cTn>
                  </p:par>
                  <p:par>
                    <p:cTn id="214" fill="hold">
                      <p:stCondLst>
                        <p:cond delay="indefinite"/>
                      </p:stCondLst>
                      <p:childTnLst>
                        <p:par>
                          <p:cTn id="215" fill="hold">
                            <p:stCondLst>
                              <p:cond delay="0"/>
                            </p:stCondLst>
                            <p:childTnLst>
                              <p:par>
                                <p:cTn id="216" presetID="0" presetClass="entr" presetSubtype="0" fill="hold" grpId="0" nodeType="clickEffect">
                                  <p:stCondLst>
                                    <p:cond delay="0"/>
                                  </p:stCondLst>
                                  <p:childTnLst>
                                    <p:set>
                                      <p:cBhvr>
                                        <p:cTn id="217" dur="1" fill="hold">
                                          <p:stCondLst>
                                            <p:cond delay="0"/>
                                          </p:stCondLst>
                                        </p:cTn>
                                        <p:tgtEl>
                                          <p:spTgt spid="3075"/>
                                        </p:tgtEl>
                                        <p:attrNameLst>
                                          <p:attrName>style.visibility</p:attrName>
                                        </p:attrNameLst>
                                      </p:cBhvr>
                                      <p:to>
                                        <p:strVal val="visible"/>
                                      </p:to>
                                    </p:set>
                                    <p:animEffect transition="in" filter="dissolve">
                                      <p:cBhvr>
                                        <p:cTn id="218" dur="500">
                                          <p:stCondLst>
                                            <p:cond delay="0"/>
                                          </p:stCondLst>
                                        </p:cTn>
                                        <p:tgtEl>
                                          <p:spTgt spid="3075"/>
                                        </p:tgtEl>
                                      </p:cBhvr>
                                    </p:animEffect>
                                    <p:anim to="" calcmode="lin" valueType="num">
                                      <p:cBhvr>
                                        <p:cTn id="219" dur="500" fill="hold">
                                          <p:stCondLst>
                                            <p:cond delay="0"/>
                                          </p:stCondLst>
                                        </p:cTn>
                                        <p:tgtEl>
                                          <p:spTgt spid="3075"/>
                                        </p:tgtEl>
                                        <p:attrNameLst>
                                          <p:attrName>ppt_w</p:attrName>
                                        </p:attrNameLst>
                                      </p:cBhvr>
                                      <p:tavLst>
                                        <p:tav tm="0">
                                          <p:val>
                                            <p:strVal val="#ppt_w*4"/>
                                          </p:val>
                                        </p:tav>
                                        <p:tav tm="100000">
                                          <p:val>
                                            <p:strVal val="#ppt_w"/>
                                          </p:val>
                                        </p:tav>
                                      </p:tavLst>
                                    </p:anim>
                                    <p:anim to="" calcmode="lin" valueType="num">
                                      <p:cBhvr>
                                        <p:cTn id="220" dur="500" fill="hold">
                                          <p:stCondLst>
                                            <p:cond delay="0"/>
                                          </p:stCondLst>
                                        </p:cTn>
                                        <p:tgtEl>
                                          <p:spTgt spid="307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3072" grpId="1"/>
      <p:bldP spid="2" grpId="0"/>
      <p:bldP spid="3080" grpId="0"/>
      <p:bldP spid="3074" grpId="0"/>
      <p:bldP spid="3074" grpId="1"/>
      <p:bldP spid="3" grpId="0"/>
      <p:bldP spid="3" grpId="1"/>
      <p:bldP spid="3"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3073" grpId="0"/>
      <p:bldP spid="3073" grpId="1"/>
      <p:bldP spid="3075" grpId="0"/>
      <p:bldP spid="3076" grpId="0"/>
      <p:bldP spid="3077" grpId="0"/>
      <p:bldP spid="307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DE71C7-1761-9D61-B2CB-DD5A5FFFA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9" name="!!Morph">
            <a:extLst>
              <a:ext uri="{FF2B5EF4-FFF2-40B4-BE49-F238E27FC236}">
                <a16:creationId xmlns:a16="http://schemas.microsoft.com/office/drawing/2014/main" id="{9A4333B1-35D4-1EBE-38D3-EB24F5E1A080}"/>
              </a:ext>
            </a:extLst>
          </p:cNvPr>
          <p:cNvSpPr>
            <a:spLocks noChangeArrowheads="1"/>
          </p:cNvSpPr>
          <p:nvPr/>
        </p:nvSpPr>
        <p:spPr bwMode="auto">
          <a:xfrm>
            <a:off x="2836718" y="2389909"/>
            <a:ext cx="3501736"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5000" b="0" i="0"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one another</a:t>
            </a:r>
            <a:endParaRPr kumimoji="0" lang="en-US" sz="5000" b="0" i="1"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648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0" y="-13504"/>
            <a:ext cx="9144000" cy="6858000"/>
          </a:xfrm>
          <a:prstGeom prst="rect">
            <a:avLst/>
          </a:prstGeom>
        </p:spPr>
      </p:pic>
      <p:sp>
        <p:nvSpPr>
          <p:cNvPr id="10" name="Title 1">
            <a:extLst>
              <a:ext uri="{FF2B5EF4-FFF2-40B4-BE49-F238E27FC236}">
                <a16:creationId xmlns:a16="http://schemas.microsoft.com/office/drawing/2014/main" id="{56530B20-2305-AD79-8ED5-34014D08545E}"/>
              </a:ext>
            </a:extLst>
          </p:cNvPr>
          <p:cNvSpPr txBox="1">
            <a:spLocks/>
          </p:cNvSpPr>
          <p:nvPr/>
        </p:nvSpPr>
        <p:spPr>
          <a:xfrm>
            <a:off x="1885467" y="5842438"/>
            <a:ext cx="17643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9" name="Final">
            <a:extLst>
              <a:ext uri="{FF2B5EF4-FFF2-40B4-BE49-F238E27FC236}">
                <a16:creationId xmlns:a16="http://schemas.microsoft.com/office/drawing/2014/main" id="{33F4B65E-0EDF-4D17-4EB1-E5EF3CC74EF2}"/>
              </a:ext>
            </a:extLst>
          </p:cNvPr>
          <p:cNvSpPr txBox="1">
            <a:spLocks noChangeArrowheads="1"/>
          </p:cNvSpPr>
          <p:nvPr/>
        </p:nvSpPr>
        <p:spPr bwMode="auto">
          <a:xfrm>
            <a:off x="187037" y="0"/>
            <a:ext cx="87699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as I have loved you</a:t>
            </a:r>
          </a:p>
          <a:p>
            <a:pPr eaLnBrk="1" hangingPunct="1"/>
            <a:r>
              <a:rPr lang="en-US" altLang="en-US" sz="50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I give you a new commandment </a:t>
            </a:r>
          </a:p>
          <a:p>
            <a:pPr eaLnBrk="1" hangingPunct="1"/>
            <a:endParaRPr lang="en-US" altLang="en-US" sz="32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a:p>
            <a:pPr eaLnBrk="1" hangingPunct="1"/>
            <a:endParaRPr lang="en-US" altLang="en-US" sz="36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a:p>
            <a:pPr eaLnBrk="1" hangingPunct="1"/>
            <a:r>
              <a:rPr lang="en-US" altLang="en-US" sz="50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that you love one another</a:t>
            </a:r>
          </a:p>
          <a:p>
            <a:pPr eaLnBrk="1" hangingPunct="1"/>
            <a:endParaRPr lang="en-US" altLang="en-US" sz="50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a:p>
            <a:pPr eaLnBrk="1" hangingPunct="1"/>
            <a:endParaRPr lang="en-US" altLang="en-US" sz="40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a:p>
            <a:pPr eaLnBrk="1" hangingPunct="1"/>
            <a:r>
              <a:rPr lang="en-US" altLang="en-US" sz="5000" kern="0" dirty="0">
                <a:ln w="18415" cmpd="sng">
                  <a:solidFill>
                    <a:srgbClr val="FFFFFF"/>
                  </a:solidFill>
                  <a:prstDash val="solid"/>
                </a:ln>
                <a:solidFill>
                  <a:srgbClr val="00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if you have love for one another</a:t>
            </a:r>
          </a:p>
          <a:p>
            <a:pPr eaLnBrk="1" hangingPunct="1"/>
            <a:r>
              <a:rPr lang="en-US" altLang="en-US" sz="5000" kern="0" dirty="0">
                <a:ln w="18415" cmpd="sng">
                  <a:solidFill>
                    <a:srgbClr val="FFFFFF"/>
                  </a:solidFill>
                  <a:prstDash val="solid"/>
                </a:ln>
                <a:solidFill>
                  <a:srgbClr val="00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all will know you are My disciples</a:t>
            </a:r>
            <a:endParaRPr lang="en-US" altLang="en-US" sz="5000" i="1" kern="0" dirty="0">
              <a:ln w="18415" cmpd="sng">
                <a:solidFill>
                  <a:srgbClr val="FFFFFF"/>
                </a:solidFill>
                <a:prstDash val="solid"/>
              </a:ln>
              <a:solidFill>
                <a:srgbClr val="00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p:txBody>
      </p:sp>
      <p:sp>
        <p:nvSpPr>
          <p:cNvPr id="24578" name="Main"/>
          <p:cNvSpPr>
            <a:spLocks noGrp="1" noChangeArrowheads="1"/>
          </p:cNvSpPr>
          <p:nvPr>
            <p:ph type="title"/>
          </p:nvPr>
        </p:nvSpPr>
        <p:spPr>
          <a:xfrm>
            <a:off x="457200" y="427038"/>
            <a:ext cx="8229600" cy="5897562"/>
          </a:xfrm>
        </p:spPr>
        <p:txBody>
          <a:bodyPr/>
          <a:lstStyle/>
          <a:p>
            <a:pPr eaLnBrk="1" hangingPunct="1"/>
            <a:r>
              <a:rPr lang="en-US" altLang="en-US" sz="5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 new commandment I give to you, that you love</a:t>
            </a:r>
            <a:r>
              <a:rPr lang="en-US" altLang="en-US" sz="500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one </a:t>
            </a:r>
            <a:r>
              <a:rPr lang="en-US" altLang="en-US" sz="5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another; as I have loved you, that you also love one another. By this all will know that you are My disciples, if you have love for one another." </a:t>
            </a:r>
            <a:r>
              <a:rPr lang="en-US" altLang="en-US" sz="36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John 13:34 - 35 </a:t>
            </a:r>
          </a:p>
        </p:txBody>
      </p:sp>
      <p:sp>
        <p:nvSpPr>
          <p:cNvPr id="4" name="another"/>
          <p:cNvSpPr>
            <a:spLocks noChangeArrowheads="1"/>
          </p:cNvSpPr>
          <p:nvPr/>
        </p:nvSpPr>
        <p:spPr bwMode="auto">
          <a:xfrm>
            <a:off x="1249180" y="5507182"/>
            <a:ext cx="2754783" cy="107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5000" b="0" i="0"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another</a:t>
            </a:r>
            <a:endParaRPr kumimoji="0" lang="en-US" sz="5000" b="0" i="1"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5" name="one"/>
          <p:cNvSpPr>
            <a:spLocks noChangeArrowheads="1"/>
          </p:cNvSpPr>
          <p:nvPr/>
        </p:nvSpPr>
        <p:spPr bwMode="auto">
          <a:xfrm>
            <a:off x="6483927" y="917864"/>
            <a:ext cx="1659313"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5000" b="0" i="0"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one</a:t>
            </a:r>
            <a:endParaRPr kumimoji="0" lang="en-US" sz="5000" b="0" i="1"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6" name="another"/>
          <p:cNvSpPr>
            <a:spLocks noChangeArrowheads="1"/>
          </p:cNvSpPr>
          <p:nvPr/>
        </p:nvSpPr>
        <p:spPr bwMode="auto">
          <a:xfrm>
            <a:off x="623454" y="1672936"/>
            <a:ext cx="2526979" cy="111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5000" b="0" i="0"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another</a:t>
            </a:r>
            <a:endParaRPr kumimoji="0" lang="en-US" sz="5000" b="0" i="1"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7" name="one"/>
          <p:cNvSpPr>
            <a:spLocks noChangeArrowheads="1"/>
          </p:cNvSpPr>
          <p:nvPr/>
        </p:nvSpPr>
        <p:spPr bwMode="auto">
          <a:xfrm>
            <a:off x="6071754" y="4741889"/>
            <a:ext cx="1603209" cy="108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5000" b="0" i="0" u="none" strike="noStrike" kern="1200" cap="none" spc="0" normalizeH="0" baseline="0" noProof="0" dirty="0">
                <a:ln w="18415" cmpd="sng">
                  <a:solidFill>
                    <a:schemeClr val="bg1"/>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one</a:t>
            </a:r>
            <a:endParaRPr kumimoji="0" lang="en-US" sz="5000" b="0" i="1" u="none" strike="noStrike" kern="1200" cap="none" spc="0" normalizeH="0" baseline="0" noProof="0" dirty="0">
              <a:ln w="18415" cmpd="sng">
                <a:solidFill>
                  <a:schemeClr val="bg1"/>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3" name="one another">
            <a:extLst>
              <a:ext uri="{FF2B5EF4-FFF2-40B4-BE49-F238E27FC236}">
                <a16:creationId xmlns:a16="http://schemas.microsoft.com/office/drawing/2014/main" id="{6E84BE8E-6890-D986-2653-C32FAAD5FCBF}"/>
              </a:ext>
            </a:extLst>
          </p:cNvPr>
          <p:cNvSpPr>
            <a:spLocks noChangeArrowheads="1"/>
          </p:cNvSpPr>
          <p:nvPr/>
        </p:nvSpPr>
        <p:spPr bwMode="auto">
          <a:xfrm>
            <a:off x="2836718" y="2389909"/>
            <a:ext cx="3501736"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5000" b="0" i="0"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one another</a:t>
            </a:r>
            <a:endParaRPr kumimoji="0" lang="en-US" sz="5000" b="0" i="1" u="none" strike="noStrike" kern="120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8" name="Oval 44">
            <a:extLst>
              <a:ext uri="{FF2B5EF4-FFF2-40B4-BE49-F238E27FC236}">
                <a16:creationId xmlns:a16="http://schemas.microsoft.com/office/drawing/2014/main" id="{4361D926-BDF8-5F67-2BD5-CB6D02E65771}"/>
              </a:ext>
            </a:extLst>
          </p:cNvPr>
          <p:cNvSpPr/>
          <p:nvPr/>
        </p:nvSpPr>
        <p:spPr>
          <a:xfrm>
            <a:off x="7628392" y="4135582"/>
            <a:ext cx="673944" cy="76300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1" name="Rectangle 2">
            <a:extLst>
              <a:ext uri="{FF2B5EF4-FFF2-40B4-BE49-F238E27FC236}">
                <a16:creationId xmlns:a16="http://schemas.microsoft.com/office/drawing/2014/main" id="{A7FCA6DC-E16C-62FF-DA02-4A09441D7E91}"/>
              </a:ext>
            </a:extLst>
          </p:cNvPr>
          <p:cNvSpPr txBox="1">
            <a:spLocks noChangeArrowheads="1"/>
          </p:cNvSpPr>
          <p:nvPr/>
        </p:nvSpPr>
        <p:spPr bwMode="auto">
          <a:xfrm>
            <a:off x="2755425" y="1858509"/>
            <a:ext cx="5847154" cy="74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as I have loved you</a:t>
            </a:r>
          </a:p>
        </p:txBody>
      </p:sp>
      <p:sp>
        <p:nvSpPr>
          <p:cNvPr id="12" name="Rectangle 2">
            <a:extLst>
              <a:ext uri="{FF2B5EF4-FFF2-40B4-BE49-F238E27FC236}">
                <a16:creationId xmlns:a16="http://schemas.microsoft.com/office/drawing/2014/main" id="{86336142-6671-D421-8BAA-D8F08E32A6E8}"/>
              </a:ext>
            </a:extLst>
          </p:cNvPr>
          <p:cNvSpPr txBox="1">
            <a:spLocks noChangeArrowheads="1"/>
          </p:cNvSpPr>
          <p:nvPr/>
        </p:nvSpPr>
        <p:spPr bwMode="auto">
          <a:xfrm>
            <a:off x="6699125" y="316021"/>
            <a:ext cx="185564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I give</a:t>
            </a:r>
          </a:p>
        </p:txBody>
      </p:sp>
      <p:sp>
        <p:nvSpPr>
          <p:cNvPr id="13" name="Rectangle 2">
            <a:extLst>
              <a:ext uri="{FF2B5EF4-FFF2-40B4-BE49-F238E27FC236}">
                <a16:creationId xmlns:a16="http://schemas.microsoft.com/office/drawing/2014/main" id="{2B701607-971A-037D-CF4F-3719345E3A7D}"/>
              </a:ext>
            </a:extLst>
          </p:cNvPr>
          <p:cNvSpPr txBox="1">
            <a:spLocks noChangeArrowheads="1"/>
          </p:cNvSpPr>
          <p:nvPr/>
        </p:nvSpPr>
        <p:spPr bwMode="auto">
          <a:xfrm>
            <a:off x="1809305" y="1098074"/>
            <a:ext cx="1395985" cy="74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you</a:t>
            </a:r>
          </a:p>
        </p:txBody>
      </p:sp>
      <p:sp>
        <p:nvSpPr>
          <p:cNvPr id="14" name="Rectangle 2">
            <a:extLst>
              <a:ext uri="{FF2B5EF4-FFF2-40B4-BE49-F238E27FC236}">
                <a16:creationId xmlns:a16="http://schemas.microsoft.com/office/drawing/2014/main" id="{9A7CADEB-E36C-4CA7-86E0-15E5547D547F}"/>
              </a:ext>
            </a:extLst>
          </p:cNvPr>
          <p:cNvSpPr txBox="1">
            <a:spLocks noChangeArrowheads="1"/>
          </p:cNvSpPr>
          <p:nvPr/>
        </p:nvSpPr>
        <p:spPr bwMode="auto">
          <a:xfrm>
            <a:off x="3561262" y="1098075"/>
            <a:ext cx="851818" cy="7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a</a:t>
            </a:r>
          </a:p>
        </p:txBody>
      </p:sp>
      <p:sp>
        <p:nvSpPr>
          <p:cNvPr id="15" name="Rectangle 2">
            <a:extLst>
              <a:ext uri="{FF2B5EF4-FFF2-40B4-BE49-F238E27FC236}">
                <a16:creationId xmlns:a16="http://schemas.microsoft.com/office/drawing/2014/main" id="{53BD4906-8CFF-FA9F-B2C1-E1CB5E542AFE}"/>
              </a:ext>
            </a:extLst>
          </p:cNvPr>
          <p:cNvSpPr txBox="1">
            <a:spLocks noChangeArrowheads="1"/>
          </p:cNvSpPr>
          <p:nvPr/>
        </p:nvSpPr>
        <p:spPr bwMode="auto">
          <a:xfrm>
            <a:off x="1330035" y="316021"/>
            <a:ext cx="5756565" cy="78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new commandment</a:t>
            </a:r>
          </a:p>
        </p:txBody>
      </p:sp>
      <p:sp>
        <p:nvSpPr>
          <p:cNvPr id="16" name="Rectangle 2">
            <a:extLst>
              <a:ext uri="{FF2B5EF4-FFF2-40B4-BE49-F238E27FC236}">
                <a16:creationId xmlns:a16="http://schemas.microsoft.com/office/drawing/2014/main" id="{AC806473-91EC-04FB-D5FA-9E5FC9B76FC3}"/>
              </a:ext>
            </a:extLst>
          </p:cNvPr>
          <p:cNvSpPr txBox="1">
            <a:spLocks noChangeArrowheads="1"/>
          </p:cNvSpPr>
          <p:nvPr/>
        </p:nvSpPr>
        <p:spPr bwMode="auto">
          <a:xfrm>
            <a:off x="1374463" y="2606532"/>
            <a:ext cx="28650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that you</a:t>
            </a:r>
          </a:p>
        </p:txBody>
      </p:sp>
      <p:sp>
        <p:nvSpPr>
          <p:cNvPr id="17" name="Rectangle 2">
            <a:extLst>
              <a:ext uri="{FF2B5EF4-FFF2-40B4-BE49-F238E27FC236}">
                <a16:creationId xmlns:a16="http://schemas.microsoft.com/office/drawing/2014/main" id="{980D3927-9F5A-3F1A-2938-EF609A3BD219}"/>
              </a:ext>
            </a:extLst>
          </p:cNvPr>
          <p:cNvSpPr txBox="1">
            <a:spLocks noChangeArrowheads="1"/>
          </p:cNvSpPr>
          <p:nvPr/>
        </p:nvSpPr>
        <p:spPr bwMode="auto">
          <a:xfrm>
            <a:off x="4980302" y="2604465"/>
            <a:ext cx="267234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love one</a:t>
            </a:r>
          </a:p>
        </p:txBody>
      </p:sp>
      <p:sp>
        <p:nvSpPr>
          <p:cNvPr id="18" name="Rectangle 2">
            <a:extLst>
              <a:ext uri="{FF2B5EF4-FFF2-40B4-BE49-F238E27FC236}">
                <a16:creationId xmlns:a16="http://schemas.microsoft.com/office/drawing/2014/main" id="{004A1C4B-9823-5F10-CE5C-C808B0DEE403}"/>
              </a:ext>
            </a:extLst>
          </p:cNvPr>
          <p:cNvSpPr txBox="1">
            <a:spLocks noChangeArrowheads="1"/>
          </p:cNvSpPr>
          <p:nvPr/>
        </p:nvSpPr>
        <p:spPr bwMode="auto">
          <a:xfrm>
            <a:off x="559594" y="1844032"/>
            <a:ext cx="26485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another</a:t>
            </a:r>
          </a:p>
        </p:txBody>
      </p:sp>
      <p:sp>
        <p:nvSpPr>
          <p:cNvPr id="19" name="Rectangle 2">
            <a:extLst>
              <a:ext uri="{FF2B5EF4-FFF2-40B4-BE49-F238E27FC236}">
                <a16:creationId xmlns:a16="http://schemas.microsoft.com/office/drawing/2014/main" id="{EB9117B5-4E19-187A-52F8-7E2D3BC40D53}"/>
              </a:ext>
            </a:extLst>
          </p:cNvPr>
          <p:cNvSpPr txBox="1">
            <a:spLocks noChangeArrowheads="1"/>
          </p:cNvSpPr>
          <p:nvPr/>
        </p:nvSpPr>
        <p:spPr bwMode="auto">
          <a:xfrm>
            <a:off x="7605931" y="4130031"/>
            <a:ext cx="6760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if</a:t>
            </a:r>
          </a:p>
        </p:txBody>
      </p:sp>
      <p:sp>
        <p:nvSpPr>
          <p:cNvPr id="20" name="Rectangle 2">
            <a:extLst>
              <a:ext uri="{FF2B5EF4-FFF2-40B4-BE49-F238E27FC236}">
                <a16:creationId xmlns:a16="http://schemas.microsoft.com/office/drawing/2014/main" id="{AFB73219-DBA5-3670-6150-783B81E15467}"/>
              </a:ext>
            </a:extLst>
          </p:cNvPr>
          <p:cNvSpPr txBox="1">
            <a:spLocks noChangeArrowheads="1"/>
          </p:cNvSpPr>
          <p:nvPr/>
        </p:nvSpPr>
        <p:spPr bwMode="auto">
          <a:xfrm>
            <a:off x="1486510" y="4892660"/>
            <a:ext cx="6169959" cy="77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you have love for one</a:t>
            </a:r>
          </a:p>
        </p:txBody>
      </p:sp>
      <p:sp>
        <p:nvSpPr>
          <p:cNvPr id="21" name="Rectangle 2">
            <a:extLst>
              <a:ext uri="{FF2B5EF4-FFF2-40B4-BE49-F238E27FC236}">
                <a16:creationId xmlns:a16="http://schemas.microsoft.com/office/drawing/2014/main" id="{EF4B35AD-5829-E04B-EBC1-70FAA5B43CE6}"/>
              </a:ext>
            </a:extLst>
          </p:cNvPr>
          <p:cNvSpPr txBox="1">
            <a:spLocks noChangeArrowheads="1"/>
          </p:cNvSpPr>
          <p:nvPr/>
        </p:nvSpPr>
        <p:spPr bwMode="auto">
          <a:xfrm>
            <a:off x="1354441" y="5657541"/>
            <a:ext cx="2550810" cy="7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another</a:t>
            </a:r>
          </a:p>
        </p:txBody>
      </p:sp>
      <p:sp>
        <p:nvSpPr>
          <p:cNvPr id="22" name="Rectangle 2">
            <a:extLst>
              <a:ext uri="{FF2B5EF4-FFF2-40B4-BE49-F238E27FC236}">
                <a16:creationId xmlns:a16="http://schemas.microsoft.com/office/drawing/2014/main" id="{2098EFC3-0E23-F05C-94B8-1C6AF21631B0}"/>
              </a:ext>
            </a:extLst>
          </p:cNvPr>
          <p:cNvSpPr txBox="1">
            <a:spLocks noChangeArrowheads="1"/>
          </p:cNvSpPr>
          <p:nvPr/>
        </p:nvSpPr>
        <p:spPr bwMode="auto">
          <a:xfrm>
            <a:off x="4777373" y="3367529"/>
            <a:ext cx="38070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all will know</a:t>
            </a:r>
          </a:p>
        </p:txBody>
      </p:sp>
      <p:sp>
        <p:nvSpPr>
          <p:cNvPr id="23" name="Rectangle 2">
            <a:extLst>
              <a:ext uri="{FF2B5EF4-FFF2-40B4-BE49-F238E27FC236}">
                <a16:creationId xmlns:a16="http://schemas.microsoft.com/office/drawing/2014/main" id="{D7039E92-DD34-2F23-B377-69F0B5559A7F}"/>
              </a:ext>
            </a:extLst>
          </p:cNvPr>
          <p:cNvSpPr txBox="1">
            <a:spLocks noChangeArrowheads="1"/>
          </p:cNvSpPr>
          <p:nvPr/>
        </p:nvSpPr>
        <p:spPr bwMode="auto">
          <a:xfrm>
            <a:off x="1882587" y="4132538"/>
            <a:ext cx="5949469" cy="77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17780" cmpd="sng">
                  <a:solidFill>
                    <a:schemeClr val="bg1"/>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you are My disciples</a:t>
            </a:r>
          </a:p>
        </p:txBody>
      </p:sp>
      <p:sp>
        <p:nvSpPr>
          <p:cNvPr id="24" name="TextBox 18">
            <a:extLst>
              <a:ext uri="{FF2B5EF4-FFF2-40B4-BE49-F238E27FC236}">
                <a16:creationId xmlns:a16="http://schemas.microsoft.com/office/drawing/2014/main" id="{27F5D855-F51A-BE34-57C0-2A6FE4C0C638}"/>
              </a:ext>
            </a:extLst>
          </p:cNvPr>
          <p:cNvSpPr txBox="1"/>
          <p:nvPr/>
        </p:nvSpPr>
        <p:spPr>
          <a:xfrm>
            <a:off x="4188786" y="1961972"/>
            <a:ext cx="673171" cy="861774"/>
          </a:xfrm>
          <a:prstGeom prst="rect">
            <a:avLst/>
          </a:prstGeom>
          <a:noFill/>
        </p:spPr>
        <p:txBody>
          <a:bodyPr wrap="square" rtlCol="0">
            <a:spAutoFit/>
          </a:bodyPr>
          <a:lstStyle/>
          <a:p>
            <a:r>
              <a:rPr lang="en-US" sz="50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5" name="TextBox 18">
            <a:extLst>
              <a:ext uri="{FF2B5EF4-FFF2-40B4-BE49-F238E27FC236}">
                <a16:creationId xmlns:a16="http://schemas.microsoft.com/office/drawing/2014/main" id="{3598D5CE-4CE3-37FE-EF22-FF0130D37232}"/>
              </a:ext>
            </a:extLst>
          </p:cNvPr>
          <p:cNvSpPr txBox="1"/>
          <p:nvPr/>
        </p:nvSpPr>
        <p:spPr>
          <a:xfrm>
            <a:off x="4961177" y="3808090"/>
            <a:ext cx="673171" cy="861774"/>
          </a:xfrm>
          <a:prstGeom prst="rect">
            <a:avLst/>
          </a:prstGeom>
          <a:noFill/>
        </p:spPr>
        <p:txBody>
          <a:bodyPr wrap="square" rtlCol="0">
            <a:spAutoFit/>
          </a:bodyPr>
          <a:lstStyle/>
          <a:p>
            <a:r>
              <a:rPr lang="en-US" sz="5000" b="1" kern="0" dirty="0">
                <a:ln w="19050"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26" name="TextBox 18">
            <a:extLst>
              <a:ext uri="{FF2B5EF4-FFF2-40B4-BE49-F238E27FC236}">
                <a16:creationId xmlns:a16="http://schemas.microsoft.com/office/drawing/2014/main" id="{1751A51C-8B8B-3E7F-3A02-E32B7399153E}"/>
              </a:ext>
            </a:extLst>
          </p:cNvPr>
          <p:cNvSpPr txBox="1"/>
          <p:nvPr/>
        </p:nvSpPr>
        <p:spPr>
          <a:xfrm>
            <a:off x="3409468" y="3808090"/>
            <a:ext cx="673171" cy="861774"/>
          </a:xfrm>
          <a:prstGeom prst="rect">
            <a:avLst/>
          </a:prstGeom>
          <a:noFill/>
        </p:spPr>
        <p:txBody>
          <a:bodyPr wrap="square" rtlCol="0">
            <a:spAutoFit/>
          </a:bodyPr>
          <a:lstStyle/>
          <a:p>
            <a:r>
              <a:rPr lang="en-US" sz="5000" b="1" kern="0" dirty="0">
                <a:ln w="19050" cmpd="sng">
                  <a:solidFill>
                    <a:srgbClr val="FFFFFF"/>
                  </a:solidFill>
                  <a:prstDash val="solid"/>
                  <a:miter lim="800000"/>
                </a:ln>
                <a:solidFill>
                  <a:srgbClr val="FF0000"/>
                </a:solidFill>
                <a:effectLst>
                  <a:glow rad="101600">
                    <a:srgbClr val="000000"/>
                  </a:glow>
                </a:effectLst>
                <a:latin typeface="Calibri" panose="020F0502020204030204" pitchFamily="34" charset="0"/>
                <a:cs typeface="Calibri" panose="020F0502020204030204" pitchFamily="34" charset="0"/>
              </a:rPr>
              <a:t>↙</a:t>
            </a:r>
            <a:endParaRPr lang="en-US" sz="5000" b="1" kern="0" dirty="0">
              <a:ln w="19050" cmpd="sng">
                <a:solidFill>
                  <a:srgbClr val="FFFFFF"/>
                </a:solidFill>
                <a:prstDash val="solid"/>
                <a:miter lim="800000"/>
              </a:ln>
              <a:solidFill>
                <a:srgbClr val="FF0000"/>
              </a:solidFill>
              <a:effectLst>
                <a:glow rad="101600">
                  <a:srgbClr val="000000"/>
                </a:glow>
              </a:effectLst>
              <a:latin typeface="Calibri" panose="020F0502020204030204" pitchFamily="34" charset="0"/>
            </a:endParaRPr>
          </a:p>
        </p:txBody>
      </p:sp>
      <p:sp>
        <p:nvSpPr>
          <p:cNvPr id="27" name="Rectangle 2">
            <a:extLst>
              <a:ext uri="{FF2B5EF4-FFF2-40B4-BE49-F238E27FC236}">
                <a16:creationId xmlns:a16="http://schemas.microsoft.com/office/drawing/2014/main" id="{BAD3373A-8A91-9FC0-8B26-2F7594D221D8}"/>
              </a:ext>
            </a:extLst>
          </p:cNvPr>
          <p:cNvSpPr txBox="1">
            <a:spLocks noChangeArrowheads="1"/>
          </p:cNvSpPr>
          <p:nvPr/>
        </p:nvSpPr>
        <p:spPr bwMode="auto">
          <a:xfrm>
            <a:off x="1656223" y="5764584"/>
            <a:ext cx="2224509" cy="78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50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65DA6AD0-36B4-3DC9-FA4D-901051BE1499}"/>
              </a:ext>
            </a:extLst>
          </p:cNvPr>
          <p:cNvSpPr txBox="1">
            <a:spLocks noChangeArrowheads="1"/>
          </p:cNvSpPr>
          <p:nvPr/>
        </p:nvSpPr>
        <p:spPr bwMode="auto">
          <a:xfrm>
            <a:off x="1839191" y="5658813"/>
            <a:ext cx="18184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urveU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i="0"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rPr>
              <a:t>aware</a:t>
            </a:r>
            <a:endParaRPr kumimoji="0" lang="en-US" altLang="en-US" sz="5000" i="1" u="none" strike="noStrike" kern="0" cap="none" spc="0" normalizeH="0" baseline="0" noProof="0" dirty="0">
              <a:ln w="3175" cmpd="sng">
                <a:solidFill>
                  <a:schemeClr val="tx1"/>
                </a:solidFill>
                <a:prstDash val="solid"/>
                <a:miter lim="800000"/>
              </a:ln>
              <a:solidFill>
                <a:srgbClr val="9933FF"/>
              </a:solidFill>
              <a:effectLst>
                <a:glow rad="76200">
                  <a:schemeClr val="bg1"/>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9BC024B7-14B4-CE4B-7050-FFDF34A64158}"/>
              </a:ext>
            </a:extLst>
          </p:cNvPr>
          <p:cNvSpPr txBox="1">
            <a:spLocks noChangeArrowheads="1"/>
          </p:cNvSpPr>
          <p:nvPr/>
        </p:nvSpPr>
        <p:spPr bwMode="auto">
          <a:xfrm>
            <a:off x="2926238" y="2841668"/>
            <a:ext cx="3221127" cy="78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sincere faith</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0" presetClass="path" presetSubtype="0" accel="50000" decel="50000" fill="hold" grpId="2" nodeType="withEffect">
                                  <p:stCondLst>
                                    <p:cond delay="0"/>
                                  </p:stCondLst>
                                  <p:childTnLst>
                                    <p:animMotion origin="layout" path="M -0.00018 1.11111E-6 C 0.0118 -0.03796 0.01545 -0.05625 0.02291 -0.10579 C 0.03038 -0.15509 0.03663 -0.22546 0.03507 -0.28241 C 0.03368 -0.33866 0.02534 -0.40116 0.01336 -0.4456 C 0.00121 -0.48982 -0.00955 -0.52083 -0.0375 -0.54769 C -0.06528 -0.57431 -0.11493 -0.59792 -0.15417 -0.60579 C -0.19323 -0.61366 -0.22205 -0.60394 -0.27205 -0.59514 C -0.32205 -0.58658 -0.41025 -0.57454 -0.45417 -0.55347 C -0.49827 -0.53218 -0.52344 -0.49792 -0.53577 -0.46783 C -0.54809 -0.4375 -0.54688 -0.4 -0.52796 -0.37222 C -0.50938 -0.34445 -0.39723 -0.33611 -0.37118 -0.34074 " pathEditMode="relative" rAng="0" ptsTypes="AAAAAAAAAAA">
                                      <p:cBhvr>
                                        <p:cTn id="16" dur="2000" spd="-100000" fill="hold"/>
                                        <p:tgtEl>
                                          <p:spTgt spid="7"/>
                                        </p:tgtEl>
                                        <p:attrNameLst>
                                          <p:attrName>ppt_x</p:attrName>
                                          <p:attrName>ppt_y</p:attrName>
                                        </p:attrNameLst>
                                      </p:cBhvr>
                                      <p:rCtr x="-25399" y="-30440"/>
                                    </p:animMotion>
                                  </p:childTnLst>
                                </p:cTn>
                              </p:par>
                              <p:par>
                                <p:cTn id="17" presetID="0" presetClass="path" presetSubtype="0" accel="50000" decel="50000" fill="hold" grpId="2" nodeType="withEffect">
                                  <p:stCondLst>
                                    <p:cond delay="0"/>
                                  </p:stCondLst>
                                  <p:childTnLst>
                                    <p:animMotion origin="layout" path="M -2.77778E-6 1.48148E-6 C 0.03177 0.00486 0.0632 0.00879 0.11094 0.00139 C 0.15903 -0.00625 0.22952 -0.01991 0.28368 -0.04491 C 0.33785 -0.07014 0.39653 -0.10486 0.43611 -0.14884 C 0.47552 -0.19259 0.50643 -0.24121 0.52118 -0.30926 C 0.53577 -0.37755 0.53507 -0.50093 0.52379 -0.55764 C 0.5125 -0.61389 0.479 -0.62685 0.45382 -0.64908 C 0.42865 -0.6713 0.40157 -0.6882 0.37292 -0.69121 C 0.34427 -0.69445 0.30591 -0.68333 0.28247 -0.66829 C 0.25886 -0.65347 0.24202 -0.62107 0.23177 -0.60162 C 0.22153 -0.58195 0.22032 -0.56991 0.21979 -0.55046 C 0.22223 -0.5331 0.22882 -0.50139 0.23802 -0.48519 C 0.2474 -0.46875 0.27084 -0.46019 0.2757 -0.45255 " pathEditMode="relative" rAng="0" ptsTypes="AAAAAAAAAAAAA">
                                      <p:cBhvr>
                                        <p:cTn id="18" dur="2000" spd="-100000" fill="hold"/>
                                        <p:tgtEl>
                                          <p:spTgt spid="4"/>
                                        </p:tgtEl>
                                        <p:attrNameLst>
                                          <p:attrName>ppt_x</p:attrName>
                                          <p:attrName>ppt_y</p:attrName>
                                        </p:attrNameLst>
                                      </p:cBhvr>
                                      <p:rCtr x="26615" y="-34306"/>
                                    </p:animMotion>
                                  </p:childTnLst>
                                </p:cTn>
                              </p:par>
                              <p:par>
                                <p:cTn id="19" presetID="0" presetClass="path" presetSubtype="0" accel="50000" decel="50000" fill="hold" grpId="2" nodeType="withEffect">
                                  <p:stCondLst>
                                    <p:cond delay="0"/>
                                  </p:stCondLst>
                                  <p:childTnLst>
                                    <p:animMotion origin="layout" path="M -0.00034 -1.48148E-6 C -0.03142 0.03472 -0.04965 0.07153 -0.04444 0.11273 C -0.0401 0.15533 -0.0335 0.20347 -0.01128 0.25 C 0.01233 0.29653 0.05625 0.35185 0.09132 0.39236 C 0.12639 0.43287 0.16615 0.475 0.2 0.49283 C 0.23334 0.51042 0.26302 0.50347 0.29219 0.49792 C 0.32153 0.49236 0.34132 0.47732 0.37518 0.45949 C 0.40903 0.44167 0.46702 0.42662 0.49601 0.39097 C 0.52483 0.35509 0.5448 0.28519 0.54809 0.24468 C 0.55157 0.20417 0.54497 0.16875 0.5165 0.14792 C 0.4882 0.12732 0.38559 0.10857 0.35677 0.10278 " pathEditMode="relative" rAng="0" ptsTypes="AAAAAAAAAAA">
                                      <p:cBhvr>
                                        <p:cTn id="20" dur="2000" spd="-100000" fill="hold"/>
                                        <p:tgtEl>
                                          <p:spTgt spid="6"/>
                                        </p:tgtEl>
                                        <p:attrNameLst>
                                          <p:attrName>ppt_x</p:attrName>
                                          <p:attrName>ppt_y</p:attrName>
                                        </p:attrNameLst>
                                      </p:cBhvr>
                                      <p:rCtr x="25208" y="25208"/>
                                    </p:animMotion>
                                  </p:childTnLst>
                                </p:cTn>
                              </p:par>
                              <p:par>
                                <p:cTn id="21" presetID="0" presetClass="path" presetSubtype="0" accel="50000" decel="50000" fill="hold" grpId="2" nodeType="withEffect">
                                  <p:stCondLst>
                                    <p:cond delay="0"/>
                                  </p:stCondLst>
                                  <p:childTnLst>
                                    <p:animMotion origin="layout" path="M 3.61111E-6 -1.85185E-6 C -0.01407 -0.01829 -0.02865 -0.0368 -0.05573 -0.0493 C -0.08386 -0.0618 -0.12691 -0.07037 -0.16927 -0.07546 C -0.21094 -0.08079 -0.26702 -0.08055 -0.30903 -0.08079 C -0.35035 -0.08102 -0.37986 -0.08356 -0.41736 -0.07754 C -0.45486 -0.07153 -0.50295 -0.06204 -0.53403 -0.04398 C -0.56511 -0.02592 -0.58455 -0.00116 -0.604 0.03171 C -0.62344 0.06482 -0.64289 0.10648 -0.6507 0.15486 C -0.65834 0.20301 -0.65938 0.27292 -0.6507 0.32199 C -0.64202 0.3713 -0.61962 0.42153 -0.59861 0.44931 C -0.57743 0.47709 -0.54861 0.49491 -0.52431 0.4956 C -0.49983 0.4956 -0.46962 0.47616 -0.45157 0.45093 C -0.43351 0.42616 -0.41858 0.38241 -0.4158 0.34468 C -0.41302 0.30695 -0.4191 0.24352 -0.41945 0.21482 " pathEditMode="relative" rAng="0" ptsTypes="AAAAAAAAAAAAAA">
                                      <p:cBhvr>
                                        <p:cTn id="22" dur="2000" spd="-100000" fill="hold"/>
                                        <p:tgtEl>
                                          <p:spTgt spid="5"/>
                                        </p:tgtEl>
                                        <p:attrNameLst>
                                          <p:attrName>ppt_x</p:attrName>
                                          <p:attrName>ppt_y</p:attrName>
                                        </p:attrNameLst>
                                      </p:cBhvr>
                                      <p:rCtr x="-32847" y="20694"/>
                                    </p:animMotion>
                                  </p:childTnLst>
                                </p:cTn>
                              </p:par>
                              <p:par>
                                <p:cTn id="23" presetID="23" presetClass="entr" presetSubtype="16" fill="hold" grpId="0" nodeType="withEffect">
                                  <p:stCondLst>
                                    <p:cond delay="1000"/>
                                  </p:stCondLst>
                                  <p:childTnLst>
                                    <p:set>
                                      <p:cBhvr>
                                        <p:cTn id="24" dur="1" fill="hold">
                                          <p:stCondLst>
                                            <p:cond delay="0"/>
                                          </p:stCondLst>
                                        </p:cTn>
                                        <p:tgtEl>
                                          <p:spTgt spid="24578"/>
                                        </p:tgtEl>
                                        <p:attrNameLst>
                                          <p:attrName>style.visibility</p:attrName>
                                        </p:attrNameLst>
                                      </p:cBhvr>
                                      <p:to>
                                        <p:strVal val="visible"/>
                                      </p:to>
                                    </p:set>
                                    <p:anim calcmode="lin" valueType="num">
                                      <p:cBhvr>
                                        <p:cTn id="25" dur="1000" fill="hold"/>
                                        <p:tgtEl>
                                          <p:spTgt spid="24578"/>
                                        </p:tgtEl>
                                        <p:attrNameLst>
                                          <p:attrName>ppt_w</p:attrName>
                                        </p:attrNameLst>
                                      </p:cBhvr>
                                      <p:tavLst>
                                        <p:tav tm="0">
                                          <p:val>
                                            <p:fltVal val="0"/>
                                          </p:val>
                                        </p:tav>
                                        <p:tav tm="100000">
                                          <p:val>
                                            <p:strVal val="#ppt_w"/>
                                          </p:val>
                                        </p:tav>
                                      </p:tavLst>
                                    </p:anim>
                                    <p:anim calcmode="lin" valueType="num">
                                      <p:cBhvr>
                                        <p:cTn id="26" dur="1000" fill="hold"/>
                                        <p:tgtEl>
                                          <p:spTgt spid="24578"/>
                                        </p:tgtEl>
                                        <p:attrNameLst>
                                          <p:attrName>ppt_h</p:attrName>
                                        </p:attrNameLst>
                                      </p:cBhvr>
                                      <p:tavLst>
                                        <p:tav tm="0">
                                          <p:val>
                                            <p:fltVal val="0"/>
                                          </p:val>
                                        </p:tav>
                                        <p:tav tm="100000">
                                          <p:val>
                                            <p:strVal val="#ppt_h"/>
                                          </p:val>
                                        </p:tav>
                                      </p:tavLst>
                                    </p:anim>
                                  </p:childTnLst>
                                </p:cTn>
                              </p:par>
                              <p:par>
                                <p:cTn id="27" presetID="8" presetClass="emph" presetSubtype="0" fill="hold" grpId="2" nodeType="withEffect">
                                  <p:stCondLst>
                                    <p:cond delay="1000"/>
                                  </p:stCondLst>
                                  <p:childTnLst>
                                    <p:animRot by="21600000">
                                      <p:cBhvr>
                                        <p:cTn id="28" dur="1000" fill="hold"/>
                                        <p:tgtEl>
                                          <p:spTgt spid="24578"/>
                                        </p:tgtEl>
                                        <p:attrNameLst>
                                          <p:attrName>r</p:attrName>
                                        </p:attrNameLst>
                                      </p:cBhvr>
                                    </p:animRot>
                                  </p:childTnLst>
                                </p:cTn>
                              </p:par>
                              <p:par>
                                <p:cTn id="29" presetID="10" presetClass="exit" presetSubtype="0" fill="hold" grpId="1" nodeType="withEffect">
                                  <p:stCondLst>
                                    <p:cond delay="200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grpId="1" nodeType="withEffect">
                                  <p:stCondLst>
                                    <p:cond delay="200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xit" presetSubtype="0" fill="hold" grpId="1" nodeType="withEffect">
                                  <p:stCondLst>
                                    <p:cond delay="2000"/>
                                  </p:stCondLst>
                                  <p:childTnLst>
                                    <p:animEffect transition="out" filter="fade">
                                      <p:cBhvr>
                                        <p:cTn id="36" dur="250"/>
                                        <p:tgtEl>
                                          <p:spTgt spid="6"/>
                                        </p:tgtEl>
                                      </p:cBhvr>
                                    </p:animEffect>
                                    <p:set>
                                      <p:cBhvr>
                                        <p:cTn id="37" dur="1" fill="hold">
                                          <p:stCondLst>
                                            <p:cond delay="249"/>
                                          </p:stCondLst>
                                        </p:cTn>
                                        <p:tgtEl>
                                          <p:spTgt spid="6"/>
                                        </p:tgtEl>
                                        <p:attrNameLst>
                                          <p:attrName>style.visibility</p:attrName>
                                        </p:attrNameLst>
                                      </p:cBhvr>
                                      <p:to>
                                        <p:strVal val="hidden"/>
                                      </p:to>
                                    </p:set>
                                  </p:childTnLst>
                                </p:cTn>
                              </p:par>
                              <p:par>
                                <p:cTn id="38" presetID="10" presetClass="exit" presetSubtype="0" fill="hold" grpId="1" nodeType="withEffect">
                                  <p:stCondLst>
                                    <p:cond delay="2000"/>
                                  </p:stCondLst>
                                  <p:childTnLst>
                                    <p:animEffect transition="out" filter="fade">
                                      <p:cBhvr>
                                        <p:cTn id="39" dur="250"/>
                                        <p:tgtEl>
                                          <p:spTgt spid="7"/>
                                        </p:tgtEl>
                                      </p:cBhvr>
                                    </p:animEffect>
                                    <p:set>
                                      <p:cBhvr>
                                        <p:cTn id="40" dur="1" fill="hold">
                                          <p:stCondLst>
                                            <p:cond delay="24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stCondLst>
                                            <p:cond delay="0"/>
                                          </p:stCondLst>
                                        </p:cTn>
                                        <p:tgtEl>
                                          <p:spTgt spid="8"/>
                                        </p:tgtEl>
                                      </p:cBhvr>
                                    </p:animEffect>
                                    <p:anim to="" calcmode="lin" valueType="num">
                                      <p:cBhvr>
                                        <p:cTn id="4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250"/>
                                        <p:tgtEl>
                                          <p:spTgt spid="1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25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5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250"/>
                                        <p:tgtEl>
                                          <p:spTgt spid="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50"/>
                                        <p:tgtEl>
                                          <p:spTgt spid="2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250"/>
                                        <p:tgtEl>
                                          <p:spTgt spid="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250"/>
                                        <p:tgtEl>
                                          <p:spTgt spid="2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250"/>
                                        <p:tgtEl>
                                          <p:spTgt spid="23"/>
                                        </p:tgtEl>
                                      </p:cBhvr>
                                    </p:animEffect>
                                  </p:childTnLst>
                                </p:cTn>
                              </p:par>
                              <p:par>
                                <p:cTn id="89" presetID="42" presetClass="path" presetSubtype="0" accel="50000" decel="50000" fill="hold" grpId="2" nodeType="withEffect">
                                  <p:stCondLst>
                                    <p:cond delay="0"/>
                                  </p:stCondLst>
                                  <p:childTnLst>
                                    <p:animMotion origin="layout" path="M 3.05556E-6 -1.48148E-6 L -0.12153 -0.22292 " pathEditMode="relative" rAng="0" ptsTypes="AA">
                                      <p:cBhvr>
                                        <p:cTn id="90" dur="2000" fill="hold"/>
                                        <p:tgtEl>
                                          <p:spTgt spid="11"/>
                                        </p:tgtEl>
                                        <p:attrNameLst>
                                          <p:attrName>ppt_x</p:attrName>
                                          <p:attrName>ppt_y</p:attrName>
                                        </p:attrNameLst>
                                      </p:cBhvr>
                                      <p:rCtr x="-6076" y="-11157"/>
                                    </p:animMotion>
                                  </p:childTnLst>
                                </p:cTn>
                              </p:par>
                              <p:par>
                                <p:cTn id="91" presetID="42" presetClass="path" presetSubtype="0" accel="50000" decel="50000" fill="hold" grpId="2" nodeType="withEffect">
                                  <p:stCondLst>
                                    <p:cond delay="0"/>
                                  </p:stCondLst>
                                  <p:childTnLst>
                                    <p:animMotion origin="layout" path="M 2.22222E-6 2.22222E-6 L -0.71129 0.11088 " pathEditMode="relative" rAng="0" ptsTypes="AA">
                                      <p:cBhvr>
                                        <p:cTn id="92" dur="2000" fill="hold"/>
                                        <p:tgtEl>
                                          <p:spTgt spid="12"/>
                                        </p:tgtEl>
                                        <p:attrNameLst>
                                          <p:attrName>ppt_x</p:attrName>
                                          <p:attrName>ppt_y</p:attrName>
                                        </p:attrNameLst>
                                      </p:cBhvr>
                                      <p:rCtr x="-35573" y="5532"/>
                                    </p:animMotion>
                                  </p:childTnLst>
                                </p:cTn>
                              </p:par>
                              <p:par>
                                <p:cTn id="93" presetID="42" presetClass="path" presetSubtype="0" accel="50000" decel="50000" fill="hold" grpId="2" nodeType="withEffect">
                                  <p:stCondLst>
                                    <p:cond delay="0"/>
                                  </p:stCondLst>
                                  <p:childTnLst>
                                    <p:animMotion origin="layout" path="M -1.94444E-6 -1.85185E-6 L -0.00937 -0.00116 " pathEditMode="relative" rAng="0" ptsTypes="AA">
                                      <p:cBhvr>
                                        <p:cTn id="94" dur="2000" fill="hold"/>
                                        <p:tgtEl>
                                          <p:spTgt spid="13"/>
                                        </p:tgtEl>
                                        <p:attrNameLst>
                                          <p:attrName>ppt_x</p:attrName>
                                          <p:attrName>ppt_y</p:attrName>
                                        </p:attrNameLst>
                                      </p:cBhvr>
                                      <p:rCtr x="-469" y="-69"/>
                                    </p:animMotion>
                                  </p:childTnLst>
                                </p:cTn>
                              </p:par>
                              <p:par>
                                <p:cTn id="95" presetID="42" presetClass="path" presetSubtype="0" accel="50000" decel="50000" fill="hold" grpId="2" nodeType="withEffect">
                                  <p:stCondLst>
                                    <p:cond delay="0"/>
                                  </p:stCondLst>
                                  <p:childTnLst>
                                    <p:animMotion origin="layout" path="M 2.5E-6 -1.85185E-6 L -0.08646 -0.00116 " pathEditMode="relative" rAng="0" ptsTypes="AA">
                                      <p:cBhvr>
                                        <p:cTn id="96" dur="2000" fill="hold"/>
                                        <p:tgtEl>
                                          <p:spTgt spid="14"/>
                                        </p:tgtEl>
                                        <p:attrNameLst>
                                          <p:attrName>ppt_x</p:attrName>
                                          <p:attrName>ppt_y</p:attrName>
                                        </p:attrNameLst>
                                      </p:cBhvr>
                                      <p:rCtr x="-4323" y="-69"/>
                                    </p:animMotion>
                                  </p:childTnLst>
                                </p:cTn>
                              </p:par>
                              <p:par>
                                <p:cTn id="97" presetID="42" presetClass="path" presetSubtype="0" accel="50000" decel="50000" fill="hold" grpId="2" nodeType="withEffect">
                                  <p:stCondLst>
                                    <p:cond delay="0"/>
                                  </p:stCondLst>
                                  <p:childTnLst>
                                    <p:animMotion origin="layout" path="M -3.05556E-6 -2.22222E-6 L 0.2066 0.11042 " pathEditMode="relative" rAng="0" ptsTypes="AA">
                                      <p:cBhvr>
                                        <p:cTn id="98" dur="2000" fill="hold"/>
                                        <p:tgtEl>
                                          <p:spTgt spid="15"/>
                                        </p:tgtEl>
                                        <p:attrNameLst>
                                          <p:attrName>ppt_x</p:attrName>
                                          <p:attrName>ppt_y</p:attrName>
                                        </p:attrNameLst>
                                      </p:cBhvr>
                                      <p:rCtr x="10330" y="5509"/>
                                    </p:animMotion>
                                  </p:childTnLst>
                                </p:cTn>
                              </p:par>
                              <p:par>
                                <p:cTn id="99" presetID="42" presetClass="path" presetSubtype="0" accel="50000" decel="50000" fill="hold" grpId="2" nodeType="withEffect">
                                  <p:stCondLst>
                                    <p:cond delay="0"/>
                                  </p:stCondLst>
                                  <p:childTnLst>
                                    <p:animMotion origin="layout" path="M -4.44444E-6 4.44444E-6 L -0.0559 0.03912 " pathEditMode="relative" rAng="0" ptsTypes="AA">
                                      <p:cBhvr>
                                        <p:cTn id="100" dur="2000" fill="hold"/>
                                        <p:tgtEl>
                                          <p:spTgt spid="16"/>
                                        </p:tgtEl>
                                        <p:attrNameLst>
                                          <p:attrName>ppt_x</p:attrName>
                                          <p:attrName>ppt_y</p:attrName>
                                        </p:attrNameLst>
                                      </p:cBhvr>
                                      <p:rCtr x="-2795" y="1944"/>
                                    </p:animMotion>
                                  </p:childTnLst>
                                </p:cTn>
                              </p:par>
                              <p:par>
                                <p:cTn id="101" presetID="42" presetClass="path" presetSubtype="0" accel="50000" decel="50000" fill="hold" grpId="2" nodeType="withEffect">
                                  <p:stCondLst>
                                    <p:cond delay="0"/>
                                  </p:stCondLst>
                                  <p:childTnLst>
                                    <p:animMotion origin="layout" path="M 1.38889E-6 -4.07407E-6 L -0.18472 0.03866 " pathEditMode="relative" rAng="0" ptsTypes="AA">
                                      <p:cBhvr>
                                        <p:cTn id="102" dur="2000" fill="hold"/>
                                        <p:tgtEl>
                                          <p:spTgt spid="17"/>
                                        </p:tgtEl>
                                        <p:attrNameLst>
                                          <p:attrName>ppt_x</p:attrName>
                                          <p:attrName>ppt_y</p:attrName>
                                        </p:attrNameLst>
                                      </p:cBhvr>
                                      <p:rCtr x="-9236" y="1921"/>
                                    </p:animMotion>
                                  </p:childTnLst>
                                </p:cTn>
                              </p:par>
                              <p:par>
                                <p:cTn id="103" presetID="42" presetClass="path" presetSubtype="0" accel="50000" decel="50000" fill="hold" grpId="2" nodeType="withEffect">
                                  <p:stCondLst>
                                    <p:cond delay="0"/>
                                  </p:stCondLst>
                                  <p:childTnLst>
                                    <p:animMotion origin="layout" path="M 3.61111E-6 -4.44444E-6 L 0.54878 0.15024 " pathEditMode="relative" rAng="0" ptsTypes="AA">
                                      <p:cBhvr>
                                        <p:cTn id="104" dur="2000" fill="hold"/>
                                        <p:tgtEl>
                                          <p:spTgt spid="18"/>
                                        </p:tgtEl>
                                        <p:attrNameLst>
                                          <p:attrName>ppt_x</p:attrName>
                                          <p:attrName>ppt_y</p:attrName>
                                        </p:attrNameLst>
                                      </p:cBhvr>
                                      <p:rCtr x="27431" y="7500"/>
                                    </p:animMotion>
                                  </p:childTnLst>
                                </p:cTn>
                              </p:par>
                              <p:par>
                                <p:cTn id="105" presetID="42" presetClass="path" presetSubtype="0" accel="50000" decel="50000" fill="hold" grpId="2" nodeType="withEffect">
                                  <p:stCondLst>
                                    <p:cond delay="0"/>
                                  </p:stCondLst>
                                  <p:childTnLst>
                                    <p:animMotion origin="layout" path="M 1.11022E-16 2.22222E-6 L -0.80191 0.12778 " pathEditMode="relative" rAng="0" ptsTypes="AA">
                                      <p:cBhvr>
                                        <p:cTn id="106" dur="2000" fill="hold"/>
                                        <p:tgtEl>
                                          <p:spTgt spid="19"/>
                                        </p:tgtEl>
                                        <p:attrNameLst>
                                          <p:attrName>ppt_x</p:attrName>
                                          <p:attrName>ppt_y</p:attrName>
                                        </p:attrNameLst>
                                      </p:cBhvr>
                                      <p:rCtr x="-40104" y="6389"/>
                                    </p:animMotion>
                                  </p:childTnLst>
                                </p:cTn>
                              </p:par>
                              <p:par>
                                <p:cTn id="107" presetID="42" presetClass="path" presetSubtype="0" accel="50000" decel="50000" fill="hold" grpId="2" nodeType="withEffect">
                                  <p:stCondLst>
                                    <p:cond delay="0"/>
                                  </p:stCondLst>
                                  <p:childTnLst>
                                    <p:animMotion origin="layout" path="M 3.61111E-6 1.11111E-6 L -0.09393 0.01667 " pathEditMode="relative" rAng="0" ptsTypes="AA">
                                      <p:cBhvr>
                                        <p:cTn id="108" dur="2000" fill="hold"/>
                                        <p:tgtEl>
                                          <p:spTgt spid="20"/>
                                        </p:tgtEl>
                                        <p:attrNameLst>
                                          <p:attrName>ppt_x</p:attrName>
                                          <p:attrName>ppt_y</p:attrName>
                                        </p:attrNameLst>
                                      </p:cBhvr>
                                      <p:rCtr x="-4705" y="833"/>
                                    </p:animMotion>
                                  </p:childTnLst>
                                </p:cTn>
                              </p:par>
                              <p:par>
                                <p:cTn id="109" presetID="42" presetClass="path" presetSubtype="0" accel="50000" decel="50000" fill="hold" grpId="2" nodeType="withEffect">
                                  <p:stCondLst>
                                    <p:cond delay="0"/>
                                  </p:stCondLst>
                                  <p:childTnLst>
                                    <p:animMotion origin="layout" path="M 0 1.48148E-6 L 0.55226 -0.09491 " pathEditMode="relative" rAng="0" ptsTypes="AA">
                                      <p:cBhvr>
                                        <p:cTn id="110" dur="2000" fill="hold"/>
                                        <p:tgtEl>
                                          <p:spTgt spid="21"/>
                                        </p:tgtEl>
                                        <p:attrNameLst>
                                          <p:attrName>ppt_x</p:attrName>
                                          <p:attrName>ppt_y</p:attrName>
                                        </p:attrNameLst>
                                      </p:cBhvr>
                                      <p:rCtr x="27604" y="-4745"/>
                                    </p:animMotion>
                                  </p:childTnLst>
                                </p:cTn>
                              </p:par>
                              <p:par>
                                <p:cTn id="111" presetID="42" presetClass="path" presetSubtype="0" accel="50000" decel="50000" fill="hold" grpId="2" nodeType="withEffect">
                                  <p:stCondLst>
                                    <p:cond delay="0"/>
                                  </p:stCondLst>
                                  <p:childTnLst>
                                    <p:animMotion origin="layout" path="M 4.44444E-6 4.81481E-6 L -0.52518 0.34953 " pathEditMode="relative" rAng="0" ptsTypes="AA">
                                      <p:cBhvr>
                                        <p:cTn id="112" dur="2000" fill="hold"/>
                                        <p:tgtEl>
                                          <p:spTgt spid="22"/>
                                        </p:tgtEl>
                                        <p:attrNameLst>
                                          <p:attrName>ppt_x</p:attrName>
                                          <p:attrName>ppt_y</p:attrName>
                                        </p:attrNameLst>
                                      </p:cBhvr>
                                      <p:rCtr x="-26267" y="17477"/>
                                    </p:animMotion>
                                  </p:childTnLst>
                                </p:cTn>
                              </p:par>
                              <p:par>
                                <p:cTn id="113" presetID="42" presetClass="path" presetSubtype="0" accel="50000" decel="50000" fill="hold" grpId="2" nodeType="withEffect">
                                  <p:stCondLst>
                                    <p:cond delay="0"/>
                                  </p:stCondLst>
                                  <p:childTnLst>
                                    <p:animMotion origin="layout" path="M 0 3.7037E-6 L 0.15104 0.23889 " pathEditMode="relative" rAng="0" ptsTypes="AA">
                                      <p:cBhvr>
                                        <p:cTn id="114" dur="2000" fill="hold"/>
                                        <p:tgtEl>
                                          <p:spTgt spid="23"/>
                                        </p:tgtEl>
                                        <p:attrNameLst>
                                          <p:attrName>ppt_x</p:attrName>
                                          <p:attrName>ppt_y</p:attrName>
                                        </p:attrNameLst>
                                      </p:cBhvr>
                                      <p:rCtr x="7552" y="11944"/>
                                    </p:animMotion>
                                  </p:childTnLst>
                                </p:cTn>
                              </p:par>
                              <p:par>
                                <p:cTn id="115" presetID="10" presetClass="exit" presetSubtype="0" fill="hold" grpId="1" nodeType="withEffect">
                                  <p:stCondLst>
                                    <p:cond delay="0"/>
                                  </p:stCondLst>
                                  <p:childTnLst>
                                    <p:animEffect transition="out" filter="fade">
                                      <p:cBhvr>
                                        <p:cTn id="116" dur="1750"/>
                                        <p:tgtEl>
                                          <p:spTgt spid="24578"/>
                                        </p:tgtEl>
                                      </p:cBhvr>
                                    </p:animEffect>
                                    <p:set>
                                      <p:cBhvr>
                                        <p:cTn id="117" dur="1" fill="hold">
                                          <p:stCondLst>
                                            <p:cond delay="1749"/>
                                          </p:stCondLst>
                                        </p:cTn>
                                        <p:tgtEl>
                                          <p:spTgt spid="2457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8"/>
                                        </p:tgtEl>
                                      </p:cBhvr>
                                    </p:animEffect>
                                    <p:set>
                                      <p:cBhvr>
                                        <p:cTn id="120" dur="1" fill="hold">
                                          <p:stCondLst>
                                            <p:cond delay="499"/>
                                          </p:stCondLst>
                                        </p:cTn>
                                        <p:tgtEl>
                                          <p:spTgt spid="8"/>
                                        </p:tgtEl>
                                        <p:attrNameLst>
                                          <p:attrName>style.visibility</p:attrName>
                                        </p:attrNameLst>
                                      </p:cBhvr>
                                      <p:to>
                                        <p:strVal val="hidden"/>
                                      </p:to>
                                    </p:set>
                                  </p:childTnLst>
                                </p:cTn>
                              </p:par>
                            </p:childTnLst>
                          </p:cTn>
                        </p:par>
                        <p:par>
                          <p:cTn id="121" fill="hold">
                            <p:stCondLst>
                              <p:cond delay="2000"/>
                            </p:stCondLst>
                            <p:childTnLst>
                              <p:par>
                                <p:cTn id="122" presetID="10" presetClass="entr" presetSubtype="0" fill="hold" grpId="0" nodeType="afterEffect">
                                  <p:stCondLst>
                                    <p:cond delay="0"/>
                                  </p:stCondLst>
                                  <p:childTnLst>
                                    <p:set>
                                      <p:cBhvr>
                                        <p:cTn id="123" dur="1" fill="hold">
                                          <p:stCondLst>
                                            <p:cond delay="0"/>
                                          </p:stCondLst>
                                        </p:cTn>
                                        <p:tgtEl>
                                          <p:spTgt spid="9"/>
                                        </p:tgtEl>
                                        <p:attrNameLst>
                                          <p:attrName>style.visibility</p:attrName>
                                        </p:attrNameLst>
                                      </p:cBhvr>
                                      <p:to>
                                        <p:strVal val="visible"/>
                                      </p:to>
                                    </p:set>
                                    <p:animEffect transition="in" filter="fade">
                                      <p:cBhvr>
                                        <p:cTn id="124" dur="250"/>
                                        <p:tgtEl>
                                          <p:spTgt spid="9"/>
                                        </p:tgtEl>
                                      </p:cBhvr>
                                    </p:animEffect>
                                  </p:childTnLst>
                                </p:cTn>
                              </p:par>
                              <p:par>
                                <p:cTn id="125" presetID="10" presetClass="exit" presetSubtype="0" fill="hold" grpId="1" nodeType="withEffect">
                                  <p:stCondLst>
                                    <p:cond delay="0"/>
                                  </p:stCondLst>
                                  <p:childTnLst>
                                    <p:animEffect transition="out" filter="fade">
                                      <p:cBhvr>
                                        <p:cTn id="126" dur="500"/>
                                        <p:tgtEl>
                                          <p:spTgt spid="11"/>
                                        </p:tgtEl>
                                      </p:cBhvr>
                                    </p:animEffect>
                                    <p:set>
                                      <p:cBhvr>
                                        <p:cTn id="127" dur="1" fill="hold">
                                          <p:stCondLst>
                                            <p:cond delay="499"/>
                                          </p:stCondLst>
                                        </p:cTn>
                                        <p:tgtEl>
                                          <p:spTgt spid="1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
                                        </p:tgtEl>
                                      </p:cBhvr>
                                    </p:animEffect>
                                    <p:set>
                                      <p:cBhvr>
                                        <p:cTn id="130" dur="1" fill="hold">
                                          <p:stCondLst>
                                            <p:cond delay="499"/>
                                          </p:stCondLst>
                                        </p:cTn>
                                        <p:tgtEl>
                                          <p:spTgt spid="12"/>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3"/>
                                        </p:tgtEl>
                                      </p:cBhvr>
                                    </p:animEffect>
                                    <p:set>
                                      <p:cBhvr>
                                        <p:cTn id="133" dur="1" fill="hold">
                                          <p:stCondLst>
                                            <p:cond delay="499"/>
                                          </p:stCondLst>
                                        </p:cTn>
                                        <p:tgtEl>
                                          <p:spTgt spid="1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4"/>
                                        </p:tgtEl>
                                      </p:cBhvr>
                                    </p:animEffect>
                                    <p:set>
                                      <p:cBhvr>
                                        <p:cTn id="136" dur="1" fill="hold">
                                          <p:stCondLst>
                                            <p:cond delay="499"/>
                                          </p:stCondLst>
                                        </p:cTn>
                                        <p:tgtEl>
                                          <p:spTgt spid="1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5"/>
                                        </p:tgtEl>
                                      </p:cBhvr>
                                    </p:animEffect>
                                    <p:set>
                                      <p:cBhvr>
                                        <p:cTn id="139" dur="1" fill="hold">
                                          <p:stCondLst>
                                            <p:cond delay="499"/>
                                          </p:stCondLst>
                                        </p:cTn>
                                        <p:tgtEl>
                                          <p:spTgt spid="1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7"/>
                                        </p:tgtEl>
                                      </p:cBhvr>
                                    </p:animEffect>
                                    <p:set>
                                      <p:cBhvr>
                                        <p:cTn id="145" dur="1" fill="hold">
                                          <p:stCondLst>
                                            <p:cond delay="499"/>
                                          </p:stCondLst>
                                        </p:cTn>
                                        <p:tgtEl>
                                          <p:spTgt spid="17"/>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8"/>
                                        </p:tgtEl>
                                      </p:cBhvr>
                                    </p:animEffect>
                                    <p:set>
                                      <p:cBhvr>
                                        <p:cTn id="148" dur="1" fill="hold">
                                          <p:stCondLst>
                                            <p:cond delay="499"/>
                                          </p:stCondLst>
                                        </p:cTn>
                                        <p:tgtEl>
                                          <p:spTgt spid="1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9"/>
                                        </p:tgtEl>
                                      </p:cBhvr>
                                    </p:animEffect>
                                    <p:set>
                                      <p:cBhvr>
                                        <p:cTn id="151" dur="1" fill="hold">
                                          <p:stCondLst>
                                            <p:cond delay="499"/>
                                          </p:stCondLst>
                                        </p:cTn>
                                        <p:tgtEl>
                                          <p:spTgt spid="1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1"/>
                                        </p:tgtEl>
                                      </p:cBhvr>
                                    </p:animEffect>
                                    <p:set>
                                      <p:cBhvr>
                                        <p:cTn id="157" dur="1" fill="hold">
                                          <p:stCondLst>
                                            <p:cond delay="499"/>
                                          </p:stCondLst>
                                        </p:cTn>
                                        <p:tgtEl>
                                          <p:spTgt spid="21"/>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2"/>
                                        </p:tgtEl>
                                      </p:cBhvr>
                                    </p:animEffect>
                                    <p:set>
                                      <p:cBhvr>
                                        <p:cTn id="160" dur="1" fill="hold">
                                          <p:stCondLst>
                                            <p:cond delay="499"/>
                                          </p:stCondLst>
                                        </p:cTn>
                                        <p:tgtEl>
                                          <p:spTgt spid="2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3"/>
                                        </p:tgtEl>
                                      </p:cBhvr>
                                    </p:animEffect>
                                    <p:set>
                                      <p:cBhvr>
                                        <p:cTn id="163" dur="1" fill="hold">
                                          <p:stCondLst>
                                            <p:cond delay="499"/>
                                          </p:stCondLst>
                                        </p:cTn>
                                        <p:tgtEl>
                                          <p:spTgt spid="23"/>
                                        </p:tgtEl>
                                        <p:attrNameLst>
                                          <p:attrName>style.visibility</p:attrName>
                                        </p:attrNameLst>
                                      </p:cBhvr>
                                      <p:to>
                                        <p:strVal val="hidden"/>
                                      </p:to>
                                    </p:set>
                                  </p:childTnLst>
                                </p:cTn>
                              </p:par>
                              <p:par>
                                <p:cTn id="164" presetID="22" presetClass="entr" presetSubtype="1" fill="hold" nodeType="withEffect">
                                  <p:stCondLst>
                                    <p:cond delay="400"/>
                                  </p:stCondLst>
                                  <p:childTnLst>
                                    <p:set>
                                      <p:cBhvr>
                                        <p:cTn id="165" dur="1" fill="hold">
                                          <p:stCondLst>
                                            <p:cond delay="0"/>
                                          </p:stCondLst>
                                        </p:cTn>
                                        <p:tgtEl>
                                          <p:spTgt spid="24">
                                            <p:txEl>
                                              <p:pRg st="0" end="0"/>
                                            </p:txEl>
                                          </p:spTgt>
                                        </p:tgtEl>
                                        <p:attrNameLst>
                                          <p:attrName>style.visibility</p:attrName>
                                        </p:attrNameLst>
                                      </p:cBhvr>
                                      <p:to>
                                        <p:strVal val="visible"/>
                                      </p:to>
                                    </p:set>
                                    <p:animEffect transition="in" filter="wipe(up)">
                                      <p:cBhvr>
                                        <p:cTn id="166" dur="500"/>
                                        <p:tgtEl>
                                          <p:spTgt spid="24">
                                            <p:txEl>
                                              <p:pRg st="0" end="0"/>
                                            </p:txEl>
                                          </p:spTgt>
                                        </p:tgtEl>
                                      </p:cBhvr>
                                    </p:animEffect>
                                  </p:childTnLst>
                                </p:cTn>
                              </p:par>
                              <p:par>
                                <p:cTn id="167" presetID="18" presetClass="entr" presetSubtype="6" fill="hold" nodeType="withEffect">
                                  <p:stCondLst>
                                    <p:cond delay="1000"/>
                                  </p:stCondLst>
                                  <p:childTnLst>
                                    <p:set>
                                      <p:cBhvr>
                                        <p:cTn id="168" dur="1" fill="hold">
                                          <p:stCondLst>
                                            <p:cond delay="0"/>
                                          </p:stCondLst>
                                        </p:cTn>
                                        <p:tgtEl>
                                          <p:spTgt spid="25">
                                            <p:txEl>
                                              <p:pRg st="0" end="0"/>
                                            </p:txEl>
                                          </p:spTgt>
                                        </p:tgtEl>
                                        <p:attrNameLst>
                                          <p:attrName>style.visibility</p:attrName>
                                        </p:attrNameLst>
                                      </p:cBhvr>
                                      <p:to>
                                        <p:strVal val="visible"/>
                                      </p:to>
                                    </p:set>
                                    <p:animEffect transition="in" filter="strips(downRight)">
                                      <p:cBhvr>
                                        <p:cTn id="169" dur="500"/>
                                        <p:tgtEl>
                                          <p:spTgt spid="25">
                                            <p:txEl>
                                              <p:pRg st="0" end="0"/>
                                            </p:txEl>
                                          </p:spTgt>
                                        </p:tgtEl>
                                      </p:cBhvr>
                                    </p:animEffect>
                                  </p:childTnLst>
                                </p:cTn>
                              </p:par>
                              <p:par>
                                <p:cTn id="170" presetID="18" presetClass="entr" presetSubtype="12" fill="hold" nodeType="withEffect">
                                  <p:stCondLst>
                                    <p:cond delay="1000"/>
                                  </p:stCondLst>
                                  <p:childTnLst>
                                    <p:set>
                                      <p:cBhvr>
                                        <p:cTn id="171" dur="1" fill="hold">
                                          <p:stCondLst>
                                            <p:cond delay="0"/>
                                          </p:stCondLst>
                                        </p:cTn>
                                        <p:tgtEl>
                                          <p:spTgt spid="26">
                                            <p:txEl>
                                              <p:pRg st="0" end="0"/>
                                            </p:txEl>
                                          </p:spTgt>
                                        </p:tgtEl>
                                        <p:attrNameLst>
                                          <p:attrName>style.visibility</p:attrName>
                                        </p:attrNameLst>
                                      </p:cBhvr>
                                      <p:to>
                                        <p:strVal val="visible"/>
                                      </p:to>
                                    </p:set>
                                    <p:animEffect transition="in" filter="strips(downLeft)">
                                      <p:cBhvr>
                                        <p:cTn id="172" dur="500"/>
                                        <p:tgtEl>
                                          <p:spTgt spid="26">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0"/>
                                        </p:tgtEl>
                                        <p:attrNameLst>
                                          <p:attrName>style.visibility</p:attrName>
                                        </p:attrNameLst>
                                      </p:cBhvr>
                                      <p:to>
                                        <p:strVal val="visible"/>
                                      </p:to>
                                    </p:set>
                                    <p:animEffect transition="in" filter="wipe(left)">
                                      <p:cBhvr>
                                        <p:cTn id="177" dur="500"/>
                                        <p:tgtEl>
                                          <p:spTgt spid="10"/>
                                        </p:tgtEl>
                                      </p:cBhvr>
                                    </p:animEffect>
                                  </p:childTnLst>
                                </p:cTn>
                              </p:par>
                              <p:par>
                                <p:cTn id="178" presetID="18" presetClass="emph" presetSubtype="0" fill="hold" grpId="1" nodeType="withEffect">
                                  <p:stCondLst>
                                    <p:cond delay="0"/>
                                  </p:stCondLst>
                                  <p:childTnLst>
                                    <p:set>
                                      <p:cBhvr override="childStyle">
                                        <p:cTn id="179" dur="500" fill="hold"/>
                                        <p:tgtEl>
                                          <p:spTgt spid="10"/>
                                        </p:tgtEl>
                                        <p:attrNameLst>
                                          <p:attrName>style.textDecorationUnderline</p:attrName>
                                        </p:attrNameLst>
                                      </p:cBhvr>
                                      <p:to>
                                        <p:strVal val="true"/>
                                      </p:to>
                                    </p:set>
                                  </p:childTnLst>
                                </p:cTn>
                              </p:par>
                              <p:par>
                                <p:cTn id="180" presetID="22" presetClass="entr" presetSubtype="8" fill="hold" grpId="0" nodeType="withEffect">
                                  <p:stCondLst>
                                    <p:cond delay="0"/>
                                  </p:stCondLst>
                                  <p:childTnLst>
                                    <p:set>
                                      <p:cBhvr>
                                        <p:cTn id="181" dur="1" fill="hold">
                                          <p:stCondLst>
                                            <p:cond delay="0"/>
                                          </p:stCondLst>
                                        </p:cTn>
                                        <p:tgtEl>
                                          <p:spTgt spid="27"/>
                                        </p:tgtEl>
                                        <p:attrNameLst>
                                          <p:attrName>style.visibility</p:attrName>
                                        </p:attrNameLst>
                                      </p:cBhvr>
                                      <p:to>
                                        <p:strVal val="visible"/>
                                      </p:to>
                                    </p:set>
                                    <p:animEffect transition="in" filter="wipe(left)">
                                      <p:cBhvr>
                                        <p:cTn id="182" dur="500"/>
                                        <p:tgtEl>
                                          <p:spTgt spid="27"/>
                                        </p:tgtEl>
                                      </p:cBhvr>
                                    </p:animEffect>
                                  </p:childTnLst>
                                </p:cTn>
                              </p:par>
                            </p:childTnLst>
                          </p:cTn>
                        </p:par>
                      </p:childTnLst>
                    </p:cTn>
                  </p:par>
                  <p:par>
                    <p:cTn id="183" fill="hold">
                      <p:stCondLst>
                        <p:cond delay="indefinite"/>
                      </p:stCondLst>
                      <p:childTnLst>
                        <p:par>
                          <p:cTn id="184" fill="hold">
                            <p:stCondLst>
                              <p:cond delay="0"/>
                            </p:stCondLst>
                            <p:childTnLst>
                              <p:par>
                                <p:cTn id="185" presetID="17" presetClass="entr" presetSubtype="4" fill="hold" grpId="0" nodeType="clickEffect">
                                  <p:stCondLst>
                                    <p:cond delay="500"/>
                                  </p:stCondLst>
                                  <p:childTnLst>
                                    <p:set>
                                      <p:cBhvr>
                                        <p:cTn id="186" dur="1" fill="hold">
                                          <p:stCondLst>
                                            <p:cond delay="0"/>
                                          </p:stCondLst>
                                        </p:cTn>
                                        <p:tgtEl>
                                          <p:spTgt spid="28"/>
                                        </p:tgtEl>
                                        <p:attrNameLst>
                                          <p:attrName>style.visibility</p:attrName>
                                        </p:attrNameLst>
                                      </p:cBhvr>
                                      <p:to>
                                        <p:strVal val="visible"/>
                                      </p:to>
                                    </p:set>
                                    <p:anim calcmode="lin" valueType="num">
                                      <p:cBhvr>
                                        <p:cTn id="187" dur="500" fill="hold"/>
                                        <p:tgtEl>
                                          <p:spTgt spid="28"/>
                                        </p:tgtEl>
                                        <p:attrNameLst>
                                          <p:attrName>ppt_x</p:attrName>
                                        </p:attrNameLst>
                                      </p:cBhvr>
                                      <p:tavLst>
                                        <p:tav tm="0">
                                          <p:val>
                                            <p:strVal val="#ppt_x"/>
                                          </p:val>
                                        </p:tav>
                                        <p:tav tm="100000">
                                          <p:val>
                                            <p:strVal val="#ppt_x"/>
                                          </p:val>
                                        </p:tav>
                                      </p:tavLst>
                                    </p:anim>
                                    <p:anim calcmode="lin" valueType="num">
                                      <p:cBhvr>
                                        <p:cTn id="188" dur="500" fill="hold"/>
                                        <p:tgtEl>
                                          <p:spTgt spid="28"/>
                                        </p:tgtEl>
                                        <p:attrNameLst>
                                          <p:attrName>ppt_y</p:attrName>
                                        </p:attrNameLst>
                                      </p:cBhvr>
                                      <p:tavLst>
                                        <p:tav tm="0">
                                          <p:val>
                                            <p:strVal val="#ppt_y+#ppt_h/2"/>
                                          </p:val>
                                        </p:tav>
                                        <p:tav tm="100000">
                                          <p:val>
                                            <p:strVal val="#ppt_y"/>
                                          </p:val>
                                        </p:tav>
                                      </p:tavLst>
                                    </p:anim>
                                    <p:anim calcmode="lin" valueType="num">
                                      <p:cBhvr>
                                        <p:cTn id="189" dur="500" fill="hold"/>
                                        <p:tgtEl>
                                          <p:spTgt spid="28"/>
                                        </p:tgtEl>
                                        <p:attrNameLst>
                                          <p:attrName>ppt_w</p:attrName>
                                        </p:attrNameLst>
                                      </p:cBhvr>
                                      <p:tavLst>
                                        <p:tav tm="0">
                                          <p:val>
                                            <p:strVal val="#ppt_w"/>
                                          </p:val>
                                        </p:tav>
                                        <p:tav tm="100000">
                                          <p:val>
                                            <p:strVal val="#ppt_w"/>
                                          </p:val>
                                        </p:tav>
                                      </p:tavLst>
                                    </p:anim>
                                    <p:anim calcmode="lin" valueType="num">
                                      <p:cBhvr>
                                        <p:cTn id="190" dur="500" fill="hold"/>
                                        <p:tgtEl>
                                          <p:spTgt spid="28"/>
                                        </p:tgtEl>
                                        <p:attrNameLst>
                                          <p:attrName>ppt_h</p:attrName>
                                        </p:attrNameLst>
                                      </p:cBhvr>
                                      <p:tavLst>
                                        <p:tav tm="0">
                                          <p:val>
                                            <p:fltVal val="0"/>
                                          </p:val>
                                        </p:tav>
                                        <p:tav tm="100000">
                                          <p:val>
                                            <p:strVal val="#ppt_h"/>
                                          </p:val>
                                        </p:tav>
                                      </p:tavLst>
                                    </p:anim>
                                  </p:childTnLst>
                                </p:cTn>
                              </p:par>
                              <p:par>
                                <p:cTn id="191" presetID="18" presetClass="entr" presetSubtype="3" fill="hold" grpId="1" nodeType="withEffect">
                                  <p:stCondLst>
                                    <p:cond delay="500"/>
                                  </p:stCondLst>
                                  <p:childTnLst>
                                    <p:set>
                                      <p:cBhvr>
                                        <p:cTn id="192" dur="1" fill="hold">
                                          <p:stCondLst>
                                            <p:cond delay="0"/>
                                          </p:stCondLst>
                                        </p:cTn>
                                        <p:tgtEl>
                                          <p:spTgt spid="28"/>
                                        </p:tgtEl>
                                        <p:attrNameLst>
                                          <p:attrName>style.visibility</p:attrName>
                                        </p:attrNameLst>
                                      </p:cBhvr>
                                      <p:to>
                                        <p:strVal val="visible"/>
                                      </p:to>
                                    </p:set>
                                    <p:animEffect transition="in" filter="strips(upRight)">
                                      <p:cBhvr>
                                        <p:cTn id="193" dur="500"/>
                                        <p:tgtEl>
                                          <p:spTgt spid="28"/>
                                        </p:tgtEl>
                                      </p:cBhvr>
                                    </p:animEffect>
                                  </p:childTnLst>
                                </p:cTn>
                              </p:par>
                              <p:par>
                                <p:cTn id="194" presetID="50" presetClass="exit" presetSubtype="0" accel="100000" fill="hold" grpId="1" nodeType="withEffect">
                                  <p:stCondLst>
                                    <p:cond delay="0"/>
                                  </p:stCondLst>
                                  <p:childTnLst>
                                    <p:anim calcmode="lin" valueType="num">
                                      <p:cBhvr>
                                        <p:cTn id="195" dur="1000"/>
                                        <p:tgtEl>
                                          <p:spTgt spid="27"/>
                                        </p:tgtEl>
                                        <p:attrNameLst>
                                          <p:attrName>ppt_w</p:attrName>
                                        </p:attrNameLst>
                                      </p:cBhvr>
                                      <p:tavLst>
                                        <p:tav tm="0">
                                          <p:val>
                                            <p:strVal val="ppt_w"/>
                                          </p:val>
                                        </p:tav>
                                        <p:tav tm="100000">
                                          <p:val>
                                            <p:strVal val="ppt_w+.3"/>
                                          </p:val>
                                        </p:tav>
                                      </p:tavLst>
                                    </p:anim>
                                    <p:anim calcmode="lin" valueType="num">
                                      <p:cBhvr>
                                        <p:cTn id="196" dur="1000"/>
                                        <p:tgtEl>
                                          <p:spTgt spid="27"/>
                                        </p:tgtEl>
                                        <p:attrNameLst>
                                          <p:attrName>ppt_h</p:attrName>
                                        </p:attrNameLst>
                                      </p:cBhvr>
                                      <p:tavLst>
                                        <p:tav tm="0">
                                          <p:val>
                                            <p:strVal val="ppt_h"/>
                                          </p:val>
                                        </p:tav>
                                        <p:tav tm="100000">
                                          <p:val>
                                            <p:strVal val="ppt_h"/>
                                          </p:val>
                                        </p:tav>
                                      </p:tavLst>
                                    </p:anim>
                                    <p:animEffect transition="out" filter="fade">
                                      <p:cBhvr>
                                        <p:cTn id="197" dur="1000"/>
                                        <p:tgtEl>
                                          <p:spTgt spid="27"/>
                                        </p:tgtEl>
                                      </p:cBhvr>
                                    </p:animEffect>
                                    <p:set>
                                      <p:cBhvr>
                                        <p:cTn id="198" dur="1" fill="hold">
                                          <p:stCondLst>
                                            <p:cond delay="999"/>
                                          </p:stCondLst>
                                        </p:cTn>
                                        <p:tgtEl>
                                          <p:spTgt spid="27"/>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23" presetClass="entr" presetSubtype="16" fill="hold" grpId="0" nodeType="clickEffect">
                                  <p:stCondLst>
                                    <p:cond delay="400"/>
                                  </p:stCondLst>
                                  <p:childTnLst>
                                    <p:set>
                                      <p:cBhvr>
                                        <p:cTn id="202" dur="1" fill="hold">
                                          <p:stCondLst>
                                            <p:cond delay="0"/>
                                          </p:stCondLst>
                                        </p:cTn>
                                        <p:tgtEl>
                                          <p:spTgt spid="29"/>
                                        </p:tgtEl>
                                        <p:attrNameLst>
                                          <p:attrName>style.visibility</p:attrName>
                                        </p:attrNameLst>
                                      </p:cBhvr>
                                      <p:to>
                                        <p:strVal val="visible"/>
                                      </p:to>
                                    </p:set>
                                    <p:anim calcmode="lin" valueType="num">
                                      <p:cBhvr>
                                        <p:cTn id="203" dur="500" fill="hold"/>
                                        <p:tgtEl>
                                          <p:spTgt spid="29"/>
                                        </p:tgtEl>
                                        <p:attrNameLst>
                                          <p:attrName>ppt_w</p:attrName>
                                        </p:attrNameLst>
                                      </p:cBhvr>
                                      <p:tavLst>
                                        <p:tav tm="0">
                                          <p:val>
                                            <p:fltVal val="0"/>
                                          </p:val>
                                        </p:tav>
                                        <p:tav tm="100000">
                                          <p:val>
                                            <p:strVal val="#ppt_w"/>
                                          </p:val>
                                        </p:tav>
                                      </p:tavLst>
                                    </p:anim>
                                    <p:anim calcmode="lin" valueType="num">
                                      <p:cBhvr>
                                        <p:cTn id="204" dur="500" fill="hold"/>
                                        <p:tgtEl>
                                          <p:spTgt spid="29"/>
                                        </p:tgtEl>
                                        <p:attrNameLst>
                                          <p:attrName>ppt_h</p:attrName>
                                        </p:attrNameLst>
                                      </p:cBhvr>
                                      <p:tavLst>
                                        <p:tav tm="0">
                                          <p:val>
                                            <p:fltVal val="0"/>
                                          </p:val>
                                        </p:tav>
                                        <p:tav tm="100000">
                                          <p:val>
                                            <p:strVal val="#ppt_h"/>
                                          </p:val>
                                        </p:tav>
                                      </p:tavLst>
                                    </p:anim>
                                  </p:childTnLst>
                                </p:cTn>
                              </p:par>
                              <p:par>
                                <p:cTn id="205" presetID="23" presetClass="exit" presetSubtype="544" fill="hold" grpId="2" nodeType="withEffect">
                                  <p:stCondLst>
                                    <p:cond delay="0"/>
                                  </p:stCondLst>
                                  <p:childTnLst>
                                    <p:anim calcmode="lin" valueType="num">
                                      <p:cBhvr>
                                        <p:cTn id="206" dur="750"/>
                                        <p:tgtEl>
                                          <p:spTgt spid="28"/>
                                        </p:tgtEl>
                                        <p:attrNameLst>
                                          <p:attrName>ppt_w</p:attrName>
                                        </p:attrNameLst>
                                      </p:cBhvr>
                                      <p:tavLst>
                                        <p:tav tm="0">
                                          <p:val>
                                            <p:strVal val="ppt_w"/>
                                          </p:val>
                                        </p:tav>
                                        <p:tav tm="100000">
                                          <p:val>
                                            <p:fltVal val="0"/>
                                          </p:val>
                                        </p:tav>
                                      </p:tavLst>
                                    </p:anim>
                                    <p:anim calcmode="lin" valueType="num">
                                      <p:cBhvr>
                                        <p:cTn id="207" dur="750"/>
                                        <p:tgtEl>
                                          <p:spTgt spid="28"/>
                                        </p:tgtEl>
                                        <p:attrNameLst>
                                          <p:attrName>ppt_h</p:attrName>
                                        </p:attrNameLst>
                                      </p:cBhvr>
                                      <p:tavLst>
                                        <p:tav tm="0">
                                          <p:val>
                                            <p:strVal val="ppt_h"/>
                                          </p:val>
                                        </p:tav>
                                        <p:tav tm="100000">
                                          <p:val>
                                            <p:fltVal val="0"/>
                                          </p:val>
                                        </p:tav>
                                      </p:tavLst>
                                    </p:anim>
                                    <p:anim calcmode="lin" valueType="num">
                                      <p:cBhvr>
                                        <p:cTn id="208" dur="750"/>
                                        <p:tgtEl>
                                          <p:spTgt spid="28"/>
                                        </p:tgtEl>
                                        <p:attrNameLst>
                                          <p:attrName>ppt_x</p:attrName>
                                        </p:attrNameLst>
                                      </p:cBhvr>
                                      <p:tavLst>
                                        <p:tav tm="0">
                                          <p:val>
                                            <p:strVal val="ppt_x"/>
                                          </p:val>
                                        </p:tav>
                                        <p:tav tm="100000">
                                          <p:val>
                                            <p:fltVal val="0.5"/>
                                          </p:val>
                                        </p:tav>
                                      </p:tavLst>
                                    </p:anim>
                                    <p:anim calcmode="lin" valueType="num">
                                      <p:cBhvr>
                                        <p:cTn id="209" dur="750"/>
                                        <p:tgtEl>
                                          <p:spTgt spid="28"/>
                                        </p:tgtEl>
                                        <p:attrNameLst>
                                          <p:attrName>ppt_y</p:attrName>
                                        </p:attrNameLst>
                                      </p:cBhvr>
                                      <p:tavLst>
                                        <p:tav tm="0">
                                          <p:val>
                                            <p:strVal val="ppt_y"/>
                                          </p:val>
                                        </p:tav>
                                        <p:tav tm="100000">
                                          <p:val>
                                            <p:fltVal val="0.5"/>
                                          </p:val>
                                        </p:tav>
                                      </p:tavLst>
                                    </p:anim>
                                    <p:set>
                                      <p:cBhvr>
                                        <p:cTn id="210" dur="1" fill="hold">
                                          <p:stCondLst>
                                            <p:cond delay="749"/>
                                          </p:stCondLst>
                                        </p:cTn>
                                        <p:tgtEl>
                                          <p:spTgt spid="28"/>
                                        </p:tgtEl>
                                        <p:attrNameLst>
                                          <p:attrName>style.visibility</p:attrName>
                                        </p:attrNameLst>
                                      </p:cBhvr>
                                      <p:to>
                                        <p:strVal val="hidden"/>
                                      </p:to>
                                    </p:set>
                                  </p:childTnLst>
                                </p:cTn>
                              </p:par>
                              <p:par>
                                <p:cTn id="211" presetID="23" presetClass="exit" presetSubtype="544" fill="hold" grpId="1" nodeType="withEffect">
                                  <p:stCondLst>
                                    <p:cond delay="0"/>
                                  </p:stCondLst>
                                  <p:childTnLst>
                                    <p:anim calcmode="lin" valueType="num">
                                      <p:cBhvr>
                                        <p:cTn id="212" dur="750"/>
                                        <p:tgtEl>
                                          <p:spTgt spid="9"/>
                                        </p:tgtEl>
                                        <p:attrNameLst>
                                          <p:attrName>ppt_w</p:attrName>
                                        </p:attrNameLst>
                                      </p:cBhvr>
                                      <p:tavLst>
                                        <p:tav tm="0">
                                          <p:val>
                                            <p:strVal val="ppt_w"/>
                                          </p:val>
                                        </p:tav>
                                        <p:tav tm="100000">
                                          <p:val>
                                            <p:fltVal val="0"/>
                                          </p:val>
                                        </p:tav>
                                      </p:tavLst>
                                    </p:anim>
                                    <p:anim calcmode="lin" valueType="num">
                                      <p:cBhvr>
                                        <p:cTn id="213" dur="750"/>
                                        <p:tgtEl>
                                          <p:spTgt spid="9"/>
                                        </p:tgtEl>
                                        <p:attrNameLst>
                                          <p:attrName>ppt_h</p:attrName>
                                        </p:attrNameLst>
                                      </p:cBhvr>
                                      <p:tavLst>
                                        <p:tav tm="0">
                                          <p:val>
                                            <p:strVal val="ppt_h"/>
                                          </p:val>
                                        </p:tav>
                                        <p:tav tm="100000">
                                          <p:val>
                                            <p:fltVal val="0"/>
                                          </p:val>
                                        </p:tav>
                                      </p:tavLst>
                                    </p:anim>
                                    <p:anim calcmode="lin" valueType="num">
                                      <p:cBhvr>
                                        <p:cTn id="214" dur="750"/>
                                        <p:tgtEl>
                                          <p:spTgt spid="9"/>
                                        </p:tgtEl>
                                        <p:attrNameLst>
                                          <p:attrName>ppt_x</p:attrName>
                                        </p:attrNameLst>
                                      </p:cBhvr>
                                      <p:tavLst>
                                        <p:tav tm="0">
                                          <p:val>
                                            <p:strVal val="ppt_x"/>
                                          </p:val>
                                        </p:tav>
                                        <p:tav tm="100000">
                                          <p:val>
                                            <p:fltVal val="0.5"/>
                                          </p:val>
                                        </p:tav>
                                      </p:tavLst>
                                    </p:anim>
                                    <p:anim calcmode="lin" valueType="num">
                                      <p:cBhvr>
                                        <p:cTn id="215" dur="750"/>
                                        <p:tgtEl>
                                          <p:spTgt spid="9"/>
                                        </p:tgtEl>
                                        <p:attrNameLst>
                                          <p:attrName>ppt_y</p:attrName>
                                        </p:attrNameLst>
                                      </p:cBhvr>
                                      <p:tavLst>
                                        <p:tav tm="0">
                                          <p:val>
                                            <p:strVal val="ppt_y"/>
                                          </p:val>
                                        </p:tav>
                                        <p:tav tm="100000">
                                          <p:val>
                                            <p:fltVal val="0.5"/>
                                          </p:val>
                                        </p:tav>
                                      </p:tavLst>
                                    </p:anim>
                                    <p:set>
                                      <p:cBhvr>
                                        <p:cTn id="216" dur="1" fill="hold">
                                          <p:stCondLst>
                                            <p:cond delay="749"/>
                                          </p:stCondLst>
                                        </p:cTn>
                                        <p:tgtEl>
                                          <p:spTgt spid="9"/>
                                        </p:tgtEl>
                                        <p:attrNameLst>
                                          <p:attrName>style.visibility</p:attrName>
                                        </p:attrNameLst>
                                      </p:cBhvr>
                                      <p:to>
                                        <p:strVal val="hidden"/>
                                      </p:to>
                                    </p:set>
                                  </p:childTnLst>
                                </p:cTn>
                              </p:par>
                              <p:par>
                                <p:cTn id="217" presetID="23" presetClass="exit" presetSubtype="544" fill="hold" grpId="0" nodeType="withEffect">
                                  <p:stCondLst>
                                    <p:cond delay="0"/>
                                  </p:stCondLst>
                                  <p:childTnLst>
                                    <p:anim calcmode="lin" valueType="num">
                                      <p:cBhvr>
                                        <p:cTn id="218" dur="750"/>
                                        <p:tgtEl>
                                          <p:spTgt spid="24">
                                            <p:txEl>
                                              <p:pRg st="0" end="0"/>
                                            </p:txEl>
                                          </p:spTgt>
                                        </p:tgtEl>
                                        <p:attrNameLst>
                                          <p:attrName>ppt_w</p:attrName>
                                        </p:attrNameLst>
                                      </p:cBhvr>
                                      <p:tavLst>
                                        <p:tav tm="0">
                                          <p:val>
                                            <p:strVal val="ppt_w"/>
                                          </p:val>
                                        </p:tav>
                                        <p:tav tm="100000">
                                          <p:val>
                                            <p:fltVal val="0"/>
                                          </p:val>
                                        </p:tav>
                                      </p:tavLst>
                                    </p:anim>
                                    <p:anim calcmode="lin" valueType="num">
                                      <p:cBhvr>
                                        <p:cTn id="219" dur="750"/>
                                        <p:tgtEl>
                                          <p:spTgt spid="24">
                                            <p:txEl>
                                              <p:pRg st="0" end="0"/>
                                            </p:txEl>
                                          </p:spTgt>
                                        </p:tgtEl>
                                        <p:attrNameLst>
                                          <p:attrName>ppt_h</p:attrName>
                                        </p:attrNameLst>
                                      </p:cBhvr>
                                      <p:tavLst>
                                        <p:tav tm="0">
                                          <p:val>
                                            <p:strVal val="ppt_h"/>
                                          </p:val>
                                        </p:tav>
                                        <p:tav tm="100000">
                                          <p:val>
                                            <p:fltVal val="0"/>
                                          </p:val>
                                        </p:tav>
                                      </p:tavLst>
                                    </p:anim>
                                    <p:anim calcmode="lin" valueType="num">
                                      <p:cBhvr>
                                        <p:cTn id="220" dur="750"/>
                                        <p:tgtEl>
                                          <p:spTgt spid="24">
                                            <p:txEl>
                                              <p:pRg st="0" end="0"/>
                                            </p:txEl>
                                          </p:spTgt>
                                        </p:tgtEl>
                                        <p:attrNameLst>
                                          <p:attrName>ppt_x</p:attrName>
                                        </p:attrNameLst>
                                      </p:cBhvr>
                                      <p:tavLst>
                                        <p:tav tm="0">
                                          <p:val>
                                            <p:strVal val="ppt_x"/>
                                          </p:val>
                                        </p:tav>
                                        <p:tav tm="100000">
                                          <p:val>
                                            <p:fltVal val="0.5"/>
                                          </p:val>
                                        </p:tav>
                                      </p:tavLst>
                                    </p:anim>
                                    <p:anim calcmode="lin" valueType="num">
                                      <p:cBhvr>
                                        <p:cTn id="221" dur="750"/>
                                        <p:tgtEl>
                                          <p:spTgt spid="24">
                                            <p:txEl>
                                              <p:pRg st="0" end="0"/>
                                            </p:txEl>
                                          </p:spTgt>
                                        </p:tgtEl>
                                        <p:attrNameLst>
                                          <p:attrName>ppt_y</p:attrName>
                                        </p:attrNameLst>
                                      </p:cBhvr>
                                      <p:tavLst>
                                        <p:tav tm="0">
                                          <p:val>
                                            <p:strVal val="ppt_y"/>
                                          </p:val>
                                        </p:tav>
                                        <p:tav tm="100000">
                                          <p:val>
                                            <p:fltVal val="0.5"/>
                                          </p:val>
                                        </p:tav>
                                      </p:tavLst>
                                    </p:anim>
                                    <p:set>
                                      <p:cBhvr>
                                        <p:cTn id="222" dur="1" fill="hold">
                                          <p:stCondLst>
                                            <p:cond delay="749"/>
                                          </p:stCondLst>
                                        </p:cTn>
                                        <p:tgtEl>
                                          <p:spTgt spid="24">
                                            <p:txEl>
                                              <p:pRg st="0" end="0"/>
                                            </p:txEl>
                                          </p:spTgt>
                                        </p:tgtEl>
                                        <p:attrNameLst>
                                          <p:attrName>style.visibility</p:attrName>
                                        </p:attrNameLst>
                                      </p:cBhvr>
                                      <p:to>
                                        <p:strVal val="hidden"/>
                                      </p:to>
                                    </p:set>
                                  </p:childTnLst>
                                </p:cTn>
                              </p:par>
                              <p:par>
                                <p:cTn id="223" presetID="23" presetClass="exit" presetSubtype="544" fill="hold" grpId="0" nodeType="withEffect">
                                  <p:stCondLst>
                                    <p:cond delay="0"/>
                                  </p:stCondLst>
                                  <p:childTnLst>
                                    <p:anim calcmode="lin" valueType="num">
                                      <p:cBhvr>
                                        <p:cTn id="224" dur="750"/>
                                        <p:tgtEl>
                                          <p:spTgt spid="25">
                                            <p:txEl>
                                              <p:pRg st="0" end="0"/>
                                            </p:txEl>
                                          </p:spTgt>
                                        </p:tgtEl>
                                        <p:attrNameLst>
                                          <p:attrName>ppt_w</p:attrName>
                                        </p:attrNameLst>
                                      </p:cBhvr>
                                      <p:tavLst>
                                        <p:tav tm="0">
                                          <p:val>
                                            <p:strVal val="ppt_w"/>
                                          </p:val>
                                        </p:tav>
                                        <p:tav tm="100000">
                                          <p:val>
                                            <p:fltVal val="0"/>
                                          </p:val>
                                        </p:tav>
                                      </p:tavLst>
                                    </p:anim>
                                    <p:anim calcmode="lin" valueType="num">
                                      <p:cBhvr>
                                        <p:cTn id="225" dur="750"/>
                                        <p:tgtEl>
                                          <p:spTgt spid="25">
                                            <p:txEl>
                                              <p:pRg st="0" end="0"/>
                                            </p:txEl>
                                          </p:spTgt>
                                        </p:tgtEl>
                                        <p:attrNameLst>
                                          <p:attrName>ppt_h</p:attrName>
                                        </p:attrNameLst>
                                      </p:cBhvr>
                                      <p:tavLst>
                                        <p:tav tm="0">
                                          <p:val>
                                            <p:strVal val="ppt_h"/>
                                          </p:val>
                                        </p:tav>
                                        <p:tav tm="100000">
                                          <p:val>
                                            <p:fltVal val="0"/>
                                          </p:val>
                                        </p:tav>
                                      </p:tavLst>
                                    </p:anim>
                                    <p:anim calcmode="lin" valueType="num">
                                      <p:cBhvr>
                                        <p:cTn id="226" dur="750"/>
                                        <p:tgtEl>
                                          <p:spTgt spid="25">
                                            <p:txEl>
                                              <p:pRg st="0" end="0"/>
                                            </p:txEl>
                                          </p:spTgt>
                                        </p:tgtEl>
                                        <p:attrNameLst>
                                          <p:attrName>ppt_x</p:attrName>
                                        </p:attrNameLst>
                                      </p:cBhvr>
                                      <p:tavLst>
                                        <p:tav tm="0">
                                          <p:val>
                                            <p:strVal val="ppt_x"/>
                                          </p:val>
                                        </p:tav>
                                        <p:tav tm="100000">
                                          <p:val>
                                            <p:fltVal val="0.5"/>
                                          </p:val>
                                        </p:tav>
                                      </p:tavLst>
                                    </p:anim>
                                    <p:anim calcmode="lin" valueType="num">
                                      <p:cBhvr>
                                        <p:cTn id="227" dur="750"/>
                                        <p:tgtEl>
                                          <p:spTgt spid="25">
                                            <p:txEl>
                                              <p:pRg st="0" end="0"/>
                                            </p:txEl>
                                          </p:spTgt>
                                        </p:tgtEl>
                                        <p:attrNameLst>
                                          <p:attrName>ppt_y</p:attrName>
                                        </p:attrNameLst>
                                      </p:cBhvr>
                                      <p:tavLst>
                                        <p:tav tm="0">
                                          <p:val>
                                            <p:strVal val="ppt_y"/>
                                          </p:val>
                                        </p:tav>
                                        <p:tav tm="100000">
                                          <p:val>
                                            <p:fltVal val="0.5"/>
                                          </p:val>
                                        </p:tav>
                                      </p:tavLst>
                                    </p:anim>
                                    <p:set>
                                      <p:cBhvr>
                                        <p:cTn id="228" dur="1" fill="hold">
                                          <p:stCondLst>
                                            <p:cond delay="749"/>
                                          </p:stCondLst>
                                        </p:cTn>
                                        <p:tgtEl>
                                          <p:spTgt spid="25">
                                            <p:txEl>
                                              <p:pRg st="0" end="0"/>
                                            </p:txEl>
                                          </p:spTgt>
                                        </p:tgtEl>
                                        <p:attrNameLst>
                                          <p:attrName>style.visibility</p:attrName>
                                        </p:attrNameLst>
                                      </p:cBhvr>
                                      <p:to>
                                        <p:strVal val="hidden"/>
                                      </p:to>
                                    </p:set>
                                  </p:childTnLst>
                                </p:cTn>
                              </p:par>
                              <p:par>
                                <p:cTn id="229" presetID="23" presetClass="exit" presetSubtype="544" fill="hold" grpId="0" nodeType="withEffect">
                                  <p:stCondLst>
                                    <p:cond delay="0"/>
                                  </p:stCondLst>
                                  <p:childTnLst>
                                    <p:anim calcmode="lin" valueType="num">
                                      <p:cBhvr>
                                        <p:cTn id="230" dur="750"/>
                                        <p:tgtEl>
                                          <p:spTgt spid="26">
                                            <p:txEl>
                                              <p:pRg st="0" end="0"/>
                                            </p:txEl>
                                          </p:spTgt>
                                        </p:tgtEl>
                                        <p:attrNameLst>
                                          <p:attrName>ppt_w</p:attrName>
                                        </p:attrNameLst>
                                      </p:cBhvr>
                                      <p:tavLst>
                                        <p:tav tm="0">
                                          <p:val>
                                            <p:strVal val="ppt_w"/>
                                          </p:val>
                                        </p:tav>
                                        <p:tav tm="100000">
                                          <p:val>
                                            <p:fltVal val="0"/>
                                          </p:val>
                                        </p:tav>
                                      </p:tavLst>
                                    </p:anim>
                                    <p:anim calcmode="lin" valueType="num">
                                      <p:cBhvr>
                                        <p:cTn id="231" dur="750"/>
                                        <p:tgtEl>
                                          <p:spTgt spid="26">
                                            <p:txEl>
                                              <p:pRg st="0" end="0"/>
                                            </p:txEl>
                                          </p:spTgt>
                                        </p:tgtEl>
                                        <p:attrNameLst>
                                          <p:attrName>ppt_h</p:attrName>
                                        </p:attrNameLst>
                                      </p:cBhvr>
                                      <p:tavLst>
                                        <p:tav tm="0">
                                          <p:val>
                                            <p:strVal val="ppt_h"/>
                                          </p:val>
                                        </p:tav>
                                        <p:tav tm="100000">
                                          <p:val>
                                            <p:fltVal val="0"/>
                                          </p:val>
                                        </p:tav>
                                      </p:tavLst>
                                    </p:anim>
                                    <p:anim calcmode="lin" valueType="num">
                                      <p:cBhvr>
                                        <p:cTn id="232" dur="750"/>
                                        <p:tgtEl>
                                          <p:spTgt spid="26">
                                            <p:txEl>
                                              <p:pRg st="0" end="0"/>
                                            </p:txEl>
                                          </p:spTgt>
                                        </p:tgtEl>
                                        <p:attrNameLst>
                                          <p:attrName>ppt_x</p:attrName>
                                        </p:attrNameLst>
                                      </p:cBhvr>
                                      <p:tavLst>
                                        <p:tav tm="0">
                                          <p:val>
                                            <p:strVal val="ppt_x"/>
                                          </p:val>
                                        </p:tav>
                                        <p:tav tm="100000">
                                          <p:val>
                                            <p:fltVal val="0.5"/>
                                          </p:val>
                                        </p:tav>
                                      </p:tavLst>
                                    </p:anim>
                                    <p:anim calcmode="lin" valueType="num">
                                      <p:cBhvr>
                                        <p:cTn id="233" dur="750"/>
                                        <p:tgtEl>
                                          <p:spTgt spid="26">
                                            <p:txEl>
                                              <p:pRg st="0" end="0"/>
                                            </p:txEl>
                                          </p:spTgt>
                                        </p:tgtEl>
                                        <p:attrNameLst>
                                          <p:attrName>ppt_y</p:attrName>
                                        </p:attrNameLst>
                                      </p:cBhvr>
                                      <p:tavLst>
                                        <p:tav tm="0">
                                          <p:val>
                                            <p:strVal val="ppt_y"/>
                                          </p:val>
                                        </p:tav>
                                        <p:tav tm="100000">
                                          <p:val>
                                            <p:fltVal val="0.5"/>
                                          </p:val>
                                        </p:tav>
                                      </p:tavLst>
                                    </p:anim>
                                    <p:set>
                                      <p:cBhvr>
                                        <p:cTn id="234" dur="1" fill="hold">
                                          <p:stCondLst>
                                            <p:cond delay="749"/>
                                          </p:stCondLst>
                                        </p:cTn>
                                        <p:tgtEl>
                                          <p:spTgt spid="26">
                                            <p:txEl>
                                              <p:pRg st="0" end="0"/>
                                            </p:txEl>
                                          </p:spTgt>
                                        </p:tgtEl>
                                        <p:attrNameLst>
                                          <p:attrName>style.visibility</p:attrName>
                                        </p:attrNameLst>
                                      </p:cBhvr>
                                      <p:to>
                                        <p:strVal val="hidden"/>
                                      </p:to>
                                    </p:set>
                                  </p:childTnLst>
                                </p:cTn>
                              </p:par>
                              <p:par>
                                <p:cTn id="235" presetID="23" presetClass="exit" presetSubtype="544" fill="hold" grpId="2" nodeType="withEffect">
                                  <p:stCondLst>
                                    <p:cond delay="0"/>
                                  </p:stCondLst>
                                  <p:childTnLst>
                                    <p:anim calcmode="lin" valueType="num">
                                      <p:cBhvr>
                                        <p:cTn id="236" dur="750"/>
                                        <p:tgtEl>
                                          <p:spTgt spid="10"/>
                                        </p:tgtEl>
                                        <p:attrNameLst>
                                          <p:attrName>ppt_w</p:attrName>
                                        </p:attrNameLst>
                                      </p:cBhvr>
                                      <p:tavLst>
                                        <p:tav tm="0">
                                          <p:val>
                                            <p:strVal val="ppt_w"/>
                                          </p:val>
                                        </p:tav>
                                        <p:tav tm="100000">
                                          <p:val>
                                            <p:fltVal val="0"/>
                                          </p:val>
                                        </p:tav>
                                      </p:tavLst>
                                    </p:anim>
                                    <p:anim calcmode="lin" valueType="num">
                                      <p:cBhvr>
                                        <p:cTn id="237" dur="750"/>
                                        <p:tgtEl>
                                          <p:spTgt spid="10"/>
                                        </p:tgtEl>
                                        <p:attrNameLst>
                                          <p:attrName>ppt_h</p:attrName>
                                        </p:attrNameLst>
                                      </p:cBhvr>
                                      <p:tavLst>
                                        <p:tav tm="0">
                                          <p:val>
                                            <p:strVal val="ppt_h"/>
                                          </p:val>
                                        </p:tav>
                                        <p:tav tm="100000">
                                          <p:val>
                                            <p:fltVal val="0"/>
                                          </p:val>
                                        </p:tav>
                                      </p:tavLst>
                                    </p:anim>
                                    <p:anim calcmode="lin" valueType="num">
                                      <p:cBhvr>
                                        <p:cTn id="238" dur="750"/>
                                        <p:tgtEl>
                                          <p:spTgt spid="10"/>
                                        </p:tgtEl>
                                        <p:attrNameLst>
                                          <p:attrName>ppt_x</p:attrName>
                                        </p:attrNameLst>
                                      </p:cBhvr>
                                      <p:tavLst>
                                        <p:tav tm="0">
                                          <p:val>
                                            <p:strVal val="ppt_x"/>
                                          </p:val>
                                        </p:tav>
                                        <p:tav tm="100000">
                                          <p:val>
                                            <p:fltVal val="0.5"/>
                                          </p:val>
                                        </p:tav>
                                      </p:tavLst>
                                    </p:anim>
                                    <p:anim calcmode="lin" valueType="num">
                                      <p:cBhvr>
                                        <p:cTn id="239" dur="750"/>
                                        <p:tgtEl>
                                          <p:spTgt spid="10"/>
                                        </p:tgtEl>
                                        <p:attrNameLst>
                                          <p:attrName>ppt_y</p:attrName>
                                        </p:attrNameLst>
                                      </p:cBhvr>
                                      <p:tavLst>
                                        <p:tav tm="0">
                                          <p:val>
                                            <p:strVal val="ppt_y"/>
                                          </p:val>
                                        </p:tav>
                                        <p:tav tm="100000">
                                          <p:val>
                                            <p:fltVal val="0.5"/>
                                          </p:val>
                                        </p:tav>
                                      </p:tavLst>
                                    </p:anim>
                                    <p:set>
                                      <p:cBhvr>
                                        <p:cTn id="240" dur="1" fill="hold">
                                          <p:stCondLst>
                                            <p:cond delay="7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9" grpId="0"/>
      <p:bldP spid="9" grpId="1"/>
      <p:bldP spid="24578" grpId="0"/>
      <p:bldP spid="24578" grpId="1"/>
      <p:bldP spid="24578" grpId="2"/>
      <p:bldP spid="4" grpId="0"/>
      <p:bldP spid="4" grpId="1"/>
      <p:bldP spid="4" grpId="2"/>
      <p:bldP spid="5" grpId="0"/>
      <p:bldP spid="5" grpId="1"/>
      <p:bldP spid="5" grpId="2"/>
      <p:bldP spid="6" grpId="0"/>
      <p:bldP spid="6" grpId="1"/>
      <p:bldP spid="6" grpId="2"/>
      <p:bldP spid="7" grpId="0"/>
      <p:bldP spid="7" grpId="1"/>
      <p:bldP spid="7" grpId="2"/>
      <p:bldP spid="3" grpId="1"/>
      <p:bldP spid="8" grpId="0" animBg="1"/>
      <p:bldP spid="8" grpId="1" animBg="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build="allAtOnce"/>
      <p:bldP spid="25" grpId="0" build="allAtOnce"/>
      <p:bldP spid="26" grpId="0" build="allAtOnce"/>
      <p:bldP spid="27" grpId="0"/>
      <p:bldP spid="27" grpId="1"/>
      <p:bldP spid="28" grpId="0"/>
      <p:bldP spid="28" grpId="1"/>
      <p:bldP spid="28" grpId="2"/>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423" r="3502"/>
          <a:stretch/>
        </p:blipFill>
        <p:spPr>
          <a:xfrm>
            <a:off x="-1" y="0"/>
            <a:ext cx="9144001" cy="6858000"/>
          </a:xfrm>
          <a:prstGeom prst="rect">
            <a:avLst/>
          </a:prstGeom>
        </p:spPr>
      </p:pic>
      <p:sp>
        <p:nvSpPr>
          <p:cNvPr id="15" name="Final 2">
            <a:extLst>
              <a:ext uri="{FF2B5EF4-FFF2-40B4-BE49-F238E27FC236}">
                <a16:creationId xmlns:a16="http://schemas.microsoft.com/office/drawing/2014/main" id="{3D84F191-DF8C-DE00-0993-BD27C009690B}"/>
              </a:ext>
            </a:extLst>
          </p:cNvPr>
          <p:cNvSpPr txBox="1">
            <a:spLocks noChangeArrowheads="1"/>
          </p:cNvSpPr>
          <p:nvPr/>
        </p:nvSpPr>
        <p:spPr bwMode="auto">
          <a:xfrm>
            <a:off x="251434" y="1277521"/>
            <a:ext cx="8641132" cy="430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b="1"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purpose of the commandment</a:t>
            </a:r>
          </a:p>
          <a:p>
            <a:pPr algn="l" eaLnBrk="1" hangingPunct="1"/>
            <a:r>
              <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p>
          <a:p>
            <a:pPr algn="l" eaLnBrk="1" hangingPunct="1"/>
            <a:r>
              <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is love </a:t>
            </a:r>
          </a:p>
          <a:p>
            <a:pPr algn="l" eaLnBrk="1" hangingPunct="1"/>
            <a:r>
              <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b="1" kern="0" dirty="0">
                <a:ln w="18415" cmpd="sng">
                  <a:solidFill>
                    <a:srgbClr val="FFFFFF"/>
                  </a:solidFill>
                  <a:prstDash val="solid"/>
                </a:ln>
                <a:solidFill>
                  <a:srgbClr val="CC00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from a pure heart</a:t>
            </a:r>
          </a:p>
          <a:p>
            <a:pPr algn="l" eaLnBrk="1" hangingPunct="1"/>
            <a:r>
              <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b="1" kern="0" dirty="0">
                <a:ln w="18415" cmpd="sng">
                  <a:solidFill>
                    <a:srgbClr val="FFFFFF"/>
                  </a:solidFill>
                  <a:prstDash val="solid"/>
                </a:ln>
                <a:solidFill>
                  <a:srgbClr val="00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from a good conscience</a:t>
            </a:r>
          </a:p>
          <a:p>
            <a:pPr algn="l" eaLnBrk="1" hangingPunct="1"/>
            <a:r>
              <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b="1" kern="0" dirty="0">
                <a:ln w="18415" cmpd="sng">
                  <a:solidFill>
                    <a:srgbClr val="FFFFFF"/>
                  </a:solidFill>
                  <a:prstDash val="solid"/>
                </a:ln>
                <a:solidFill>
                  <a:srgbClr val="FFFF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from sincere faith</a:t>
            </a:r>
          </a:p>
        </p:txBody>
      </p:sp>
      <p:sp>
        <p:nvSpPr>
          <p:cNvPr id="5" name="Final">
            <a:extLst>
              <a:ext uri="{FF2B5EF4-FFF2-40B4-BE49-F238E27FC236}">
                <a16:creationId xmlns:a16="http://schemas.microsoft.com/office/drawing/2014/main" id="{8143170B-A48D-F7F4-6630-35AB3F97395F}"/>
              </a:ext>
            </a:extLst>
          </p:cNvPr>
          <p:cNvSpPr txBox="1">
            <a:spLocks noChangeArrowheads="1"/>
          </p:cNvSpPr>
          <p:nvPr/>
        </p:nvSpPr>
        <p:spPr bwMode="auto">
          <a:xfrm>
            <a:off x="251434" y="382456"/>
            <a:ext cx="8641132" cy="609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the purpose of the commandment </a:t>
            </a:r>
            <a:r>
              <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is love from a pure heart, from a good conscience, from sincere faith</a:t>
            </a:r>
          </a:p>
          <a:p>
            <a:pPr eaLnBrk="1" hangingPunct="1"/>
            <a:endParaRPr lang="en-US" altLang="en-US" b="1"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a:p>
            <a:pPr eaLnBrk="1" hangingPunct="1"/>
            <a:r>
              <a:rPr lang="en-US" altLang="en-US" b="1" kern="0" dirty="0">
                <a:ln w="18415" cmpd="sng">
                  <a:solidFill>
                    <a:srgbClr val="FFFFFF"/>
                  </a:solidFill>
                  <a:prstDash val="solid"/>
                </a:ln>
                <a:solidFill>
                  <a:schemeClr val="bg1">
                    <a:lumMod val="50000"/>
                  </a:schemeClr>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some have strayed</a:t>
            </a:r>
          </a:p>
          <a:p>
            <a:pPr eaLnBrk="1" hangingPunct="1"/>
            <a:r>
              <a:rPr lang="en-US" altLang="en-US" b="1" kern="0" dirty="0">
                <a:ln w="18415" cmpd="sng">
                  <a:solidFill>
                    <a:srgbClr val="FFFFFF"/>
                  </a:solidFill>
                  <a:prstDash val="solid"/>
                </a:ln>
                <a:solidFill>
                  <a:schemeClr val="bg1">
                    <a:lumMod val="50000"/>
                  </a:schemeClr>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turned aside to idle talk</a:t>
            </a:r>
          </a:p>
          <a:p>
            <a:pPr eaLnBrk="1" hangingPunct="1"/>
            <a:r>
              <a:rPr lang="en-US" altLang="en-US" b="1" kern="0" dirty="0">
                <a:ln w="18415" cmpd="sng">
                  <a:solidFill>
                    <a:srgbClr val="FFFFFF"/>
                  </a:solidFill>
                  <a:prstDash val="solid"/>
                </a:ln>
                <a:solidFill>
                  <a:schemeClr val="bg1">
                    <a:lumMod val="50000"/>
                  </a:schemeClr>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desiring to be teachers of the law understanding neither what they say nor the things which they affirm</a:t>
            </a:r>
            <a:endParaRPr lang="en-US" altLang="en-US" sz="3200" b="1" i="1" kern="0" dirty="0">
              <a:ln w="18415" cmpd="sng">
                <a:solidFill>
                  <a:srgbClr val="FFFFFF"/>
                </a:solidFill>
                <a:prstDash val="solid"/>
              </a:ln>
              <a:solidFill>
                <a:schemeClr val="bg1">
                  <a:lumMod val="50000"/>
                </a:schemeClr>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5F9BF7E-3EFF-9E94-4CC0-DF1A7ED9255E}"/>
              </a:ext>
            </a:extLst>
          </p:cNvPr>
          <p:cNvSpPr txBox="1">
            <a:spLocks noChangeArrowheads="1"/>
          </p:cNvSpPr>
          <p:nvPr/>
        </p:nvSpPr>
        <p:spPr bwMode="auto">
          <a:xfrm>
            <a:off x="265013" y="1784208"/>
            <a:ext cx="2722736" cy="64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pure heart</a:t>
            </a:r>
            <a:endParaRPr kumimoji="0" lang="en-US" altLang="en-US" b="1" i="1" u="none" strike="noStrike" kern="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6" name="Rectangle 2"/>
          <p:cNvSpPr txBox="1">
            <a:spLocks noChangeArrowheads="1"/>
          </p:cNvSpPr>
          <p:nvPr/>
        </p:nvSpPr>
        <p:spPr bwMode="auto">
          <a:xfrm>
            <a:off x="5186295" y="1119222"/>
            <a:ext cx="2936979" cy="64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love from a </a:t>
            </a:r>
            <a:endParaRPr kumimoji="0" lang="en-US" altLang="en-US" b="1" i="1" u="none" strike="noStrike" kern="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25602" name="Main"/>
          <p:cNvSpPr>
            <a:spLocks noGrp="1" noChangeArrowheads="1"/>
          </p:cNvSpPr>
          <p:nvPr>
            <p:ph type="title"/>
          </p:nvPr>
        </p:nvSpPr>
        <p:spPr>
          <a:xfrm>
            <a:off x="251434" y="382456"/>
            <a:ext cx="8641132" cy="6093089"/>
          </a:xfrm>
        </p:spPr>
        <p:txBody>
          <a:bodyPr>
            <a:scene3d>
              <a:camera prst="orthographicFront"/>
              <a:lightRig rig="glow" dir="t"/>
            </a:scene3d>
            <a:sp3d extrusionH="57150" prstMaterial="plastic">
              <a:bevelT w="38100" h="38100"/>
            </a:sp3d>
          </a:bodyPr>
          <a:lstStyle/>
          <a:p>
            <a:pPr eaLnBrk="1" hangingPunct="1"/>
            <a:r>
              <a:rPr lang="en-US" altLang="en-US" b="1" kern="1200"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Now the purpose of the commandment is love from a      pure heart, from a good conscience, and from sincere faith, from which some, having strayed, have turned aside to idle talk, desiring to be teachers of the law, understanding neither what they say nor the things which they affirm. </a:t>
            </a:r>
            <a:r>
              <a:rPr lang="en-US" altLang="en-US" sz="3200" b="1" i="1" kern="1200"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1</a:t>
            </a:r>
            <a:r>
              <a:rPr lang="en-US" altLang="en-US" sz="3200" b="1" i="1" kern="1200" baseline="30000"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st</a:t>
            </a:r>
            <a:r>
              <a:rPr lang="en-US" altLang="en-US" sz="3200" b="1" i="1" kern="1200"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Timothy 1:5-7 </a:t>
            </a:r>
          </a:p>
        </p:txBody>
      </p:sp>
      <p:sp>
        <p:nvSpPr>
          <p:cNvPr id="4" name="Rectangle 2"/>
          <p:cNvSpPr txBox="1">
            <a:spLocks noChangeArrowheads="1"/>
          </p:cNvSpPr>
          <p:nvPr/>
        </p:nvSpPr>
        <p:spPr bwMode="auto">
          <a:xfrm>
            <a:off x="5127797" y="1048340"/>
            <a:ext cx="3033769" cy="73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40" b="1" i="0" u="none" strike="noStrike" kern="0" cap="none" spc="0" normalizeH="0" baseline="0" noProof="0" dirty="0">
                <a:ln w="18415" cmpd="sng">
                  <a:solidFill>
                    <a:srgbClr val="7030A0"/>
                  </a:solidFill>
                  <a:prstDash val="solid"/>
                </a:ln>
                <a:solidFill>
                  <a:srgbClr val="9933FF"/>
                </a:solidFill>
                <a:effectLst>
                  <a:glow rad="76200">
                    <a:schemeClr val="bg1"/>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love from a</a:t>
            </a:r>
            <a:endParaRPr kumimoji="0" lang="en-US" altLang="en-US" sz="4340" b="1" i="1" u="none" strike="noStrike" kern="0" cap="none" spc="0" normalizeH="0" baseline="0" noProof="0" dirty="0">
              <a:ln w="18415" cmpd="sng">
                <a:solidFill>
                  <a:srgbClr val="7030A0"/>
                </a:solidFill>
                <a:prstDash val="solid"/>
              </a:ln>
              <a:solidFill>
                <a:srgbClr val="9933FF"/>
              </a:solidFill>
              <a:effectLst>
                <a:glow rad="76200">
                  <a:schemeClr val="bg1"/>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3277790E-7256-A54A-6B99-A27F9C7866ED}"/>
              </a:ext>
            </a:extLst>
          </p:cNvPr>
          <p:cNvSpPr txBox="1">
            <a:spLocks noChangeArrowheads="1"/>
          </p:cNvSpPr>
          <p:nvPr/>
        </p:nvSpPr>
        <p:spPr bwMode="auto">
          <a:xfrm>
            <a:off x="283376" y="1728346"/>
            <a:ext cx="2689068" cy="71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40" b="1" i="0" u="none" strike="noStrike" kern="0" cap="none" spc="0" normalizeH="0" baseline="0" noProof="0" dirty="0">
                <a:ln w="18415" cmpd="sng">
                  <a:solidFill>
                    <a:srgbClr val="7030A0"/>
                  </a:solidFill>
                  <a:prstDash val="solid"/>
                </a:ln>
                <a:solidFill>
                  <a:srgbClr val="9933FF"/>
                </a:solidFill>
                <a:effectLst>
                  <a:glow rad="76200">
                    <a:schemeClr val="bg1"/>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pure heart</a:t>
            </a:r>
            <a:endParaRPr kumimoji="0" lang="en-US" altLang="en-US" sz="4340" b="1" i="1" u="none" strike="noStrike" kern="0" cap="none" spc="0" normalizeH="0" baseline="0" noProof="0" dirty="0">
              <a:ln w="18415" cmpd="sng">
                <a:solidFill>
                  <a:srgbClr val="7030A0"/>
                </a:solidFill>
                <a:prstDash val="solid"/>
              </a:ln>
              <a:solidFill>
                <a:srgbClr val="9933FF"/>
              </a:solidFill>
              <a:effectLst>
                <a:glow rad="76200">
                  <a:schemeClr val="bg1"/>
                </a:glow>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endParaRPr>
          </a:p>
        </p:txBody>
      </p:sp>
      <p:sp>
        <p:nvSpPr>
          <p:cNvPr id="9" name="TextBox 18">
            <a:extLst>
              <a:ext uri="{FF2B5EF4-FFF2-40B4-BE49-F238E27FC236}">
                <a16:creationId xmlns:a16="http://schemas.microsoft.com/office/drawing/2014/main" id="{25EE29FB-4F51-6AC6-6022-9A78E652F7AA}"/>
              </a:ext>
            </a:extLst>
          </p:cNvPr>
          <p:cNvSpPr txBox="1"/>
          <p:nvPr/>
        </p:nvSpPr>
        <p:spPr>
          <a:xfrm>
            <a:off x="1565607" y="3069845"/>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10" name="TextBox 18">
            <a:extLst>
              <a:ext uri="{FF2B5EF4-FFF2-40B4-BE49-F238E27FC236}">
                <a16:creationId xmlns:a16="http://schemas.microsoft.com/office/drawing/2014/main" id="{D22D9E91-B64F-67C4-104B-411ABE2D1786}"/>
              </a:ext>
            </a:extLst>
          </p:cNvPr>
          <p:cNvSpPr txBox="1"/>
          <p:nvPr/>
        </p:nvSpPr>
        <p:spPr>
          <a:xfrm>
            <a:off x="6874798" y="3069845"/>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12" name="Rectangle: Rounded Corners 11">
            <a:extLst>
              <a:ext uri="{FF2B5EF4-FFF2-40B4-BE49-F238E27FC236}">
                <a16:creationId xmlns:a16="http://schemas.microsoft.com/office/drawing/2014/main" id="{B135AC0D-F8D6-DBD5-E493-AE800AAC7206}"/>
              </a:ext>
            </a:extLst>
          </p:cNvPr>
          <p:cNvSpPr/>
          <p:nvPr/>
        </p:nvSpPr>
        <p:spPr>
          <a:xfrm>
            <a:off x="2318873" y="1105787"/>
            <a:ext cx="1297171" cy="616687"/>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3" name="Rectangle: Rounded Corners 12">
            <a:extLst>
              <a:ext uri="{FF2B5EF4-FFF2-40B4-BE49-F238E27FC236}">
                <a16:creationId xmlns:a16="http://schemas.microsoft.com/office/drawing/2014/main" id="{9835D483-F265-A5CC-108B-089035A3BCD1}"/>
              </a:ext>
            </a:extLst>
          </p:cNvPr>
          <p:cNvSpPr/>
          <p:nvPr/>
        </p:nvSpPr>
        <p:spPr>
          <a:xfrm>
            <a:off x="6712215" y="1109331"/>
            <a:ext cx="1297171" cy="616687"/>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4" name="Rectangle: Rounded Corners 13">
            <a:extLst>
              <a:ext uri="{FF2B5EF4-FFF2-40B4-BE49-F238E27FC236}">
                <a16:creationId xmlns:a16="http://schemas.microsoft.com/office/drawing/2014/main" id="{18EBFB1B-BBAF-8E27-5FF6-B8FA9A5EE286}"/>
              </a:ext>
            </a:extLst>
          </p:cNvPr>
          <p:cNvSpPr/>
          <p:nvPr/>
        </p:nvSpPr>
        <p:spPr>
          <a:xfrm>
            <a:off x="4468178" y="1782727"/>
            <a:ext cx="1297171" cy="616687"/>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8" name="Rectangle 2">
            <a:extLst>
              <a:ext uri="{FF2B5EF4-FFF2-40B4-BE49-F238E27FC236}">
                <a16:creationId xmlns:a16="http://schemas.microsoft.com/office/drawing/2014/main" id="{DC037317-7671-5A0E-AC60-030A5BC9B7C9}"/>
              </a:ext>
            </a:extLst>
          </p:cNvPr>
          <p:cNvSpPr txBox="1">
            <a:spLocks noChangeArrowheads="1"/>
          </p:cNvSpPr>
          <p:nvPr/>
        </p:nvSpPr>
        <p:spPr bwMode="auto">
          <a:xfrm>
            <a:off x="2729538" y="365485"/>
            <a:ext cx="4897606" cy="76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the purpose of the</a:t>
            </a:r>
          </a:p>
        </p:txBody>
      </p:sp>
      <p:sp>
        <p:nvSpPr>
          <p:cNvPr id="18" name="Rectangle 2">
            <a:extLst>
              <a:ext uri="{FF2B5EF4-FFF2-40B4-BE49-F238E27FC236}">
                <a16:creationId xmlns:a16="http://schemas.microsoft.com/office/drawing/2014/main" id="{4D7BE984-E7DA-9F06-9E2F-DBFAB5778BF1}"/>
              </a:ext>
            </a:extLst>
          </p:cNvPr>
          <p:cNvSpPr txBox="1">
            <a:spLocks noChangeArrowheads="1"/>
          </p:cNvSpPr>
          <p:nvPr/>
        </p:nvSpPr>
        <p:spPr bwMode="auto">
          <a:xfrm>
            <a:off x="975737" y="1017613"/>
            <a:ext cx="3943926" cy="80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commandment</a:t>
            </a:r>
          </a:p>
        </p:txBody>
      </p:sp>
      <p:sp>
        <p:nvSpPr>
          <p:cNvPr id="19" name="Rectangle 2">
            <a:extLst>
              <a:ext uri="{FF2B5EF4-FFF2-40B4-BE49-F238E27FC236}">
                <a16:creationId xmlns:a16="http://schemas.microsoft.com/office/drawing/2014/main" id="{22ADE67A-0D99-1AFF-B835-B6AEB05C4CB9}"/>
              </a:ext>
            </a:extLst>
          </p:cNvPr>
          <p:cNvSpPr txBox="1">
            <a:spLocks noChangeArrowheads="1"/>
          </p:cNvSpPr>
          <p:nvPr/>
        </p:nvSpPr>
        <p:spPr bwMode="auto">
          <a:xfrm>
            <a:off x="4674395" y="1025865"/>
            <a:ext cx="345519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is love from a</a:t>
            </a:r>
          </a:p>
        </p:txBody>
      </p:sp>
      <p:sp>
        <p:nvSpPr>
          <p:cNvPr id="20" name="Rectangle 2">
            <a:extLst>
              <a:ext uri="{FF2B5EF4-FFF2-40B4-BE49-F238E27FC236}">
                <a16:creationId xmlns:a16="http://schemas.microsoft.com/office/drawing/2014/main" id="{CFB29978-90AF-9283-C692-7125DDC4FEF2}"/>
              </a:ext>
            </a:extLst>
          </p:cNvPr>
          <p:cNvSpPr txBox="1">
            <a:spLocks noChangeArrowheads="1"/>
          </p:cNvSpPr>
          <p:nvPr/>
        </p:nvSpPr>
        <p:spPr bwMode="auto">
          <a:xfrm>
            <a:off x="148856" y="1713271"/>
            <a:ext cx="3115838" cy="753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pure heart,</a:t>
            </a:r>
          </a:p>
        </p:txBody>
      </p:sp>
      <p:sp>
        <p:nvSpPr>
          <p:cNvPr id="21" name="Rectangle 2">
            <a:extLst>
              <a:ext uri="{FF2B5EF4-FFF2-40B4-BE49-F238E27FC236}">
                <a16:creationId xmlns:a16="http://schemas.microsoft.com/office/drawing/2014/main" id="{E6E270F6-05C8-FB82-2B77-A4607D831601}"/>
              </a:ext>
            </a:extLst>
          </p:cNvPr>
          <p:cNvSpPr txBox="1">
            <a:spLocks noChangeArrowheads="1"/>
          </p:cNvSpPr>
          <p:nvPr/>
        </p:nvSpPr>
        <p:spPr bwMode="auto">
          <a:xfrm>
            <a:off x="2967039" y="1687465"/>
            <a:ext cx="1853226" cy="80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from a</a:t>
            </a:r>
          </a:p>
        </p:txBody>
      </p:sp>
      <p:sp>
        <p:nvSpPr>
          <p:cNvPr id="22" name="Rectangle 2">
            <a:extLst>
              <a:ext uri="{FF2B5EF4-FFF2-40B4-BE49-F238E27FC236}">
                <a16:creationId xmlns:a16="http://schemas.microsoft.com/office/drawing/2014/main" id="{E682EC4F-8EC4-6743-2361-7A4664C68C13}"/>
              </a:ext>
            </a:extLst>
          </p:cNvPr>
          <p:cNvSpPr txBox="1">
            <a:spLocks noChangeArrowheads="1"/>
          </p:cNvSpPr>
          <p:nvPr/>
        </p:nvSpPr>
        <p:spPr bwMode="auto">
          <a:xfrm>
            <a:off x="4466303" y="1698097"/>
            <a:ext cx="458244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good conscience,</a:t>
            </a:r>
          </a:p>
        </p:txBody>
      </p:sp>
      <p:sp>
        <p:nvSpPr>
          <p:cNvPr id="23" name="Rectangle 2">
            <a:extLst>
              <a:ext uri="{FF2B5EF4-FFF2-40B4-BE49-F238E27FC236}">
                <a16:creationId xmlns:a16="http://schemas.microsoft.com/office/drawing/2014/main" id="{FB303EEC-5995-A99B-550A-A064EDABA765}"/>
              </a:ext>
            </a:extLst>
          </p:cNvPr>
          <p:cNvSpPr txBox="1">
            <a:spLocks noChangeArrowheads="1"/>
          </p:cNvSpPr>
          <p:nvPr/>
        </p:nvSpPr>
        <p:spPr bwMode="auto">
          <a:xfrm>
            <a:off x="1281112" y="2367948"/>
            <a:ext cx="4686678" cy="78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from sincere faith</a:t>
            </a:r>
          </a:p>
        </p:txBody>
      </p:sp>
      <p:sp>
        <p:nvSpPr>
          <p:cNvPr id="24" name="Rectangle 2">
            <a:extLst>
              <a:ext uri="{FF2B5EF4-FFF2-40B4-BE49-F238E27FC236}">
                <a16:creationId xmlns:a16="http://schemas.microsoft.com/office/drawing/2014/main" id="{79CA1E11-1984-F52B-158D-AB272BE89247}"/>
              </a:ext>
            </a:extLst>
          </p:cNvPr>
          <p:cNvSpPr txBox="1">
            <a:spLocks noChangeArrowheads="1"/>
          </p:cNvSpPr>
          <p:nvPr/>
        </p:nvSpPr>
        <p:spPr bwMode="auto">
          <a:xfrm>
            <a:off x="334297" y="3037800"/>
            <a:ext cx="175405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some</a:t>
            </a:r>
          </a:p>
        </p:txBody>
      </p:sp>
      <p:sp>
        <p:nvSpPr>
          <p:cNvPr id="25" name="Rectangle 2">
            <a:extLst>
              <a:ext uri="{FF2B5EF4-FFF2-40B4-BE49-F238E27FC236}">
                <a16:creationId xmlns:a16="http://schemas.microsoft.com/office/drawing/2014/main" id="{0D3EE1AB-1FE0-F459-1D49-FBD079C7552B}"/>
              </a:ext>
            </a:extLst>
          </p:cNvPr>
          <p:cNvSpPr txBox="1">
            <a:spLocks noChangeArrowheads="1"/>
          </p:cNvSpPr>
          <p:nvPr/>
        </p:nvSpPr>
        <p:spPr bwMode="auto">
          <a:xfrm>
            <a:off x="1903228" y="3055374"/>
            <a:ext cx="1254310" cy="75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err="1">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hav</a:t>
            </a:r>
            <a:endPar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p:txBody>
      </p:sp>
      <p:sp>
        <p:nvSpPr>
          <p:cNvPr id="26" name="Rectangle 2">
            <a:extLst>
              <a:ext uri="{FF2B5EF4-FFF2-40B4-BE49-F238E27FC236}">
                <a16:creationId xmlns:a16="http://schemas.microsoft.com/office/drawing/2014/main" id="{9DE6048B-B78A-0663-6FCE-BD0EC052C13A}"/>
              </a:ext>
            </a:extLst>
          </p:cNvPr>
          <p:cNvSpPr txBox="1">
            <a:spLocks noChangeArrowheads="1"/>
          </p:cNvSpPr>
          <p:nvPr/>
        </p:nvSpPr>
        <p:spPr bwMode="auto">
          <a:xfrm>
            <a:off x="3625703" y="3037799"/>
            <a:ext cx="200326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strayed</a:t>
            </a:r>
          </a:p>
        </p:txBody>
      </p:sp>
      <p:sp>
        <p:nvSpPr>
          <p:cNvPr id="27" name="Rectangle 2">
            <a:extLst>
              <a:ext uri="{FF2B5EF4-FFF2-40B4-BE49-F238E27FC236}">
                <a16:creationId xmlns:a16="http://schemas.microsoft.com/office/drawing/2014/main" id="{F3493504-627F-ED9A-4741-BDE809CDAEA3}"/>
              </a:ext>
            </a:extLst>
          </p:cNvPr>
          <p:cNvSpPr txBox="1">
            <a:spLocks noChangeArrowheads="1"/>
          </p:cNvSpPr>
          <p:nvPr/>
        </p:nvSpPr>
        <p:spPr bwMode="auto">
          <a:xfrm>
            <a:off x="3997842" y="2367949"/>
            <a:ext cx="6612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e</a:t>
            </a:r>
          </a:p>
        </p:txBody>
      </p:sp>
      <p:sp>
        <p:nvSpPr>
          <p:cNvPr id="28" name="Rectangle 2">
            <a:extLst>
              <a:ext uri="{FF2B5EF4-FFF2-40B4-BE49-F238E27FC236}">
                <a16:creationId xmlns:a16="http://schemas.microsoft.com/office/drawing/2014/main" id="{C2CC7DC9-583E-0E9D-51CA-7AFAB44E43D4}"/>
              </a:ext>
            </a:extLst>
          </p:cNvPr>
          <p:cNvSpPr txBox="1">
            <a:spLocks noChangeArrowheads="1"/>
          </p:cNvSpPr>
          <p:nvPr/>
        </p:nvSpPr>
        <p:spPr bwMode="auto">
          <a:xfrm>
            <a:off x="6794629" y="3030794"/>
            <a:ext cx="1954084" cy="7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turned</a:t>
            </a:r>
          </a:p>
        </p:txBody>
      </p:sp>
      <p:sp>
        <p:nvSpPr>
          <p:cNvPr id="29" name="Rectangle 2">
            <a:extLst>
              <a:ext uri="{FF2B5EF4-FFF2-40B4-BE49-F238E27FC236}">
                <a16:creationId xmlns:a16="http://schemas.microsoft.com/office/drawing/2014/main" id="{34F2701F-F7FC-2692-AE67-C6991DCE0EDA}"/>
              </a:ext>
            </a:extLst>
          </p:cNvPr>
          <p:cNvSpPr txBox="1">
            <a:spLocks noChangeArrowheads="1"/>
          </p:cNvSpPr>
          <p:nvPr/>
        </p:nvSpPr>
        <p:spPr bwMode="auto">
          <a:xfrm>
            <a:off x="759543" y="3728916"/>
            <a:ext cx="4178710" cy="74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aside to idle talk</a:t>
            </a:r>
          </a:p>
        </p:txBody>
      </p:sp>
      <p:sp>
        <p:nvSpPr>
          <p:cNvPr id="30" name="Rectangle 2">
            <a:extLst>
              <a:ext uri="{FF2B5EF4-FFF2-40B4-BE49-F238E27FC236}">
                <a16:creationId xmlns:a16="http://schemas.microsoft.com/office/drawing/2014/main" id="{DCF99D60-F0C0-E676-6D56-50EF46B953EB}"/>
              </a:ext>
            </a:extLst>
          </p:cNvPr>
          <p:cNvSpPr txBox="1">
            <a:spLocks noChangeArrowheads="1"/>
          </p:cNvSpPr>
          <p:nvPr/>
        </p:nvSpPr>
        <p:spPr bwMode="auto">
          <a:xfrm>
            <a:off x="4837471" y="3701846"/>
            <a:ext cx="3559277" cy="80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8415" cmpd="sng">
                  <a:solidFill>
                    <a:srgbClr val="FFFFFF"/>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desiring to be</a:t>
            </a:r>
          </a:p>
        </p:txBody>
      </p:sp>
      <p:sp>
        <p:nvSpPr>
          <p:cNvPr id="31" name="Rectangle 2">
            <a:extLst>
              <a:ext uri="{FF2B5EF4-FFF2-40B4-BE49-F238E27FC236}">
                <a16:creationId xmlns:a16="http://schemas.microsoft.com/office/drawing/2014/main" id="{832F0078-9806-CA91-DEF6-E79F8C9E9BE9}"/>
              </a:ext>
            </a:extLst>
          </p:cNvPr>
          <p:cNvSpPr txBox="1">
            <a:spLocks noChangeArrowheads="1"/>
          </p:cNvSpPr>
          <p:nvPr/>
        </p:nvSpPr>
        <p:spPr bwMode="auto">
          <a:xfrm>
            <a:off x="347663" y="4396386"/>
            <a:ext cx="4857750" cy="74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teachers of the law</a:t>
            </a:r>
          </a:p>
        </p:txBody>
      </p:sp>
      <p:sp>
        <p:nvSpPr>
          <p:cNvPr id="25600" name="Rectangle 2">
            <a:extLst>
              <a:ext uri="{FF2B5EF4-FFF2-40B4-BE49-F238E27FC236}">
                <a16:creationId xmlns:a16="http://schemas.microsoft.com/office/drawing/2014/main" id="{05AF62E7-5E74-C879-2721-E3F0436227FA}"/>
              </a:ext>
            </a:extLst>
          </p:cNvPr>
          <p:cNvSpPr txBox="1">
            <a:spLocks noChangeArrowheads="1"/>
          </p:cNvSpPr>
          <p:nvPr/>
        </p:nvSpPr>
        <p:spPr bwMode="auto">
          <a:xfrm>
            <a:off x="5088731" y="4380838"/>
            <a:ext cx="363855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understanding</a:t>
            </a:r>
          </a:p>
        </p:txBody>
      </p:sp>
      <p:sp>
        <p:nvSpPr>
          <p:cNvPr id="25601" name="Rectangle 2">
            <a:extLst>
              <a:ext uri="{FF2B5EF4-FFF2-40B4-BE49-F238E27FC236}">
                <a16:creationId xmlns:a16="http://schemas.microsoft.com/office/drawing/2014/main" id="{DB7CB7F1-A654-A9EA-F920-845539034490}"/>
              </a:ext>
            </a:extLst>
          </p:cNvPr>
          <p:cNvSpPr txBox="1">
            <a:spLocks noChangeArrowheads="1"/>
          </p:cNvSpPr>
          <p:nvPr/>
        </p:nvSpPr>
        <p:spPr bwMode="auto">
          <a:xfrm>
            <a:off x="209551" y="5057986"/>
            <a:ext cx="4460080" cy="765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neither what they</a:t>
            </a:r>
          </a:p>
        </p:txBody>
      </p:sp>
      <p:sp>
        <p:nvSpPr>
          <p:cNvPr id="25603" name="Rectangle 2">
            <a:extLst>
              <a:ext uri="{FF2B5EF4-FFF2-40B4-BE49-F238E27FC236}">
                <a16:creationId xmlns:a16="http://schemas.microsoft.com/office/drawing/2014/main" id="{E3EFF640-F0B4-0687-282D-2466FFC09908}"/>
              </a:ext>
            </a:extLst>
          </p:cNvPr>
          <p:cNvSpPr txBox="1">
            <a:spLocks noChangeArrowheads="1"/>
          </p:cNvSpPr>
          <p:nvPr/>
        </p:nvSpPr>
        <p:spPr bwMode="auto">
          <a:xfrm>
            <a:off x="4438649" y="5053070"/>
            <a:ext cx="456020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say nor the things</a:t>
            </a:r>
          </a:p>
        </p:txBody>
      </p:sp>
      <p:sp>
        <p:nvSpPr>
          <p:cNvPr id="25604" name="Rectangle 2">
            <a:extLst>
              <a:ext uri="{FF2B5EF4-FFF2-40B4-BE49-F238E27FC236}">
                <a16:creationId xmlns:a16="http://schemas.microsoft.com/office/drawing/2014/main" id="{7A870FC0-566A-2759-2ED2-D056D2A5DCBF}"/>
              </a:ext>
            </a:extLst>
          </p:cNvPr>
          <p:cNvSpPr txBox="1">
            <a:spLocks noChangeArrowheads="1"/>
          </p:cNvSpPr>
          <p:nvPr/>
        </p:nvSpPr>
        <p:spPr bwMode="auto">
          <a:xfrm>
            <a:off x="469106" y="5717204"/>
            <a:ext cx="4638675" cy="78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which they affirm</a:t>
            </a:r>
          </a:p>
        </p:txBody>
      </p:sp>
      <p:sp>
        <p:nvSpPr>
          <p:cNvPr id="11" name="Multiply 42">
            <a:extLst>
              <a:ext uri="{FF2B5EF4-FFF2-40B4-BE49-F238E27FC236}">
                <a16:creationId xmlns:a16="http://schemas.microsoft.com/office/drawing/2014/main" id="{3849FAB2-3931-A988-B439-A0C909CA0296}"/>
              </a:ext>
            </a:extLst>
          </p:cNvPr>
          <p:cNvSpPr/>
          <p:nvPr/>
        </p:nvSpPr>
        <p:spPr>
          <a:xfrm>
            <a:off x="2379518" y="4532128"/>
            <a:ext cx="4229100" cy="575340"/>
          </a:xfrm>
          <a:prstGeom prst="mathMultiply">
            <a:avLst>
              <a:gd name="adj1" fmla="val 1103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FCB30D8C-C110-6041-A04F-FFAC3F77EBCA}"/>
              </a:ext>
            </a:extLst>
          </p:cNvPr>
          <p:cNvSpPr>
            <a:spLocks noChangeArrowheads="1"/>
          </p:cNvSpPr>
          <p:nvPr/>
        </p:nvSpPr>
        <p:spPr bwMode="auto">
          <a:xfrm>
            <a:off x="565888" y="1012135"/>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7" name="Rectangle 2">
            <a:extLst>
              <a:ext uri="{FF2B5EF4-FFF2-40B4-BE49-F238E27FC236}">
                <a16:creationId xmlns:a16="http://schemas.microsoft.com/office/drawing/2014/main" id="{B0D5B6A2-091B-C752-A60F-B92AAF7C8B79}"/>
              </a:ext>
            </a:extLst>
          </p:cNvPr>
          <p:cNvSpPr txBox="1">
            <a:spLocks noChangeArrowheads="1"/>
          </p:cNvSpPr>
          <p:nvPr/>
        </p:nvSpPr>
        <p:spPr bwMode="auto">
          <a:xfrm>
            <a:off x="1167064" y="356531"/>
            <a:ext cx="7707856" cy="77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purpose of the commandment</a:t>
            </a:r>
          </a:p>
        </p:txBody>
      </p:sp>
      <p:sp>
        <p:nvSpPr>
          <p:cNvPr id="25605" name="Rectangle 2">
            <a:extLst>
              <a:ext uri="{FF2B5EF4-FFF2-40B4-BE49-F238E27FC236}">
                <a16:creationId xmlns:a16="http://schemas.microsoft.com/office/drawing/2014/main" id="{F33E8D77-7C30-2A7E-33A3-19EDDA0CAD0F}"/>
              </a:ext>
            </a:extLst>
          </p:cNvPr>
          <p:cNvSpPr txBox="1">
            <a:spLocks noChangeArrowheads="1"/>
          </p:cNvSpPr>
          <p:nvPr/>
        </p:nvSpPr>
        <p:spPr bwMode="auto">
          <a:xfrm>
            <a:off x="588169" y="1022684"/>
            <a:ext cx="1922110" cy="78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love</a:t>
            </a:r>
          </a:p>
        </p:txBody>
      </p:sp>
      <p:sp>
        <p:nvSpPr>
          <p:cNvPr id="25606" name="Rectangle 2">
            <a:extLst>
              <a:ext uri="{FF2B5EF4-FFF2-40B4-BE49-F238E27FC236}">
                <a16:creationId xmlns:a16="http://schemas.microsoft.com/office/drawing/2014/main" id="{C612B431-65F1-19F4-AF58-141FA42DDAAC}"/>
              </a:ext>
            </a:extLst>
          </p:cNvPr>
          <p:cNvSpPr txBox="1">
            <a:spLocks noChangeArrowheads="1"/>
          </p:cNvSpPr>
          <p:nvPr/>
        </p:nvSpPr>
        <p:spPr bwMode="auto">
          <a:xfrm>
            <a:off x="2095859" y="1034716"/>
            <a:ext cx="4740710" cy="76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a pure heart</a:t>
            </a:r>
          </a:p>
        </p:txBody>
      </p:sp>
      <p:sp>
        <p:nvSpPr>
          <p:cNvPr id="25607" name="Rectangle 2">
            <a:extLst>
              <a:ext uri="{FF2B5EF4-FFF2-40B4-BE49-F238E27FC236}">
                <a16:creationId xmlns:a16="http://schemas.microsoft.com/office/drawing/2014/main" id="{5B0EF3C8-280C-C548-1A73-24FCA723107C}"/>
              </a:ext>
            </a:extLst>
          </p:cNvPr>
          <p:cNvSpPr txBox="1">
            <a:spLocks noChangeArrowheads="1"/>
          </p:cNvSpPr>
          <p:nvPr/>
        </p:nvSpPr>
        <p:spPr bwMode="auto">
          <a:xfrm>
            <a:off x="6510338" y="1021557"/>
            <a:ext cx="2099951" cy="78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a</a:t>
            </a:r>
          </a:p>
        </p:txBody>
      </p:sp>
      <p:sp>
        <p:nvSpPr>
          <p:cNvPr id="25608" name="Rectangle 2">
            <a:extLst>
              <a:ext uri="{FF2B5EF4-FFF2-40B4-BE49-F238E27FC236}">
                <a16:creationId xmlns:a16="http://schemas.microsoft.com/office/drawing/2014/main" id="{0D88609F-63DF-24C9-0C7B-E5C661E106D4}"/>
              </a:ext>
            </a:extLst>
          </p:cNvPr>
          <p:cNvSpPr txBox="1">
            <a:spLocks noChangeArrowheads="1"/>
          </p:cNvSpPr>
          <p:nvPr/>
        </p:nvSpPr>
        <p:spPr bwMode="auto">
          <a:xfrm>
            <a:off x="109538" y="1703847"/>
            <a:ext cx="4536282" cy="76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 conscience</a:t>
            </a:r>
          </a:p>
        </p:txBody>
      </p:sp>
      <p:sp>
        <p:nvSpPr>
          <p:cNvPr id="25609" name="Rectangle 2">
            <a:extLst>
              <a:ext uri="{FF2B5EF4-FFF2-40B4-BE49-F238E27FC236}">
                <a16:creationId xmlns:a16="http://schemas.microsoft.com/office/drawing/2014/main" id="{6249F9E5-B466-61E9-F607-FFAB766F20A1}"/>
              </a:ext>
            </a:extLst>
          </p:cNvPr>
          <p:cNvSpPr txBox="1">
            <a:spLocks noChangeArrowheads="1"/>
          </p:cNvSpPr>
          <p:nvPr/>
        </p:nvSpPr>
        <p:spPr bwMode="auto">
          <a:xfrm>
            <a:off x="4297637" y="1684421"/>
            <a:ext cx="4634432" cy="80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sincere faith</a:t>
            </a:r>
          </a:p>
        </p:txBody>
      </p:sp>
      <p:sp>
        <p:nvSpPr>
          <p:cNvPr id="25610" name="TextBox 18">
            <a:extLst>
              <a:ext uri="{FF2B5EF4-FFF2-40B4-BE49-F238E27FC236}">
                <a16:creationId xmlns:a16="http://schemas.microsoft.com/office/drawing/2014/main" id="{CC075591-E464-80DC-795E-AA542DEEB756}"/>
              </a:ext>
            </a:extLst>
          </p:cNvPr>
          <p:cNvSpPr txBox="1"/>
          <p:nvPr/>
        </p:nvSpPr>
        <p:spPr>
          <a:xfrm>
            <a:off x="252888" y="1383054"/>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25611" name="TextBox 18">
            <a:extLst>
              <a:ext uri="{FF2B5EF4-FFF2-40B4-BE49-F238E27FC236}">
                <a16:creationId xmlns:a16="http://schemas.microsoft.com/office/drawing/2014/main" id="{8835B1A9-B325-74F4-1B0E-9FEA150A7772}"/>
              </a:ext>
            </a:extLst>
          </p:cNvPr>
          <p:cNvSpPr txBox="1"/>
          <p:nvPr/>
        </p:nvSpPr>
        <p:spPr>
          <a:xfrm>
            <a:off x="1790743" y="2048072"/>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a:t>
            </a:r>
          </a:p>
        </p:txBody>
      </p:sp>
      <p:sp>
        <p:nvSpPr>
          <p:cNvPr id="25612" name="Rectangle 2">
            <a:extLst>
              <a:ext uri="{FF2B5EF4-FFF2-40B4-BE49-F238E27FC236}">
                <a16:creationId xmlns:a16="http://schemas.microsoft.com/office/drawing/2014/main" id="{1C93DB56-63F1-2422-7588-181F340705D3}"/>
              </a:ext>
            </a:extLst>
          </p:cNvPr>
          <p:cNvSpPr txBox="1">
            <a:spLocks noChangeArrowheads="1"/>
          </p:cNvSpPr>
          <p:nvPr/>
        </p:nvSpPr>
        <p:spPr bwMode="auto">
          <a:xfrm>
            <a:off x="2926238" y="2841668"/>
            <a:ext cx="3221127" cy="78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9050" cmpd="sng">
                  <a:solidFill>
                    <a:schemeClr val="bg1"/>
                  </a:solidFill>
                  <a:prstDash val="solid"/>
                </a:ln>
                <a:solidFill>
                  <a:srgbClr val="0066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sincere faith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 calcmode="lin" valueType="num">
                                      <p:cBhvr>
                                        <p:cTn id="9" dur="1000" fill="hold"/>
                                        <p:tgtEl>
                                          <p:spTgt spid="2560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602"/>
                                        </p:tgtEl>
                                        <p:attrNameLst>
                                          <p:attrName>ppt_y</p:attrName>
                                        </p:attrNameLst>
                                      </p:cBhvr>
                                      <p:tavLst>
                                        <p:tav tm="0" fmla="#ppt_y+(sin(-2*pi*(1-$))*-#ppt_x+cos(-2*pi*(1-$))*(1-#ppt_y))*(1-$)">
                                          <p:val>
                                            <p:fltVal val="0"/>
                                          </p:val>
                                        </p:tav>
                                        <p:tav tm="100000">
                                          <p:val>
                                            <p:fltVal val="1"/>
                                          </p:val>
                                        </p:tav>
                                      </p:tavLst>
                                    </p:anim>
                                  </p:childTnLst>
                                </p:cTn>
                              </p:par>
                              <p:par>
                                <p:cTn id="11" presetID="42" presetClass="path" presetSubtype="0" accel="50000" decel="50000" fill="hold" grpId="2" nodeType="withEffect">
                                  <p:stCondLst>
                                    <p:cond delay="0"/>
                                  </p:stCondLst>
                                  <p:childTnLst>
                                    <p:animMotion origin="layout" path="M 3.05556E-6 -4.81481E-6 L -0.03143 -0.06875 " pathEditMode="relative" rAng="0" ptsTypes="AA">
                                      <p:cBhvr>
                                        <p:cTn id="12" dur="1000" fill="hold"/>
                                        <p:tgtEl>
                                          <p:spTgt spid="25612"/>
                                        </p:tgtEl>
                                        <p:attrNameLst>
                                          <p:attrName>ppt_x</p:attrName>
                                          <p:attrName>ppt_y</p:attrName>
                                        </p:attrNameLst>
                                      </p:cBhvr>
                                      <p:rCtr x="-1580" y="-3449"/>
                                    </p:animMotion>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25612"/>
                                        </p:tgtEl>
                                      </p:cBhvr>
                                    </p:animEffect>
                                    <p:set>
                                      <p:cBhvr>
                                        <p:cTn id="16" dur="1" fill="hold">
                                          <p:stCondLst>
                                            <p:cond delay="249"/>
                                          </p:stCondLst>
                                        </p:cTn>
                                        <p:tgtEl>
                                          <p:spTgt spid="256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40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par>
                                <p:cTn id="33" presetID="18" presetClass="emph" presetSubtype="0" fill="hold" grpId="1" nodeType="withEffect">
                                  <p:stCondLst>
                                    <p:cond delay="400"/>
                                  </p:stCondLst>
                                  <p:childTnLst>
                                    <p:set>
                                      <p:cBhvr override="childStyle">
                                        <p:cTn id="34" dur="500" fill="hold"/>
                                        <p:tgtEl>
                                          <p:spTgt spid="3"/>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5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25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25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5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25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25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250"/>
                                        <p:tgtEl>
                                          <p:spTgt spid="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250"/>
                                        <p:tgtEl>
                                          <p:spTgt spid="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25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250"/>
                                        <p:tgtEl>
                                          <p:spTgt spid="3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250"/>
                                        <p:tgtEl>
                                          <p:spTgt spid="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600"/>
                                        </p:tgtEl>
                                        <p:attrNameLst>
                                          <p:attrName>style.visibility</p:attrName>
                                        </p:attrNameLst>
                                      </p:cBhvr>
                                      <p:to>
                                        <p:strVal val="visible"/>
                                      </p:to>
                                    </p:set>
                                    <p:animEffect transition="in" filter="fade">
                                      <p:cBhvr>
                                        <p:cTn id="84" dur="250"/>
                                        <p:tgtEl>
                                          <p:spTgt spid="2560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5601"/>
                                        </p:tgtEl>
                                        <p:attrNameLst>
                                          <p:attrName>style.visibility</p:attrName>
                                        </p:attrNameLst>
                                      </p:cBhvr>
                                      <p:to>
                                        <p:strVal val="visible"/>
                                      </p:to>
                                    </p:set>
                                    <p:animEffect transition="in" filter="fade">
                                      <p:cBhvr>
                                        <p:cTn id="87" dur="250"/>
                                        <p:tgtEl>
                                          <p:spTgt spid="2560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5603"/>
                                        </p:tgtEl>
                                        <p:attrNameLst>
                                          <p:attrName>style.visibility</p:attrName>
                                        </p:attrNameLst>
                                      </p:cBhvr>
                                      <p:to>
                                        <p:strVal val="visible"/>
                                      </p:to>
                                    </p:set>
                                    <p:animEffect transition="in" filter="fade">
                                      <p:cBhvr>
                                        <p:cTn id="90" dur="250"/>
                                        <p:tgtEl>
                                          <p:spTgt spid="2560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5604"/>
                                        </p:tgtEl>
                                        <p:attrNameLst>
                                          <p:attrName>style.visibility</p:attrName>
                                        </p:attrNameLst>
                                      </p:cBhvr>
                                      <p:to>
                                        <p:strVal val="visible"/>
                                      </p:to>
                                    </p:set>
                                    <p:animEffect transition="in" filter="fade">
                                      <p:cBhvr>
                                        <p:cTn id="93" dur="250"/>
                                        <p:tgtEl>
                                          <p:spTgt spid="25604"/>
                                        </p:tgtEl>
                                      </p:cBhvr>
                                    </p:animEffect>
                                  </p:childTnLst>
                                </p:cTn>
                              </p:par>
                              <p:par>
                                <p:cTn id="94" presetID="42" presetClass="path" presetSubtype="0" accel="50000" decel="50000" fill="hold" grpId="2" nodeType="withEffect">
                                  <p:stCondLst>
                                    <p:cond delay="0"/>
                                  </p:stCondLst>
                                  <p:childTnLst>
                                    <p:animMotion origin="layout" path="M 5.55556E-7 -4.81481E-6 L -0.26736 0.00047 " pathEditMode="relative" rAng="0" ptsTypes="AA">
                                      <p:cBhvr>
                                        <p:cTn id="95" dur="2000" fill="hold"/>
                                        <p:tgtEl>
                                          <p:spTgt spid="8"/>
                                        </p:tgtEl>
                                        <p:attrNameLst>
                                          <p:attrName>ppt_x</p:attrName>
                                          <p:attrName>ppt_y</p:attrName>
                                        </p:attrNameLst>
                                      </p:cBhvr>
                                      <p:rCtr x="-13368" y="23"/>
                                    </p:animMotion>
                                  </p:childTnLst>
                                </p:cTn>
                              </p:par>
                              <p:par>
                                <p:cTn id="96" presetID="42" presetClass="path" presetSubtype="0" accel="50000" decel="50000" fill="hold" grpId="2" nodeType="withEffect">
                                  <p:stCondLst>
                                    <p:cond delay="0"/>
                                  </p:stCondLst>
                                  <p:childTnLst>
                                    <p:animMotion origin="layout" path="M 4.16667E-6 -2.96296E-6 L 0.41996 -0.09815 " pathEditMode="relative" rAng="0" ptsTypes="AA">
                                      <p:cBhvr>
                                        <p:cTn id="97" dur="2000" fill="hold"/>
                                        <p:tgtEl>
                                          <p:spTgt spid="18"/>
                                        </p:tgtEl>
                                        <p:attrNameLst>
                                          <p:attrName>ppt_x</p:attrName>
                                          <p:attrName>ppt_y</p:attrName>
                                        </p:attrNameLst>
                                      </p:cBhvr>
                                      <p:rCtr x="20990" y="-4907"/>
                                    </p:animMotion>
                                  </p:childTnLst>
                                </p:cTn>
                              </p:par>
                              <p:par>
                                <p:cTn id="98" presetID="42" presetClass="path" presetSubtype="0" accel="50000" decel="50000" fill="hold" grpId="2" nodeType="withEffect">
                                  <p:stCondLst>
                                    <p:cond delay="0"/>
                                  </p:stCondLst>
                                  <p:childTnLst>
                                    <p:animMotion origin="layout" path="M -3.61111E-6 0 L -0.43958 0 " pathEditMode="relative" rAng="0" ptsTypes="AA">
                                      <p:cBhvr>
                                        <p:cTn id="99" dur="2000" fill="hold"/>
                                        <p:tgtEl>
                                          <p:spTgt spid="19"/>
                                        </p:tgtEl>
                                        <p:attrNameLst>
                                          <p:attrName>ppt_x</p:attrName>
                                          <p:attrName>ppt_y</p:attrName>
                                        </p:attrNameLst>
                                      </p:cBhvr>
                                      <p:rCtr x="-21979" y="0"/>
                                    </p:animMotion>
                                  </p:childTnLst>
                                </p:cTn>
                              </p:par>
                              <p:par>
                                <p:cTn id="100" presetID="42" presetClass="path" presetSubtype="0" accel="50000" decel="50000" fill="hold" grpId="2" nodeType="withEffect">
                                  <p:stCondLst>
                                    <p:cond delay="0"/>
                                  </p:stCondLst>
                                  <p:childTnLst>
                                    <p:animMotion origin="layout" path="M -1.94444E-6 3.7037E-7 L 0.40035 -0.09838 " pathEditMode="relative" rAng="0" ptsTypes="AA">
                                      <p:cBhvr>
                                        <p:cTn id="101" dur="2000" fill="hold"/>
                                        <p:tgtEl>
                                          <p:spTgt spid="20"/>
                                        </p:tgtEl>
                                        <p:attrNameLst>
                                          <p:attrName>ppt_x</p:attrName>
                                          <p:attrName>ppt_y</p:attrName>
                                        </p:attrNameLst>
                                      </p:cBhvr>
                                      <p:rCtr x="20017" y="-4931"/>
                                    </p:animMotion>
                                  </p:childTnLst>
                                </p:cTn>
                              </p:par>
                              <p:par>
                                <p:cTn id="102" presetID="42" presetClass="path" presetSubtype="0" accel="50000" decel="50000" fill="hold" grpId="2" nodeType="withEffect">
                                  <p:stCondLst>
                                    <p:cond delay="0"/>
                                  </p:stCondLst>
                                  <p:childTnLst>
                                    <p:animMotion origin="layout" path="M -4.44444E-6 1.85185E-6 L 0.40157 -0.09815 " pathEditMode="relative" rAng="0" ptsTypes="AA">
                                      <p:cBhvr>
                                        <p:cTn id="103" dur="2000" fill="hold"/>
                                        <p:tgtEl>
                                          <p:spTgt spid="21"/>
                                        </p:tgtEl>
                                        <p:attrNameLst>
                                          <p:attrName>ppt_x</p:attrName>
                                          <p:attrName>ppt_y</p:attrName>
                                        </p:attrNameLst>
                                      </p:cBhvr>
                                      <p:rCtr x="20069" y="-4907"/>
                                    </p:animMotion>
                                  </p:childTnLst>
                                </p:cTn>
                              </p:par>
                              <p:par>
                                <p:cTn id="104" presetID="42" presetClass="path" presetSubtype="0" accel="50000" decel="50000" fill="hold" grpId="2" nodeType="withEffect">
                                  <p:stCondLst>
                                    <p:cond delay="0"/>
                                  </p:stCondLst>
                                  <p:childTnLst>
                                    <p:animMotion origin="layout" path="M 1.11111E-6 1.85185E-6 L -0.47031 0.00046 " pathEditMode="relative" rAng="0" ptsTypes="AA">
                                      <p:cBhvr>
                                        <p:cTn id="105" dur="2000" fill="hold"/>
                                        <p:tgtEl>
                                          <p:spTgt spid="22"/>
                                        </p:tgtEl>
                                        <p:attrNameLst>
                                          <p:attrName>ppt_x</p:attrName>
                                          <p:attrName>ppt_y</p:attrName>
                                        </p:attrNameLst>
                                      </p:cBhvr>
                                      <p:rCtr x="-23524" y="23"/>
                                    </p:animMotion>
                                  </p:childTnLst>
                                </p:cTn>
                              </p:par>
                              <p:par>
                                <p:cTn id="106" presetID="42" presetClass="path" presetSubtype="0" accel="50000" decel="50000" fill="hold" grpId="2" nodeType="withEffect">
                                  <p:stCondLst>
                                    <p:cond delay="0"/>
                                  </p:stCondLst>
                                  <p:childTnLst>
                                    <p:animMotion origin="layout" path="M -4.16667E-6 -3.33333E-6 L 0.32622 -0.09722 " pathEditMode="relative" rAng="0" ptsTypes="AA">
                                      <p:cBhvr>
                                        <p:cTn id="107" dur="2000" fill="hold"/>
                                        <p:tgtEl>
                                          <p:spTgt spid="23"/>
                                        </p:tgtEl>
                                        <p:attrNameLst>
                                          <p:attrName>ppt_x</p:attrName>
                                          <p:attrName>ppt_y</p:attrName>
                                        </p:attrNameLst>
                                      </p:cBhvr>
                                      <p:rCtr x="16302" y="-4861"/>
                                    </p:animMotion>
                                  </p:childTnLst>
                                </p:cTn>
                              </p:par>
                              <p:par>
                                <p:cTn id="108" presetID="42" presetClass="path" presetSubtype="0" accel="50000" decel="50000" fill="hold" grpId="2" nodeType="withEffect">
                                  <p:stCondLst>
                                    <p:cond delay="0"/>
                                  </p:stCondLst>
                                  <p:childTnLst>
                                    <p:animMotion origin="layout" path="M 4.72222E-6 1.48148E-6 L 0.19739 1.48148E-6 " pathEditMode="relative" rAng="0" ptsTypes="AA">
                                      <p:cBhvr>
                                        <p:cTn id="109" dur="2000" fill="hold"/>
                                        <p:tgtEl>
                                          <p:spTgt spid="24"/>
                                        </p:tgtEl>
                                        <p:attrNameLst>
                                          <p:attrName>ppt_x</p:attrName>
                                          <p:attrName>ppt_y</p:attrName>
                                        </p:attrNameLst>
                                      </p:cBhvr>
                                      <p:rCtr x="9861" y="0"/>
                                    </p:animMotion>
                                  </p:childTnLst>
                                </p:cTn>
                              </p:par>
                              <p:par>
                                <p:cTn id="110" presetID="42" presetClass="path" presetSubtype="0" accel="50000" decel="50000" fill="hold" grpId="2" nodeType="withEffect">
                                  <p:stCondLst>
                                    <p:cond delay="0"/>
                                  </p:stCondLst>
                                  <p:childTnLst>
                                    <p:animMotion origin="layout" path="M 3.88889E-6 -1.48148E-6 L 0.18125 -0.00069 " pathEditMode="relative" rAng="0" ptsTypes="AA">
                                      <p:cBhvr>
                                        <p:cTn id="111" dur="2000" fill="hold"/>
                                        <p:tgtEl>
                                          <p:spTgt spid="25"/>
                                        </p:tgtEl>
                                        <p:attrNameLst>
                                          <p:attrName>ppt_x</p:attrName>
                                          <p:attrName>ppt_y</p:attrName>
                                        </p:attrNameLst>
                                      </p:cBhvr>
                                      <p:rCtr x="9063" y="-46"/>
                                    </p:animMotion>
                                  </p:childTnLst>
                                </p:cTn>
                              </p:par>
                              <p:par>
                                <p:cTn id="112" presetID="42" presetClass="path" presetSubtype="0" accel="50000" decel="50000" fill="hold" grpId="2" nodeType="withEffect">
                                  <p:stCondLst>
                                    <p:cond delay="0"/>
                                  </p:stCondLst>
                                  <p:childTnLst>
                                    <p:animMotion origin="layout" path="M 3.61111E-6 1.48148E-6 L 0.1375 0.00069 " pathEditMode="relative" rAng="0" ptsTypes="AA">
                                      <p:cBhvr>
                                        <p:cTn id="113" dur="2000" fill="hold"/>
                                        <p:tgtEl>
                                          <p:spTgt spid="26"/>
                                        </p:tgtEl>
                                        <p:attrNameLst>
                                          <p:attrName>ppt_x</p:attrName>
                                          <p:attrName>ppt_y</p:attrName>
                                        </p:attrNameLst>
                                      </p:cBhvr>
                                      <p:rCtr x="6875" y="23"/>
                                    </p:animMotion>
                                  </p:childTnLst>
                                </p:cTn>
                              </p:par>
                              <p:par>
                                <p:cTn id="114" presetID="42" presetClass="path" presetSubtype="0" accel="50000" decel="50000" fill="hold" grpId="2" nodeType="withEffect">
                                  <p:stCondLst>
                                    <p:cond delay="0"/>
                                  </p:stCondLst>
                                  <p:childTnLst>
                                    <p:animMotion origin="layout" path="M -3.88889E-6 -3.33333E-6 L 0.04636 0.09769 " pathEditMode="relative" rAng="0" ptsTypes="AA">
                                      <p:cBhvr>
                                        <p:cTn id="115" dur="2000" fill="hold"/>
                                        <p:tgtEl>
                                          <p:spTgt spid="27"/>
                                        </p:tgtEl>
                                        <p:attrNameLst>
                                          <p:attrName>ppt_x</p:attrName>
                                          <p:attrName>ppt_y</p:attrName>
                                        </p:attrNameLst>
                                      </p:cBhvr>
                                      <p:rCtr x="2309" y="4884"/>
                                    </p:animMotion>
                                  </p:childTnLst>
                                </p:cTn>
                              </p:par>
                              <p:par>
                                <p:cTn id="116" presetID="42" presetClass="path" presetSubtype="0" accel="50000" decel="50000" fill="hold" grpId="2" nodeType="withEffect">
                                  <p:stCondLst>
                                    <p:cond delay="0"/>
                                  </p:stCondLst>
                                  <p:childTnLst>
                                    <p:animMotion origin="layout" path="M 3.61111E-6 0 L -0.56598 0.09792 " pathEditMode="relative" rAng="0" ptsTypes="AA">
                                      <p:cBhvr>
                                        <p:cTn id="117" dur="2000" fill="hold"/>
                                        <p:tgtEl>
                                          <p:spTgt spid="28"/>
                                        </p:tgtEl>
                                        <p:attrNameLst>
                                          <p:attrName>ppt_x</p:attrName>
                                          <p:attrName>ppt_y</p:attrName>
                                        </p:attrNameLst>
                                      </p:cBhvr>
                                      <p:rCtr x="-28299" y="4884"/>
                                    </p:animMotion>
                                  </p:childTnLst>
                                </p:cTn>
                              </p:par>
                              <p:par>
                                <p:cTn id="118" presetID="42" presetClass="path" presetSubtype="0" accel="50000" decel="50000" fill="hold" grpId="2" nodeType="withEffect">
                                  <p:stCondLst>
                                    <p:cond delay="0"/>
                                  </p:stCondLst>
                                  <p:childTnLst>
                                    <p:animMotion origin="layout" path="M 1.66667E-6 1.85185E-6 L 0.2816 -0.00093 " pathEditMode="relative" rAng="0" ptsTypes="AA">
                                      <p:cBhvr>
                                        <p:cTn id="119" dur="2000" fill="hold"/>
                                        <p:tgtEl>
                                          <p:spTgt spid="29"/>
                                        </p:tgtEl>
                                        <p:attrNameLst>
                                          <p:attrName>ppt_x</p:attrName>
                                          <p:attrName>ppt_y</p:attrName>
                                        </p:attrNameLst>
                                      </p:cBhvr>
                                      <p:rCtr x="14080" y="-46"/>
                                    </p:animMotion>
                                  </p:childTnLst>
                                </p:cTn>
                              </p:par>
                              <p:par>
                                <p:cTn id="120" presetID="42" presetClass="path" presetSubtype="0" accel="50000" decel="50000" fill="hold" grpId="2" nodeType="withEffect">
                                  <p:stCondLst>
                                    <p:cond delay="0"/>
                                  </p:stCondLst>
                                  <p:childTnLst>
                                    <p:animMotion origin="layout" path="M -1.11111E-6 -1.11111E-6 L -0.47413 0.09722 " pathEditMode="relative" rAng="0" ptsTypes="AA">
                                      <p:cBhvr>
                                        <p:cTn id="121" dur="2000" fill="hold"/>
                                        <p:tgtEl>
                                          <p:spTgt spid="30"/>
                                        </p:tgtEl>
                                        <p:attrNameLst>
                                          <p:attrName>ppt_x</p:attrName>
                                          <p:attrName>ppt_y</p:attrName>
                                        </p:attrNameLst>
                                      </p:cBhvr>
                                      <p:rCtr x="-23715" y="4861"/>
                                    </p:animMotion>
                                  </p:childTnLst>
                                </p:cTn>
                              </p:par>
                              <p:par>
                                <p:cTn id="122" presetID="42" presetClass="path" presetSubtype="0" accel="50000" decel="50000" fill="hold" grpId="2" nodeType="withEffect">
                                  <p:stCondLst>
                                    <p:cond delay="0"/>
                                  </p:stCondLst>
                                  <p:childTnLst>
                                    <p:animMotion origin="layout" path="M 4.16667E-6 -1.85185E-6 L 0.37725 -0.00069 " pathEditMode="relative" rAng="0" ptsTypes="AA">
                                      <p:cBhvr>
                                        <p:cTn id="123" dur="2000" fill="hold"/>
                                        <p:tgtEl>
                                          <p:spTgt spid="31"/>
                                        </p:tgtEl>
                                        <p:attrNameLst>
                                          <p:attrName>ppt_x</p:attrName>
                                          <p:attrName>ppt_y</p:attrName>
                                        </p:attrNameLst>
                                      </p:cBhvr>
                                      <p:rCtr x="18854" y="-46"/>
                                    </p:animMotion>
                                  </p:childTnLst>
                                </p:cTn>
                              </p:par>
                              <p:par>
                                <p:cTn id="124" presetID="42" presetClass="path" presetSubtype="0" accel="50000" decel="50000" fill="hold" grpId="2" nodeType="withEffect">
                                  <p:stCondLst>
                                    <p:cond delay="0"/>
                                  </p:stCondLst>
                                  <p:childTnLst>
                                    <p:animMotion origin="layout" path="M -1.94444E-6 -1.85185E-6 L -0.48975 0.09769 " pathEditMode="relative" rAng="0" ptsTypes="AA">
                                      <p:cBhvr>
                                        <p:cTn id="125" dur="2000" fill="hold"/>
                                        <p:tgtEl>
                                          <p:spTgt spid="25600"/>
                                        </p:tgtEl>
                                        <p:attrNameLst>
                                          <p:attrName>ppt_x</p:attrName>
                                          <p:attrName>ppt_y</p:attrName>
                                        </p:attrNameLst>
                                      </p:cBhvr>
                                      <p:rCtr x="-24497" y="4884"/>
                                    </p:animMotion>
                                  </p:childTnLst>
                                </p:cTn>
                              </p:par>
                              <p:par>
                                <p:cTn id="126" presetID="42" presetClass="path" presetSubtype="0" accel="50000" decel="50000" fill="hold" grpId="2" nodeType="withEffect">
                                  <p:stCondLst>
                                    <p:cond delay="0"/>
                                  </p:stCondLst>
                                  <p:childTnLst>
                                    <p:animMotion origin="layout" path="M 3.33333E-6 2.96296E-6 L 0.42413 0.00046 " pathEditMode="relative" rAng="0" ptsTypes="AA">
                                      <p:cBhvr>
                                        <p:cTn id="127" dur="2000" fill="hold"/>
                                        <p:tgtEl>
                                          <p:spTgt spid="25601"/>
                                        </p:tgtEl>
                                        <p:attrNameLst>
                                          <p:attrName>ppt_x</p:attrName>
                                          <p:attrName>ppt_y</p:attrName>
                                        </p:attrNameLst>
                                      </p:cBhvr>
                                      <p:rCtr x="21198" y="23"/>
                                    </p:animMotion>
                                  </p:childTnLst>
                                </p:cTn>
                              </p:par>
                              <p:par>
                                <p:cTn id="128" presetID="42" presetClass="path" presetSubtype="0" accel="50000" decel="50000" fill="hold" grpId="2" nodeType="withEffect">
                                  <p:stCondLst>
                                    <p:cond delay="0"/>
                                  </p:stCondLst>
                                  <p:childTnLst>
                                    <p:animMotion origin="layout" path="M -2.22222E-6 1.48148E-6 L -0.46493 0.09792 " pathEditMode="relative" rAng="0" ptsTypes="AA">
                                      <p:cBhvr>
                                        <p:cTn id="129" dur="2000" fill="hold"/>
                                        <p:tgtEl>
                                          <p:spTgt spid="25603"/>
                                        </p:tgtEl>
                                        <p:attrNameLst>
                                          <p:attrName>ppt_x</p:attrName>
                                          <p:attrName>ppt_y</p:attrName>
                                        </p:attrNameLst>
                                      </p:cBhvr>
                                      <p:rCtr x="-23247" y="4884"/>
                                    </p:animMotion>
                                  </p:childTnLst>
                                </p:cTn>
                              </p:par>
                              <p:par>
                                <p:cTn id="130" presetID="42" presetClass="path" presetSubtype="0" accel="50000" decel="50000" fill="hold" grpId="2" nodeType="withEffect">
                                  <p:stCondLst>
                                    <p:cond delay="0"/>
                                  </p:stCondLst>
                                  <p:childTnLst>
                                    <p:animMotion origin="layout" path="M -0.00208 -0.00277 L 0.42795 -3.7037E-6 " pathEditMode="relative" rAng="0" ptsTypes="AA">
                                      <p:cBhvr>
                                        <p:cTn id="131" dur="2000" fill="hold"/>
                                        <p:tgtEl>
                                          <p:spTgt spid="25604"/>
                                        </p:tgtEl>
                                        <p:attrNameLst>
                                          <p:attrName>ppt_x</p:attrName>
                                          <p:attrName>ppt_y</p:attrName>
                                        </p:attrNameLst>
                                      </p:cBhvr>
                                      <p:rCtr x="21493" y="139"/>
                                    </p:animMotion>
                                  </p:childTnLst>
                                </p:cTn>
                              </p:par>
                              <p:par>
                                <p:cTn id="132" presetID="10" presetClass="exit" presetSubtype="0" fill="hold" grpId="1" nodeType="withEffect">
                                  <p:stCondLst>
                                    <p:cond delay="0"/>
                                  </p:stCondLst>
                                  <p:childTnLst>
                                    <p:animEffect transition="out" filter="fade">
                                      <p:cBhvr>
                                        <p:cTn id="133" dur="1250"/>
                                        <p:tgtEl>
                                          <p:spTgt spid="25602"/>
                                        </p:tgtEl>
                                      </p:cBhvr>
                                    </p:animEffect>
                                    <p:set>
                                      <p:cBhvr>
                                        <p:cTn id="134" dur="1" fill="hold">
                                          <p:stCondLst>
                                            <p:cond delay="1249"/>
                                          </p:stCondLst>
                                        </p:cTn>
                                        <p:tgtEl>
                                          <p:spTgt spid="2560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4"/>
                                        </p:tgtEl>
                                      </p:cBhvr>
                                    </p:animEffect>
                                    <p:set>
                                      <p:cBhvr>
                                        <p:cTn id="137" dur="1" fill="hold">
                                          <p:stCondLst>
                                            <p:cond delay="499"/>
                                          </p:stCondLst>
                                        </p:cTn>
                                        <p:tgtEl>
                                          <p:spTgt spid="4"/>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6"/>
                                        </p:tgtEl>
                                      </p:cBhvr>
                                    </p:animEffect>
                                    <p:set>
                                      <p:cBhvr>
                                        <p:cTn id="140" dur="1" fill="hold">
                                          <p:stCondLst>
                                            <p:cond delay="499"/>
                                          </p:stCondLst>
                                        </p:cTn>
                                        <p:tgtEl>
                                          <p:spTgt spid="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7"/>
                                        </p:tgtEl>
                                      </p:cBhvr>
                                    </p:animEffect>
                                    <p:set>
                                      <p:cBhvr>
                                        <p:cTn id="143" dur="1" fill="hold">
                                          <p:stCondLst>
                                            <p:cond delay="499"/>
                                          </p:stCondLst>
                                        </p:cTn>
                                        <p:tgtEl>
                                          <p:spTgt spid="7"/>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500"/>
                                        <p:tgtEl>
                                          <p:spTgt spid="3"/>
                                        </p:tgtEl>
                                      </p:cBhvr>
                                    </p:animEffect>
                                    <p:set>
                                      <p:cBhvr>
                                        <p:cTn id="146" dur="1" fill="hold">
                                          <p:stCondLst>
                                            <p:cond delay="499"/>
                                          </p:stCondLst>
                                        </p:cTn>
                                        <p:tgtEl>
                                          <p:spTgt spid="3"/>
                                        </p:tgtEl>
                                        <p:attrNameLst>
                                          <p:attrName>style.visibility</p:attrName>
                                        </p:attrNameLst>
                                      </p:cBhvr>
                                      <p:to>
                                        <p:strVal val="hidden"/>
                                      </p:to>
                                    </p:set>
                                  </p:childTnLst>
                                </p:cTn>
                              </p:par>
                            </p:childTnLst>
                          </p:cTn>
                        </p:par>
                        <p:par>
                          <p:cTn id="147" fill="hold">
                            <p:stCondLst>
                              <p:cond delay="2000"/>
                            </p:stCondLst>
                            <p:childTnLst>
                              <p:par>
                                <p:cTn id="148" presetID="10" presetClass="entr" presetSubtype="0" fill="hold" grpId="0" nodeType="afterEffect">
                                  <p:stCondLst>
                                    <p:cond delay="0"/>
                                  </p:stCondLst>
                                  <p:childTnLst>
                                    <p:set>
                                      <p:cBhvr>
                                        <p:cTn id="149" dur="1" fill="hold">
                                          <p:stCondLst>
                                            <p:cond delay="0"/>
                                          </p:stCondLst>
                                        </p:cTn>
                                        <p:tgtEl>
                                          <p:spTgt spid="5"/>
                                        </p:tgtEl>
                                        <p:attrNameLst>
                                          <p:attrName>style.visibility</p:attrName>
                                        </p:attrNameLst>
                                      </p:cBhvr>
                                      <p:to>
                                        <p:strVal val="visible"/>
                                      </p:to>
                                    </p:set>
                                    <p:animEffect transition="in" filter="fade">
                                      <p:cBhvr>
                                        <p:cTn id="150" dur="250"/>
                                        <p:tgtEl>
                                          <p:spTgt spid="5"/>
                                        </p:tgtEl>
                                      </p:cBhvr>
                                    </p:animEffect>
                                  </p:childTnLst>
                                </p:cTn>
                              </p:par>
                              <p:par>
                                <p:cTn id="151" presetID="10" presetClass="exit" presetSubtype="0" fill="hold" grpId="1" nodeType="withEffect">
                                  <p:stCondLst>
                                    <p:cond delay="0"/>
                                  </p:stCondLst>
                                  <p:childTnLst>
                                    <p:animEffect transition="out" filter="fade">
                                      <p:cBhvr>
                                        <p:cTn id="152" dur="500"/>
                                        <p:tgtEl>
                                          <p:spTgt spid="8"/>
                                        </p:tgtEl>
                                      </p:cBhvr>
                                    </p:animEffect>
                                    <p:set>
                                      <p:cBhvr>
                                        <p:cTn id="153" dur="1" fill="hold">
                                          <p:stCondLst>
                                            <p:cond delay="499"/>
                                          </p:stCondLst>
                                        </p:cTn>
                                        <p:tgtEl>
                                          <p:spTgt spid="8"/>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8"/>
                                        </p:tgtEl>
                                      </p:cBhvr>
                                    </p:animEffect>
                                    <p:set>
                                      <p:cBhvr>
                                        <p:cTn id="156" dur="1" fill="hold">
                                          <p:stCondLst>
                                            <p:cond delay="499"/>
                                          </p:stCondLst>
                                        </p:cTn>
                                        <p:tgtEl>
                                          <p:spTgt spid="18"/>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19"/>
                                        </p:tgtEl>
                                      </p:cBhvr>
                                    </p:animEffect>
                                    <p:set>
                                      <p:cBhvr>
                                        <p:cTn id="162" dur="1" fill="hold">
                                          <p:stCondLst>
                                            <p:cond delay="499"/>
                                          </p:stCondLst>
                                        </p:cTn>
                                        <p:tgtEl>
                                          <p:spTgt spid="19"/>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0"/>
                                        </p:tgtEl>
                                      </p:cBhvr>
                                    </p:animEffect>
                                    <p:set>
                                      <p:cBhvr>
                                        <p:cTn id="165" dur="1" fill="hold">
                                          <p:stCondLst>
                                            <p:cond delay="499"/>
                                          </p:stCondLst>
                                        </p:cTn>
                                        <p:tgtEl>
                                          <p:spTgt spid="20"/>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1"/>
                                        </p:tgtEl>
                                      </p:cBhvr>
                                    </p:animEffect>
                                    <p:set>
                                      <p:cBhvr>
                                        <p:cTn id="168" dur="1" fill="hold">
                                          <p:stCondLst>
                                            <p:cond delay="499"/>
                                          </p:stCondLst>
                                        </p:cTn>
                                        <p:tgtEl>
                                          <p:spTgt spid="21"/>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4"/>
                                        </p:tgtEl>
                                      </p:cBhvr>
                                    </p:animEffect>
                                    <p:set>
                                      <p:cBhvr>
                                        <p:cTn id="174" dur="1" fill="hold">
                                          <p:stCondLst>
                                            <p:cond delay="499"/>
                                          </p:stCondLst>
                                        </p:cTn>
                                        <p:tgtEl>
                                          <p:spTgt spid="24"/>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5"/>
                                        </p:tgtEl>
                                      </p:cBhvr>
                                    </p:animEffect>
                                    <p:set>
                                      <p:cBhvr>
                                        <p:cTn id="177" dur="1" fill="hold">
                                          <p:stCondLst>
                                            <p:cond delay="499"/>
                                          </p:stCondLst>
                                        </p:cTn>
                                        <p:tgtEl>
                                          <p:spTgt spid="25"/>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6"/>
                                        </p:tgtEl>
                                      </p:cBhvr>
                                    </p:animEffect>
                                    <p:set>
                                      <p:cBhvr>
                                        <p:cTn id="180" dur="1" fill="hold">
                                          <p:stCondLst>
                                            <p:cond delay="499"/>
                                          </p:stCondLst>
                                        </p:cTn>
                                        <p:tgtEl>
                                          <p:spTgt spid="26"/>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7"/>
                                        </p:tgtEl>
                                      </p:cBhvr>
                                    </p:animEffect>
                                    <p:set>
                                      <p:cBhvr>
                                        <p:cTn id="183" dur="1" fill="hold">
                                          <p:stCondLst>
                                            <p:cond delay="499"/>
                                          </p:stCondLst>
                                        </p:cTn>
                                        <p:tgtEl>
                                          <p:spTgt spid="27"/>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8"/>
                                        </p:tgtEl>
                                      </p:cBhvr>
                                    </p:animEffect>
                                    <p:set>
                                      <p:cBhvr>
                                        <p:cTn id="186" dur="1" fill="hold">
                                          <p:stCondLst>
                                            <p:cond delay="499"/>
                                          </p:stCondLst>
                                        </p:cTn>
                                        <p:tgtEl>
                                          <p:spTgt spid="28"/>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9"/>
                                        </p:tgtEl>
                                      </p:cBhvr>
                                    </p:animEffect>
                                    <p:set>
                                      <p:cBhvr>
                                        <p:cTn id="189" dur="1" fill="hold">
                                          <p:stCondLst>
                                            <p:cond delay="499"/>
                                          </p:stCondLst>
                                        </p:cTn>
                                        <p:tgtEl>
                                          <p:spTgt spid="29"/>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30"/>
                                        </p:tgtEl>
                                      </p:cBhvr>
                                    </p:animEffect>
                                    <p:set>
                                      <p:cBhvr>
                                        <p:cTn id="192" dur="1" fill="hold">
                                          <p:stCondLst>
                                            <p:cond delay="499"/>
                                          </p:stCondLst>
                                        </p:cTn>
                                        <p:tgtEl>
                                          <p:spTgt spid="30"/>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31"/>
                                        </p:tgtEl>
                                      </p:cBhvr>
                                    </p:animEffect>
                                    <p:set>
                                      <p:cBhvr>
                                        <p:cTn id="195" dur="1" fill="hold">
                                          <p:stCondLst>
                                            <p:cond delay="499"/>
                                          </p:stCondLst>
                                        </p:cTn>
                                        <p:tgtEl>
                                          <p:spTgt spid="31"/>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25600"/>
                                        </p:tgtEl>
                                      </p:cBhvr>
                                    </p:animEffect>
                                    <p:set>
                                      <p:cBhvr>
                                        <p:cTn id="198" dur="1" fill="hold">
                                          <p:stCondLst>
                                            <p:cond delay="499"/>
                                          </p:stCondLst>
                                        </p:cTn>
                                        <p:tgtEl>
                                          <p:spTgt spid="25600"/>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25601"/>
                                        </p:tgtEl>
                                      </p:cBhvr>
                                    </p:animEffect>
                                    <p:set>
                                      <p:cBhvr>
                                        <p:cTn id="201" dur="1" fill="hold">
                                          <p:stCondLst>
                                            <p:cond delay="499"/>
                                          </p:stCondLst>
                                        </p:cTn>
                                        <p:tgtEl>
                                          <p:spTgt spid="25601"/>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500"/>
                                        <p:tgtEl>
                                          <p:spTgt spid="25603"/>
                                        </p:tgtEl>
                                      </p:cBhvr>
                                    </p:animEffect>
                                    <p:set>
                                      <p:cBhvr>
                                        <p:cTn id="204" dur="1" fill="hold">
                                          <p:stCondLst>
                                            <p:cond delay="499"/>
                                          </p:stCondLst>
                                        </p:cTn>
                                        <p:tgtEl>
                                          <p:spTgt spid="25603"/>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25604"/>
                                        </p:tgtEl>
                                      </p:cBhvr>
                                    </p:animEffect>
                                    <p:set>
                                      <p:cBhvr>
                                        <p:cTn id="207" dur="1" fill="hold">
                                          <p:stCondLst>
                                            <p:cond delay="499"/>
                                          </p:stCondLst>
                                        </p:cTn>
                                        <p:tgtEl>
                                          <p:spTgt spid="25604"/>
                                        </p:tgtEl>
                                        <p:attrNameLst>
                                          <p:attrName>style.visibility</p:attrName>
                                        </p:attrNameLst>
                                      </p:cBhvr>
                                      <p:to>
                                        <p:strVal val="hidden"/>
                                      </p:to>
                                    </p:set>
                                  </p:childTnLst>
                                </p:cTn>
                              </p:par>
                            </p:childTnLst>
                          </p:cTn>
                        </p:par>
                        <p:par>
                          <p:cTn id="208" fill="hold">
                            <p:stCondLst>
                              <p:cond delay="2500"/>
                            </p:stCondLst>
                            <p:childTnLst>
                              <p:par>
                                <p:cTn id="209" presetID="2" presetClass="entr" presetSubtype="8" fill="hold" grpId="0" nodeType="afterEffect">
                                  <p:stCondLst>
                                    <p:cond delay="0"/>
                                  </p:stCondLst>
                                  <p:childTnLst>
                                    <p:set>
                                      <p:cBhvr>
                                        <p:cTn id="210" dur="1" fill="hold">
                                          <p:stCondLst>
                                            <p:cond delay="0"/>
                                          </p:stCondLst>
                                        </p:cTn>
                                        <p:tgtEl>
                                          <p:spTgt spid="9"/>
                                        </p:tgtEl>
                                        <p:attrNameLst>
                                          <p:attrName>style.visibility</p:attrName>
                                        </p:attrNameLst>
                                      </p:cBhvr>
                                      <p:to>
                                        <p:strVal val="visible"/>
                                      </p:to>
                                    </p:set>
                                    <p:anim calcmode="lin" valueType="num">
                                      <p:cBhvr additive="base">
                                        <p:cTn id="211" dur="500" fill="hold"/>
                                        <p:tgtEl>
                                          <p:spTgt spid="9"/>
                                        </p:tgtEl>
                                        <p:attrNameLst>
                                          <p:attrName>ppt_x</p:attrName>
                                        </p:attrNameLst>
                                      </p:cBhvr>
                                      <p:tavLst>
                                        <p:tav tm="0">
                                          <p:val>
                                            <p:strVal val="0-#ppt_w/2"/>
                                          </p:val>
                                        </p:tav>
                                        <p:tav tm="100000">
                                          <p:val>
                                            <p:strVal val="#ppt_x"/>
                                          </p:val>
                                        </p:tav>
                                      </p:tavLst>
                                    </p:anim>
                                    <p:anim calcmode="lin" valueType="num">
                                      <p:cBhvr additive="base">
                                        <p:cTn id="212" dur="500" fill="hold"/>
                                        <p:tgtEl>
                                          <p:spTgt spid="9"/>
                                        </p:tgtEl>
                                        <p:attrNameLst>
                                          <p:attrName>ppt_y</p:attrName>
                                        </p:attrNameLst>
                                      </p:cBhvr>
                                      <p:tavLst>
                                        <p:tav tm="0">
                                          <p:val>
                                            <p:strVal val="#ppt_y"/>
                                          </p:val>
                                        </p:tav>
                                        <p:tav tm="100000">
                                          <p:val>
                                            <p:strVal val="#ppt_y"/>
                                          </p:val>
                                        </p:tav>
                                      </p:tavLst>
                                    </p:anim>
                                  </p:childTnLst>
                                </p:cTn>
                              </p:par>
                              <p:par>
                                <p:cTn id="213" presetID="2" presetClass="entr" presetSubtype="2" fill="hold" grpId="0" nodeType="withEffect">
                                  <p:stCondLst>
                                    <p:cond delay="0"/>
                                  </p:stCondLst>
                                  <p:childTnLst>
                                    <p:set>
                                      <p:cBhvr>
                                        <p:cTn id="214" dur="1" fill="hold">
                                          <p:stCondLst>
                                            <p:cond delay="0"/>
                                          </p:stCondLst>
                                        </p:cTn>
                                        <p:tgtEl>
                                          <p:spTgt spid="10"/>
                                        </p:tgtEl>
                                        <p:attrNameLst>
                                          <p:attrName>style.visibility</p:attrName>
                                        </p:attrNameLst>
                                      </p:cBhvr>
                                      <p:to>
                                        <p:strVal val="visible"/>
                                      </p:to>
                                    </p:set>
                                    <p:anim calcmode="lin" valueType="num">
                                      <p:cBhvr additive="base">
                                        <p:cTn id="215" dur="500" fill="hold"/>
                                        <p:tgtEl>
                                          <p:spTgt spid="10"/>
                                        </p:tgtEl>
                                        <p:attrNameLst>
                                          <p:attrName>ppt_x</p:attrName>
                                        </p:attrNameLst>
                                      </p:cBhvr>
                                      <p:tavLst>
                                        <p:tav tm="0">
                                          <p:val>
                                            <p:strVal val="1+#ppt_w/2"/>
                                          </p:val>
                                        </p:tav>
                                        <p:tav tm="100000">
                                          <p:val>
                                            <p:strVal val="#ppt_x"/>
                                          </p:val>
                                        </p:tav>
                                      </p:tavLst>
                                    </p:anim>
                                    <p:anim calcmode="lin" valueType="num">
                                      <p:cBhvr additive="base">
                                        <p:cTn id="2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0" presetClass="entr" presetSubtype="0" fill="hold" grpId="0" nodeType="clickEffect">
                                  <p:stCondLst>
                                    <p:cond delay="0"/>
                                  </p:stCondLst>
                                  <p:childTnLst>
                                    <p:set>
                                      <p:cBhvr>
                                        <p:cTn id="220" dur="1" fill="hold">
                                          <p:stCondLst>
                                            <p:cond delay="0"/>
                                          </p:stCondLst>
                                        </p:cTn>
                                        <p:tgtEl>
                                          <p:spTgt spid="11"/>
                                        </p:tgtEl>
                                        <p:attrNameLst>
                                          <p:attrName>style.visibility</p:attrName>
                                        </p:attrNameLst>
                                      </p:cBhvr>
                                      <p:to>
                                        <p:strVal val="visible"/>
                                      </p:to>
                                    </p:set>
                                    <p:animEffect transition="in" filter="dissolve">
                                      <p:cBhvr>
                                        <p:cTn id="221" dur="500">
                                          <p:stCondLst>
                                            <p:cond delay="0"/>
                                          </p:stCondLst>
                                        </p:cTn>
                                        <p:tgtEl>
                                          <p:spTgt spid="11"/>
                                        </p:tgtEl>
                                      </p:cBhvr>
                                    </p:animEffect>
                                    <p:anim to="" calcmode="lin" valueType="num">
                                      <p:cBhvr>
                                        <p:cTn id="22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23"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24" fill="hold">
                      <p:stCondLst>
                        <p:cond delay="indefinite"/>
                      </p:stCondLst>
                      <p:childTnLst>
                        <p:par>
                          <p:cTn id="225" fill="hold">
                            <p:stCondLst>
                              <p:cond delay="0"/>
                            </p:stCondLst>
                            <p:childTnLst>
                              <p:par>
                                <p:cTn id="226" presetID="0" presetClass="entr" presetSubtype="0" fill="hold" grpId="0" nodeType="clickEffect">
                                  <p:stCondLst>
                                    <p:cond delay="0"/>
                                  </p:stCondLst>
                                  <p:childTnLst>
                                    <p:set>
                                      <p:cBhvr>
                                        <p:cTn id="227" dur="1" fill="hold">
                                          <p:stCondLst>
                                            <p:cond delay="0"/>
                                          </p:stCondLst>
                                        </p:cTn>
                                        <p:tgtEl>
                                          <p:spTgt spid="16"/>
                                        </p:tgtEl>
                                        <p:attrNameLst>
                                          <p:attrName>style.visibility</p:attrName>
                                        </p:attrNameLst>
                                      </p:cBhvr>
                                      <p:to>
                                        <p:strVal val="visible"/>
                                      </p:to>
                                    </p:set>
                                    <p:animEffect transition="in" filter="dissolve">
                                      <p:cBhvr>
                                        <p:cTn id="228" dur="500">
                                          <p:stCondLst>
                                            <p:cond delay="0"/>
                                          </p:stCondLst>
                                        </p:cTn>
                                        <p:tgtEl>
                                          <p:spTgt spid="16"/>
                                        </p:tgtEl>
                                      </p:cBhvr>
                                    </p:animEffect>
                                    <p:anim to="" calcmode="lin" valueType="num">
                                      <p:cBhvr>
                                        <p:cTn id="229"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30"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231" fill="hold">
                            <p:stCondLst>
                              <p:cond delay="500"/>
                            </p:stCondLst>
                            <p:childTnLst>
                              <p:par>
                                <p:cTn id="232" presetID="0" presetClass="entr" presetSubtype="0" fill="hold" grpId="0" nodeType="afterEffect">
                                  <p:stCondLst>
                                    <p:cond delay="0"/>
                                  </p:stCondLst>
                                  <p:childTnLst>
                                    <p:set>
                                      <p:cBhvr>
                                        <p:cTn id="233" dur="1" fill="hold">
                                          <p:stCondLst>
                                            <p:cond delay="0"/>
                                          </p:stCondLst>
                                        </p:cTn>
                                        <p:tgtEl>
                                          <p:spTgt spid="12"/>
                                        </p:tgtEl>
                                        <p:attrNameLst>
                                          <p:attrName>style.visibility</p:attrName>
                                        </p:attrNameLst>
                                      </p:cBhvr>
                                      <p:to>
                                        <p:strVal val="visible"/>
                                      </p:to>
                                    </p:set>
                                    <p:animEffect transition="in" filter="dissolve">
                                      <p:cBhvr>
                                        <p:cTn id="234" dur="500">
                                          <p:stCondLst>
                                            <p:cond delay="0"/>
                                          </p:stCondLst>
                                        </p:cTn>
                                        <p:tgtEl>
                                          <p:spTgt spid="12"/>
                                        </p:tgtEl>
                                      </p:cBhvr>
                                    </p:animEffect>
                                    <p:anim to="" calcmode="lin" valueType="num">
                                      <p:cBhvr>
                                        <p:cTn id="23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36"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237" presetID="0" presetClass="entr" presetSubtype="0" fill="hold" grpId="0" nodeType="withEffect">
                                  <p:stCondLst>
                                    <p:cond delay="250"/>
                                  </p:stCondLst>
                                  <p:childTnLst>
                                    <p:set>
                                      <p:cBhvr>
                                        <p:cTn id="238" dur="1" fill="hold">
                                          <p:stCondLst>
                                            <p:cond delay="0"/>
                                          </p:stCondLst>
                                        </p:cTn>
                                        <p:tgtEl>
                                          <p:spTgt spid="14"/>
                                        </p:tgtEl>
                                        <p:attrNameLst>
                                          <p:attrName>style.visibility</p:attrName>
                                        </p:attrNameLst>
                                      </p:cBhvr>
                                      <p:to>
                                        <p:strVal val="visible"/>
                                      </p:to>
                                    </p:set>
                                    <p:animEffect transition="in" filter="dissolve">
                                      <p:cBhvr>
                                        <p:cTn id="239" dur="500">
                                          <p:stCondLst>
                                            <p:cond delay="0"/>
                                          </p:stCondLst>
                                        </p:cTn>
                                        <p:tgtEl>
                                          <p:spTgt spid="14"/>
                                        </p:tgtEl>
                                      </p:cBhvr>
                                    </p:animEffect>
                                    <p:anim to="" calcmode="lin" valueType="num">
                                      <p:cBhvr>
                                        <p:cTn id="24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41"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242" presetID="0" presetClass="entr" presetSubtype="0" fill="hold" grpId="0" nodeType="withEffect">
                                  <p:stCondLst>
                                    <p:cond delay="500"/>
                                  </p:stCondLst>
                                  <p:childTnLst>
                                    <p:set>
                                      <p:cBhvr>
                                        <p:cTn id="243" dur="1" fill="hold">
                                          <p:stCondLst>
                                            <p:cond delay="0"/>
                                          </p:stCondLst>
                                        </p:cTn>
                                        <p:tgtEl>
                                          <p:spTgt spid="13"/>
                                        </p:tgtEl>
                                        <p:attrNameLst>
                                          <p:attrName>style.visibility</p:attrName>
                                        </p:attrNameLst>
                                      </p:cBhvr>
                                      <p:to>
                                        <p:strVal val="visible"/>
                                      </p:to>
                                    </p:set>
                                    <p:animEffect transition="in" filter="dissolve">
                                      <p:cBhvr>
                                        <p:cTn id="244" dur="500">
                                          <p:stCondLst>
                                            <p:cond delay="0"/>
                                          </p:stCondLst>
                                        </p:cTn>
                                        <p:tgtEl>
                                          <p:spTgt spid="13"/>
                                        </p:tgtEl>
                                      </p:cBhvr>
                                    </p:animEffect>
                                    <p:anim to="" calcmode="lin" valueType="num">
                                      <p:cBhvr>
                                        <p:cTn id="24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46"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grpId="0" nodeType="clickEffect">
                                  <p:stCondLst>
                                    <p:cond delay="0"/>
                                  </p:stCondLst>
                                  <p:childTnLst>
                                    <p:set>
                                      <p:cBhvr>
                                        <p:cTn id="250" dur="1" fill="hold">
                                          <p:stCondLst>
                                            <p:cond delay="0"/>
                                          </p:stCondLst>
                                        </p:cTn>
                                        <p:tgtEl>
                                          <p:spTgt spid="17"/>
                                        </p:tgtEl>
                                        <p:attrNameLst>
                                          <p:attrName>style.visibility</p:attrName>
                                        </p:attrNameLst>
                                      </p:cBhvr>
                                      <p:to>
                                        <p:strVal val="visible"/>
                                      </p:to>
                                    </p:set>
                                    <p:animEffect transition="in" filter="fade">
                                      <p:cBhvr>
                                        <p:cTn id="251" dur="250"/>
                                        <p:tgtEl>
                                          <p:spTgt spid="17"/>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25605"/>
                                        </p:tgtEl>
                                        <p:attrNameLst>
                                          <p:attrName>style.visibility</p:attrName>
                                        </p:attrNameLst>
                                      </p:cBhvr>
                                      <p:to>
                                        <p:strVal val="visible"/>
                                      </p:to>
                                    </p:set>
                                    <p:animEffect transition="in" filter="fade">
                                      <p:cBhvr>
                                        <p:cTn id="254" dur="250"/>
                                        <p:tgtEl>
                                          <p:spTgt spid="25605"/>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25606"/>
                                        </p:tgtEl>
                                        <p:attrNameLst>
                                          <p:attrName>style.visibility</p:attrName>
                                        </p:attrNameLst>
                                      </p:cBhvr>
                                      <p:to>
                                        <p:strVal val="visible"/>
                                      </p:to>
                                    </p:set>
                                    <p:animEffect transition="in" filter="fade">
                                      <p:cBhvr>
                                        <p:cTn id="257" dur="250"/>
                                        <p:tgtEl>
                                          <p:spTgt spid="25606"/>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25607"/>
                                        </p:tgtEl>
                                        <p:attrNameLst>
                                          <p:attrName>style.visibility</p:attrName>
                                        </p:attrNameLst>
                                      </p:cBhvr>
                                      <p:to>
                                        <p:strVal val="visible"/>
                                      </p:to>
                                    </p:set>
                                    <p:animEffect transition="in" filter="fade">
                                      <p:cBhvr>
                                        <p:cTn id="260" dur="250"/>
                                        <p:tgtEl>
                                          <p:spTgt spid="25607"/>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25608"/>
                                        </p:tgtEl>
                                        <p:attrNameLst>
                                          <p:attrName>style.visibility</p:attrName>
                                        </p:attrNameLst>
                                      </p:cBhvr>
                                      <p:to>
                                        <p:strVal val="visible"/>
                                      </p:to>
                                    </p:set>
                                    <p:animEffect transition="in" filter="fade">
                                      <p:cBhvr>
                                        <p:cTn id="263" dur="250"/>
                                        <p:tgtEl>
                                          <p:spTgt spid="25608"/>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25609"/>
                                        </p:tgtEl>
                                        <p:attrNameLst>
                                          <p:attrName>style.visibility</p:attrName>
                                        </p:attrNameLst>
                                      </p:cBhvr>
                                      <p:to>
                                        <p:strVal val="visible"/>
                                      </p:to>
                                    </p:set>
                                    <p:animEffect transition="in" filter="fade">
                                      <p:cBhvr>
                                        <p:cTn id="266" dur="250"/>
                                        <p:tgtEl>
                                          <p:spTgt spid="25609"/>
                                        </p:tgtEl>
                                      </p:cBhvr>
                                    </p:animEffect>
                                  </p:childTnLst>
                                </p:cTn>
                              </p:par>
                              <p:par>
                                <p:cTn id="267" presetID="42" presetClass="path" presetSubtype="0" accel="50000" decel="50000" fill="hold" grpId="2" nodeType="withEffect">
                                  <p:stCondLst>
                                    <p:cond delay="0"/>
                                  </p:stCondLst>
                                  <p:childTnLst>
                                    <p:animMotion origin="layout" path="M -1.94444E-6 3.7037E-6 L -0.05486 0.14699 " pathEditMode="relative" rAng="0" ptsTypes="AA">
                                      <p:cBhvr>
                                        <p:cTn id="268" dur="2000" fill="hold"/>
                                        <p:tgtEl>
                                          <p:spTgt spid="17"/>
                                        </p:tgtEl>
                                        <p:attrNameLst>
                                          <p:attrName>ppt_x</p:attrName>
                                          <p:attrName>ppt_y</p:attrName>
                                        </p:attrNameLst>
                                      </p:cBhvr>
                                      <p:rCtr x="-2743" y="7338"/>
                                    </p:animMotion>
                                  </p:childTnLst>
                                </p:cTn>
                              </p:par>
                              <p:par>
                                <p:cTn id="269" presetID="42" presetClass="path" presetSubtype="0" accel="50000" decel="50000" fill="hold" grpId="2" nodeType="withEffect">
                                  <p:stCondLst>
                                    <p:cond delay="0"/>
                                  </p:stCondLst>
                                  <p:childTnLst>
                                    <p:animMotion origin="layout" path="M -4.44444E-6 -1.48148E-6 L 0.07622 0.24421 " pathEditMode="relative" rAng="0" ptsTypes="AA">
                                      <p:cBhvr>
                                        <p:cTn id="270" dur="2000" fill="hold"/>
                                        <p:tgtEl>
                                          <p:spTgt spid="25605"/>
                                        </p:tgtEl>
                                        <p:attrNameLst>
                                          <p:attrName>ppt_x</p:attrName>
                                          <p:attrName>ppt_y</p:attrName>
                                        </p:attrNameLst>
                                      </p:cBhvr>
                                      <p:rCtr x="3802" y="12199"/>
                                    </p:animMotion>
                                  </p:childTnLst>
                                </p:cTn>
                              </p:par>
                              <p:par>
                                <p:cTn id="271" presetID="42" presetClass="path" presetSubtype="0" accel="50000" decel="50000" fill="hold" grpId="2" nodeType="withEffect">
                                  <p:stCondLst>
                                    <p:cond delay="0"/>
                                  </p:stCondLst>
                                  <p:childTnLst>
                                    <p:animMotion origin="layout" path="M 1.94444E-6 0 L 0.09496 0.34282 " pathEditMode="relative" rAng="0" ptsTypes="AA">
                                      <p:cBhvr>
                                        <p:cTn id="272" dur="2000" fill="hold"/>
                                        <p:tgtEl>
                                          <p:spTgt spid="25606"/>
                                        </p:tgtEl>
                                        <p:attrNameLst>
                                          <p:attrName>ppt_x</p:attrName>
                                          <p:attrName>ppt_y</p:attrName>
                                        </p:attrNameLst>
                                      </p:cBhvr>
                                      <p:rCtr x="4740" y="17130"/>
                                    </p:animMotion>
                                  </p:childTnLst>
                                </p:cTn>
                              </p:par>
                              <p:par>
                                <p:cTn id="273" presetID="42" presetClass="path" presetSubtype="0" accel="50000" decel="50000" fill="hold" grpId="2" nodeType="withEffect">
                                  <p:stCondLst>
                                    <p:cond delay="0"/>
                                  </p:stCondLst>
                                  <p:childTnLst>
                                    <p:animMotion origin="layout" path="M 3.88889E-6 -1.48148E-6 L -0.38473 0.44051 " pathEditMode="relative" rAng="0" ptsTypes="AA">
                                      <p:cBhvr>
                                        <p:cTn id="274" dur="2000" fill="hold"/>
                                        <p:tgtEl>
                                          <p:spTgt spid="25607"/>
                                        </p:tgtEl>
                                        <p:attrNameLst>
                                          <p:attrName>ppt_x</p:attrName>
                                          <p:attrName>ppt_y</p:attrName>
                                        </p:attrNameLst>
                                      </p:cBhvr>
                                      <p:rCtr x="-19236" y="22014"/>
                                    </p:animMotion>
                                  </p:childTnLst>
                                </p:cTn>
                              </p:par>
                              <p:par>
                                <p:cTn id="275" presetID="42" presetClass="path" presetSubtype="0" accel="50000" decel="50000" fill="hold" grpId="2" nodeType="withEffect">
                                  <p:stCondLst>
                                    <p:cond delay="0"/>
                                  </p:stCondLst>
                                  <p:childTnLst>
                                    <p:animMotion origin="layout" path="M 5.55556E-7 1.85185E-6 L 0.48837 0.34213 " pathEditMode="relative" rAng="0" ptsTypes="AA">
                                      <p:cBhvr>
                                        <p:cTn id="276" dur="2000" fill="hold"/>
                                        <p:tgtEl>
                                          <p:spTgt spid="25608"/>
                                        </p:tgtEl>
                                        <p:attrNameLst>
                                          <p:attrName>ppt_x</p:attrName>
                                          <p:attrName>ppt_y</p:attrName>
                                        </p:attrNameLst>
                                      </p:cBhvr>
                                      <p:rCtr x="24410" y="17106"/>
                                    </p:animMotion>
                                  </p:childTnLst>
                                </p:cTn>
                              </p:par>
                              <p:par>
                                <p:cTn id="277" presetID="42" presetClass="path" presetSubtype="0" accel="50000" decel="50000" fill="hold" grpId="2" nodeType="withEffect">
                                  <p:stCondLst>
                                    <p:cond delay="0"/>
                                  </p:stCondLst>
                                  <p:childTnLst>
                                    <p:animMotion origin="layout" path="M 2.5E-6 1.85185E-6 L -0.14011 0.43958 " pathEditMode="relative" rAng="0" ptsTypes="AA">
                                      <p:cBhvr>
                                        <p:cTn id="278" dur="2000" fill="hold"/>
                                        <p:tgtEl>
                                          <p:spTgt spid="25609"/>
                                        </p:tgtEl>
                                        <p:attrNameLst>
                                          <p:attrName>ppt_x</p:attrName>
                                          <p:attrName>ppt_y</p:attrName>
                                        </p:attrNameLst>
                                      </p:cBhvr>
                                      <p:rCtr x="-7014" y="21968"/>
                                    </p:animMotion>
                                  </p:childTnLst>
                                </p:cTn>
                              </p:par>
                              <p:par>
                                <p:cTn id="279" presetID="10" presetClass="exit" presetSubtype="0" fill="hold" grpId="1" nodeType="withEffect">
                                  <p:stCondLst>
                                    <p:cond delay="0"/>
                                  </p:stCondLst>
                                  <p:childTnLst>
                                    <p:animEffect transition="out" filter="fade">
                                      <p:cBhvr>
                                        <p:cTn id="280" dur="1250"/>
                                        <p:tgtEl>
                                          <p:spTgt spid="5"/>
                                        </p:tgtEl>
                                      </p:cBhvr>
                                    </p:animEffect>
                                    <p:set>
                                      <p:cBhvr>
                                        <p:cTn id="281" dur="1" fill="hold">
                                          <p:stCondLst>
                                            <p:cond delay="1249"/>
                                          </p:stCondLst>
                                        </p:cTn>
                                        <p:tgtEl>
                                          <p:spTgt spid="5"/>
                                        </p:tgtEl>
                                        <p:attrNameLst>
                                          <p:attrName>style.visibility</p:attrName>
                                        </p:attrNameLst>
                                      </p:cBhvr>
                                      <p:to>
                                        <p:strVal val="hidden"/>
                                      </p:to>
                                    </p:set>
                                  </p:childTnLst>
                                </p:cTn>
                              </p:par>
                              <p:par>
                                <p:cTn id="282" presetID="10" presetClass="exit" presetSubtype="0" fill="hold" grpId="1" nodeType="withEffect">
                                  <p:stCondLst>
                                    <p:cond delay="0"/>
                                  </p:stCondLst>
                                  <p:childTnLst>
                                    <p:animEffect transition="out" filter="fade">
                                      <p:cBhvr>
                                        <p:cTn id="283" dur="500"/>
                                        <p:tgtEl>
                                          <p:spTgt spid="9"/>
                                        </p:tgtEl>
                                      </p:cBhvr>
                                    </p:animEffect>
                                    <p:set>
                                      <p:cBhvr>
                                        <p:cTn id="284" dur="1" fill="hold">
                                          <p:stCondLst>
                                            <p:cond delay="499"/>
                                          </p:stCondLst>
                                        </p:cTn>
                                        <p:tgtEl>
                                          <p:spTgt spid="9"/>
                                        </p:tgtEl>
                                        <p:attrNameLst>
                                          <p:attrName>style.visibility</p:attrName>
                                        </p:attrNameLst>
                                      </p:cBhvr>
                                      <p:to>
                                        <p:strVal val="hidden"/>
                                      </p:to>
                                    </p:set>
                                  </p:childTnLst>
                                </p:cTn>
                              </p:par>
                              <p:par>
                                <p:cTn id="285" presetID="10" presetClass="exit" presetSubtype="0" fill="hold" grpId="1" nodeType="withEffect">
                                  <p:stCondLst>
                                    <p:cond delay="0"/>
                                  </p:stCondLst>
                                  <p:childTnLst>
                                    <p:animEffect transition="out" filter="fade">
                                      <p:cBhvr>
                                        <p:cTn id="286" dur="500"/>
                                        <p:tgtEl>
                                          <p:spTgt spid="10"/>
                                        </p:tgtEl>
                                      </p:cBhvr>
                                    </p:animEffect>
                                    <p:set>
                                      <p:cBhvr>
                                        <p:cTn id="287" dur="1" fill="hold">
                                          <p:stCondLst>
                                            <p:cond delay="499"/>
                                          </p:stCondLst>
                                        </p:cTn>
                                        <p:tgtEl>
                                          <p:spTgt spid="10"/>
                                        </p:tgtEl>
                                        <p:attrNameLst>
                                          <p:attrName>style.visibility</p:attrName>
                                        </p:attrNameLst>
                                      </p:cBhvr>
                                      <p:to>
                                        <p:strVal val="hidden"/>
                                      </p:to>
                                    </p:set>
                                  </p:childTnLst>
                                </p:cTn>
                              </p:par>
                              <p:par>
                                <p:cTn id="288" presetID="10" presetClass="exit" presetSubtype="0" fill="hold" grpId="1" nodeType="withEffect">
                                  <p:stCondLst>
                                    <p:cond delay="0"/>
                                  </p:stCondLst>
                                  <p:childTnLst>
                                    <p:animEffect transition="out" filter="fade">
                                      <p:cBhvr>
                                        <p:cTn id="289" dur="500"/>
                                        <p:tgtEl>
                                          <p:spTgt spid="12"/>
                                        </p:tgtEl>
                                      </p:cBhvr>
                                    </p:animEffect>
                                    <p:set>
                                      <p:cBhvr>
                                        <p:cTn id="290" dur="1" fill="hold">
                                          <p:stCondLst>
                                            <p:cond delay="499"/>
                                          </p:stCondLst>
                                        </p:cTn>
                                        <p:tgtEl>
                                          <p:spTgt spid="12"/>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13"/>
                                        </p:tgtEl>
                                      </p:cBhvr>
                                    </p:animEffect>
                                    <p:set>
                                      <p:cBhvr>
                                        <p:cTn id="293" dur="1" fill="hold">
                                          <p:stCondLst>
                                            <p:cond delay="499"/>
                                          </p:stCondLst>
                                        </p:cTn>
                                        <p:tgtEl>
                                          <p:spTgt spid="13"/>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14"/>
                                        </p:tgtEl>
                                      </p:cBhvr>
                                    </p:animEffect>
                                    <p:set>
                                      <p:cBhvr>
                                        <p:cTn id="296" dur="1" fill="hold">
                                          <p:stCondLst>
                                            <p:cond delay="499"/>
                                          </p:stCondLst>
                                        </p:cTn>
                                        <p:tgtEl>
                                          <p:spTgt spid="14"/>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11"/>
                                        </p:tgtEl>
                                      </p:cBhvr>
                                    </p:animEffect>
                                    <p:set>
                                      <p:cBhvr>
                                        <p:cTn id="299" dur="1" fill="hold">
                                          <p:stCondLst>
                                            <p:cond delay="499"/>
                                          </p:stCondLst>
                                        </p:cTn>
                                        <p:tgtEl>
                                          <p:spTgt spid="11"/>
                                        </p:tgtEl>
                                        <p:attrNameLst>
                                          <p:attrName>style.visibility</p:attrName>
                                        </p:attrNameLst>
                                      </p:cBhvr>
                                      <p:to>
                                        <p:strVal val="hidden"/>
                                      </p:to>
                                    </p:set>
                                  </p:childTnLst>
                                </p:cTn>
                              </p:par>
                              <p:par>
                                <p:cTn id="300" presetID="10" presetClass="exit" presetSubtype="0" fill="hold" grpId="1" nodeType="withEffect">
                                  <p:stCondLst>
                                    <p:cond delay="0"/>
                                  </p:stCondLst>
                                  <p:childTnLst>
                                    <p:animEffect transition="out" filter="fade">
                                      <p:cBhvr>
                                        <p:cTn id="301" dur="500"/>
                                        <p:tgtEl>
                                          <p:spTgt spid="16"/>
                                        </p:tgtEl>
                                      </p:cBhvr>
                                    </p:animEffect>
                                    <p:set>
                                      <p:cBhvr>
                                        <p:cTn id="302" dur="1" fill="hold">
                                          <p:stCondLst>
                                            <p:cond delay="499"/>
                                          </p:stCondLst>
                                        </p:cTn>
                                        <p:tgtEl>
                                          <p:spTgt spid="16"/>
                                        </p:tgtEl>
                                        <p:attrNameLst>
                                          <p:attrName>style.visibility</p:attrName>
                                        </p:attrNameLst>
                                      </p:cBhvr>
                                      <p:to>
                                        <p:strVal val="hidden"/>
                                      </p:to>
                                    </p:set>
                                  </p:childTnLst>
                                </p:cTn>
                              </p:par>
                            </p:childTnLst>
                          </p:cTn>
                        </p:par>
                        <p:par>
                          <p:cTn id="303" fill="hold">
                            <p:stCondLst>
                              <p:cond delay="2000"/>
                            </p:stCondLst>
                            <p:childTnLst>
                              <p:par>
                                <p:cTn id="304" presetID="10" presetClass="entr" presetSubtype="0" fill="hold" grpId="0" nodeType="afterEffect">
                                  <p:stCondLst>
                                    <p:cond delay="0"/>
                                  </p:stCondLst>
                                  <p:childTnLst>
                                    <p:set>
                                      <p:cBhvr>
                                        <p:cTn id="305" dur="1" fill="hold">
                                          <p:stCondLst>
                                            <p:cond delay="0"/>
                                          </p:stCondLst>
                                        </p:cTn>
                                        <p:tgtEl>
                                          <p:spTgt spid="15"/>
                                        </p:tgtEl>
                                        <p:attrNameLst>
                                          <p:attrName>style.visibility</p:attrName>
                                        </p:attrNameLst>
                                      </p:cBhvr>
                                      <p:to>
                                        <p:strVal val="visible"/>
                                      </p:to>
                                    </p:set>
                                    <p:animEffect transition="in" filter="fade">
                                      <p:cBhvr>
                                        <p:cTn id="306" dur="250"/>
                                        <p:tgtEl>
                                          <p:spTgt spid="15"/>
                                        </p:tgtEl>
                                      </p:cBhvr>
                                    </p:animEffect>
                                  </p:childTnLst>
                                </p:cTn>
                              </p:par>
                              <p:par>
                                <p:cTn id="307" presetID="10" presetClass="exit" presetSubtype="0" fill="hold" grpId="1"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25605"/>
                                        </p:tgtEl>
                                      </p:cBhvr>
                                    </p:animEffect>
                                    <p:set>
                                      <p:cBhvr>
                                        <p:cTn id="312" dur="1" fill="hold">
                                          <p:stCondLst>
                                            <p:cond delay="499"/>
                                          </p:stCondLst>
                                        </p:cTn>
                                        <p:tgtEl>
                                          <p:spTgt spid="25605"/>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25606"/>
                                        </p:tgtEl>
                                      </p:cBhvr>
                                    </p:animEffect>
                                    <p:set>
                                      <p:cBhvr>
                                        <p:cTn id="315" dur="1" fill="hold">
                                          <p:stCondLst>
                                            <p:cond delay="499"/>
                                          </p:stCondLst>
                                        </p:cTn>
                                        <p:tgtEl>
                                          <p:spTgt spid="25606"/>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25607"/>
                                        </p:tgtEl>
                                      </p:cBhvr>
                                    </p:animEffect>
                                    <p:set>
                                      <p:cBhvr>
                                        <p:cTn id="318" dur="1" fill="hold">
                                          <p:stCondLst>
                                            <p:cond delay="499"/>
                                          </p:stCondLst>
                                        </p:cTn>
                                        <p:tgtEl>
                                          <p:spTgt spid="25607"/>
                                        </p:tgtEl>
                                        <p:attrNameLst>
                                          <p:attrName>style.visibility</p:attrName>
                                        </p:attrNameLst>
                                      </p:cBhvr>
                                      <p:to>
                                        <p:strVal val="hidden"/>
                                      </p:to>
                                    </p:set>
                                  </p:childTnLst>
                                </p:cTn>
                              </p:par>
                              <p:par>
                                <p:cTn id="319" presetID="10" presetClass="exit" presetSubtype="0" fill="hold" grpId="1" nodeType="withEffect">
                                  <p:stCondLst>
                                    <p:cond delay="0"/>
                                  </p:stCondLst>
                                  <p:childTnLst>
                                    <p:animEffect transition="out" filter="fade">
                                      <p:cBhvr>
                                        <p:cTn id="320" dur="500"/>
                                        <p:tgtEl>
                                          <p:spTgt spid="25608"/>
                                        </p:tgtEl>
                                      </p:cBhvr>
                                    </p:animEffect>
                                    <p:set>
                                      <p:cBhvr>
                                        <p:cTn id="321" dur="1" fill="hold">
                                          <p:stCondLst>
                                            <p:cond delay="499"/>
                                          </p:stCondLst>
                                        </p:cTn>
                                        <p:tgtEl>
                                          <p:spTgt spid="25608"/>
                                        </p:tgtEl>
                                        <p:attrNameLst>
                                          <p:attrName>style.visibility</p:attrName>
                                        </p:attrNameLst>
                                      </p:cBhvr>
                                      <p:to>
                                        <p:strVal val="hidden"/>
                                      </p:to>
                                    </p:set>
                                  </p:childTnLst>
                                </p:cTn>
                              </p:par>
                              <p:par>
                                <p:cTn id="322" presetID="10" presetClass="exit" presetSubtype="0" fill="hold" grpId="1" nodeType="withEffect">
                                  <p:stCondLst>
                                    <p:cond delay="0"/>
                                  </p:stCondLst>
                                  <p:childTnLst>
                                    <p:animEffect transition="out" filter="fade">
                                      <p:cBhvr>
                                        <p:cTn id="323" dur="500"/>
                                        <p:tgtEl>
                                          <p:spTgt spid="25609"/>
                                        </p:tgtEl>
                                      </p:cBhvr>
                                    </p:animEffect>
                                    <p:set>
                                      <p:cBhvr>
                                        <p:cTn id="324" dur="1" fill="hold">
                                          <p:stCondLst>
                                            <p:cond delay="499"/>
                                          </p:stCondLst>
                                        </p:cTn>
                                        <p:tgtEl>
                                          <p:spTgt spid="25609"/>
                                        </p:tgtEl>
                                        <p:attrNameLst>
                                          <p:attrName>style.visibility</p:attrName>
                                        </p:attrNameLst>
                                      </p:cBhvr>
                                      <p:to>
                                        <p:strVal val="hidden"/>
                                      </p:to>
                                    </p:set>
                                  </p:childTnLst>
                                </p:cTn>
                              </p:par>
                            </p:childTnLst>
                          </p:cTn>
                        </p:par>
                        <p:par>
                          <p:cTn id="325" fill="hold">
                            <p:stCondLst>
                              <p:cond delay="2500"/>
                            </p:stCondLst>
                            <p:childTnLst>
                              <p:par>
                                <p:cTn id="326" presetID="2" presetClass="entr" presetSubtype="8" fill="hold" grpId="0" nodeType="afterEffect">
                                  <p:stCondLst>
                                    <p:cond delay="0"/>
                                  </p:stCondLst>
                                  <p:childTnLst>
                                    <p:set>
                                      <p:cBhvr>
                                        <p:cTn id="327" dur="1" fill="hold">
                                          <p:stCondLst>
                                            <p:cond delay="0"/>
                                          </p:stCondLst>
                                        </p:cTn>
                                        <p:tgtEl>
                                          <p:spTgt spid="25610"/>
                                        </p:tgtEl>
                                        <p:attrNameLst>
                                          <p:attrName>style.visibility</p:attrName>
                                        </p:attrNameLst>
                                      </p:cBhvr>
                                      <p:to>
                                        <p:strVal val="visible"/>
                                      </p:to>
                                    </p:set>
                                    <p:anim calcmode="lin" valueType="num">
                                      <p:cBhvr additive="base">
                                        <p:cTn id="328" dur="500" fill="hold"/>
                                        <p:tgtEl>
                                          <p:spTgt spid="25610"/>
                                        </p:tgtEl>
                                        <p:attrNameLst>
                                          <p:attrName>ppt_x</p:attrName>
                                        </p:attrNameLst>
                                      </p:cBhvr>
                                      <p:tavLst>
                                        <p:tav tm="0">
                                          <p:val>
                                            <p:strVal val="0-#ppt_w/2"/>
                                          </p:val>
                                        </p:tav>
                                        <p:tav tm="100000">
                                          <p:val>
                                            <p:strVal val="#ppt_x"/>
                                          </p:val>
                                        </p:tav>
                                      </p:tavLst>
                                    </p:anim>
                                    <p:anim calcmode="lin" valueType="num">
                                      <p:cBhvr additive="base">
                                        <p:cTn id="329" dur="500" fill="hold"/>
                                        <p:tgtEl>
                                          <p:spTgt spid="25610"/>
                                        </p:tgtEl>
                                        <p:attrNameLst>
                                          <p:attrName>ppt_y</p:attrName>
                                        </p:attrNameLst>
                                      </p:cBhvr>
                                      <p:tavLst>
                                        <p:tav tm="0">
                                          <p:val>
                                            <p:strVal val="#ppt_y"/>
                                          </p:val>
                                        </p:tav>
                                        <p:tav tm="100000">
                                          <p:val>
                                            <p:strVal val="#ppt_y"/>
                                          </p:val>
                                        </p:tav>
                                      </p:tavLst>
                                    </p:anim>
                                  </p:childTnLst>
                                </p:cTn>
                              </p:par>
                              <p:par>
                                <p:cTn id="330" presetID="22" presetClass="entr" presetSubtype="1" fill="hold" grpId="0" nodeType="withEffect">
                                  <p:stCondLst>
                                    <p:cond delay="400"/>
                                  </p:stCondLst>
                                  <p:childTnLst>
                                    <p:set>
                                      <p:cBhvr>
                                        <p:cTn id="331" dur="1" fill="hold">
                                          <p:stCondLst>
                                            <p:cond delay="0"/>
                                          </p:stCondLst>
                                        </p:cTn>
                                        <p:tgtEl>
                                          <p:spTgt spid="25611"/>
                                        </p:tgtEl>
                                        <p:attrNameLst>
                                          <p:attrName>style.visibility</p:attrName>
                                        </p:attrNameLst>
                                      </p:cBhvr>
                                      <p:to>
                                        <p:strVal val="visible"/>
                                      </p:to>
                                    </p:set>
                                    <p:animEffect transition="in" filter="wipe(up)">
                                      <p:cBhvr>
                                        <p:cTn id="332"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5" grpId="1"/>
      <p:bldP spid="3" grpId="0"/>
      <p:bldP spid="3" grpId="1"/>
      <p:bldP spid="3" grpId="2"/>
      <p:bldP spid="6" grpId="0"/>
      <p:bldP spid="6" grpId="1"/>
      <p:bldP spid="6" grpId="2"/>
      <p:bldP spid="25602" grpId="0"/>
      <p:bldP spid="25602" grpId="1"/>
      <p:bldP spid="4" grpId="0"/>
      <p:bldP spid="4" grpId="1"/>
      <p:bldP spid="7" grpId="0"/>
      <p:bldP spid="7" grpId="1"/>
      <p:bldP spid="9" grpId="0"/>
      <p:bldP spid="9" grpId="1"/>
      <p:bldP spid="10" grpId="0"/>
      <p:bldP spid="10" grpId="1"/>
      <p:bldP spid="12" grpId="0" animBg="1"/>
      <p:bldP spid="12" grpId="1" animBg="1"/>
      <p:bldP spid="13" grpId="0" animBg="1"/>
      <p:bldP spid="13" grpId="1" animBg="1"/>
      <p:bldP spid="14" grpId="0" animBg="1"/>
      <p:bldP spid="14" grpId="1" animBg="1"/>
      <p:bldP spid="8" grpId="0"/>
      <p:bldP spid="8" grpId="1"/>
      <p:bldP spid="8"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25600" grpId="0"/>
      <p:bldP spid="25600" grpId="1"/>
      <p:bldP spid="25600" grpId="2"/>
      <p:bldP spid="25601" grpId="0"/>
      <p:bldP spid="25601" grpId="1"/>
      <p:bldP spid="25601" grpId="2"/>
      <p:bldP spid="25603" grpId="0"/>
      <p:bldP spid="25603" grpId="1"/>
      <p:bldP spid="25603" grpId="2"/>
      <p:bldP spid="25604" grpId="0"/>
      <p:bldP spid="25604" grpId="1"/>
      <p:bldP spid="25604" grpId="2"/>
      <p:bldP spid="11" grpId="0" animBg="1"/>
      <p:bldP spid="11" grpId="1" animBg="1"/>
      <p:bldP spid="16" grpId="0"/>
      <p:bldP spid="16" grpId="1"/>
      <p:bldP spid="17" grpId="0"/>
      <p:bldP spid="17" grpId="1"/>
      <p:bldP spid="17" grpId="2"/>
      <p:bldP spid="25605" grpId="0"/>
      <p:bldP spid="25605" grpId="1"/>
      <p:bldP spid="25605" grpId="2"/>
      <p:bldP spid="25606" grpId="0"/>
      <p:bldP spid="25606" grpId="1"/>
      <p:bldP spid="25606" grpId="2"/>
      <p:bldP spid="25607" grpId="0"/>
      <p:bldP spid="25607" grpId="1"/>
      <p:bldP spid="25607" grpId="2"/>
      <p:bldP spid="25608" grpId="0"/>
      <p:bldP spid="25608" grpId="1"/>
      <p:bldP spid="25608" grpId="2"/>
      <p:bldP spid="25609" grpId="0"/>
      <p:bldP spid="25609" grpId="1"/>
      <p:bldP spid="25609" grpId="2"/>
      <p:bldP spid="25610" grpId="0"/>
      <p:bldP spid="25611" grpId="0"/>
      <p:bldP spid="25612" grpId="1"/>
      <p:bldP spid="25612"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bwMode="white">
          <a:xfrm>
            <a:off x="1" y="1"/>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4">
            <a:extLst>
              <a:ext uri="{FF2B5EF4-FFF2-40B4-BE49-F238E27FC236}">
                <a16:creationId xmlns:a16="http://schemas.microsoft.com/office/drawing/2014/main" id="{9E3176EE-64BE-AC3F-7ED4-E9ECE424BF45}"/>
              </a:ext>
            </a:extLst>
          </p:cNvPr>
          <p:cNvSpPr/>
          <p:nvPr/>
        </p:nvSpPr>
        <p:spPr bwMode="white">
          <a:xfrm>
            <a:off x="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342900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342900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6" name="Rectangle 5">
            <a:extLst>
              <a:ext uri="{FF2B5EF4-FFF2-40B4-BE49-F238E27FC236}">
                <a16:creationId xmlns:a16="http://schemas.microsoft.com/office/drawing/2014/main" id="{F04A2E45-8E41-A196-B582-AD65723C890C}"/>
              </a:ext>
            </a:extLst>
          </p:cNvPr>
          <p:cNvSpPr/>
          <p:nvPr/>
        </p:nvSpPr>
        <p:spPr bwMode="white">
          <a:xfrm>
            <a:off x="457200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3429000 h 3429000"/>
              <a:gd name="connsiteX1" fmla="*/ 4572000 w 4572000"/>
              <a:gd name="connsiteY1" fmla="*/ 0 h 3429000"/>
              <a:gd name="connsiteX2" fmla="*/ 4572000 w 4572000"/>
              <a:gd name="connsiteY2" fmla="*/ 3429000 h 3429000"/>
              <a:gd name="connsiteX3" fmla="*/ 0 w 457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3429000"/>
                </a:moveTo>
                <a:lnTo>
                  <a:pt x="4572000" y="0"/>
                </a:lnTo>
                <a:lnTo>
                  <a:pt x="457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7" name="Rectangle 6">
            <a:extLst>
              <a:ext uri="{FF2B5EF4-FFF2-40B4-BE49-F238E27FC236}">
                <a16:creationId xmlns:a16="http://schemas.microsoft.com/office/drawing/2014/main" id="{379F3127-B954-D97C-6F9C-B2739CFED721}"/>
              </a:ext>
            </a:extLst>
          </p:cNvPr>
          <p:cNvSpPr/>
          <p:nvPr/>
        </p:nvSpPr>
        <p:spPr bwMode="white">
          <a:xfrm>
            <a:off x="4572000" y="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457200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3" name="Isosceles Triangle 2">
            <a:extLst>
              <a:ext uri="{FF2B5EF4-FFF2-40B4-BE49-F238E27FC236}">
                <a16:creationId xmlns:a16="http://schemas.microsoft.com/office/drawing/2014/main" id="{937C3542-96BF-4A1C-B158-4C90FCD24554}"/>
              </a:ext>
            </a:extLst>
          </p:cNvPr>
          <p:cNvSpPr/>
          <p:nvPr/>
        </p:nvSpPr>
        <p:spPr>
          <a:xfrm rot="16200000">
            <a:off x="-1143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8" name="Isosceles Triangle 7">
            <a:extLst>
              <a:ext uri="{FF2B5EF4-FFF2-40B4-BE49-F238E27FC236}">
                <a16:creationId xmlns:a16="http://schemas.microsoft.com/office/drawing/2014/main" id="{BE7EA978-A7C1-6942-01D5-941EC9724044}"/>
              </a:ext>
            </a:extLst>
          </p:cNvPr>
          <p:cNvSpPr/>
          <p:nvPr/>
        </p:nvSpPr>
        <p:spPr>
          <a:xfrm rot="5400000">
            <a:off x="3429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Final 3">
            <a:extLst>
              <a:ext uri="{FF2B5EF4-FFF2-40B4-BE49-F238E27FC236}">
                <a16:creationId xmlns:a16="http://schemas.microsoft.com/office/drawing/2014/main" id="{69650B89-109D-6BA0-DC43-458DEBB33ADC}"/>
              </a:ext>
            </a:extLst>
          </p:cNvPr>
          <p:cNvSpPr txBox="1">
            <a:spLocks noChangeArrowheads="1"/>
          </p:cNvSpPr>
          <p:nvPr/>
        </p:nvSpPr>
        <p:spPr bwMode="auto">
          <a:xfrm>
            <a:off x="5370933" y="2602525"/>
            <a:ext cx="3280558" cy="359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deceit</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lewdness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an evil eye</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blasphemy</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pride</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foolishness</a:t>
            </a:r>
            <a:endParaRPr kumimoji="0" lang="en-US" altLang="en-US" sz="3200" b="1" i="1"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Final 2">
            <a:extLst>
              <a:ext uri="{FF2B5EF4-FFF2-40B4-BE49-F238E27FC236}">
                <a16:creationId xmlns:a16="http://schemas.microsoft.com/office/drawing/2014/main" id="{797CF7EB-A91A-AEC0-7F78-3368AD372E8F}"/>
              </a:ext>
            </a:extLst>
          </p:cNvPr>
          <p:cNvSpPr txBox="1">
            <a:spLocks noChangeArrowheads="1"/>
          </p:cNvSpPr>
          <p:nvPr/>
        </p:nvSpPr>
        <p:spPr bwMode="auto">
          <a:xfrm>
            <a:off x="322882" y="1177870"/>
            <a:ext cx="8498237" cy="548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within</a:t>
            </a:r>
          </a:p>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out of the heart of men proceed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evil thoughts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adulteries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fornications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murders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thefts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covetousness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wickedness</a:t>
            </a:r>
            <a:endParaRPr kumimoji="0" lang="en-US" altLang="en-US" sz="3200" b="1" i="1"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itle 1">
            <a:extLst>
              <a:ext uri="{FF2B5EF4-FFF2-40B4-BE49-F238E27FC236}">
                <a16:creationId xmlns:a16="http://schemas.microsoft.com/office/drawing/2014/main" id="{57B35FBB-4B04-D556-FFA9-79B2E7BAE312}"/>
              </a:ext>
            </a:extLst>
          </p:cNvPr>
          <p:cNvSpPr txBox="1">
            <a:spLocks/>
          </p:cNvSpPr>
          <p:nvPr/>
        </p:nvSpPr>
        <p:spPr>
          <a:xfrm>
            <a:off x="1219041" y="1789182"/>
            <a:ext cx="399010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2" name="Final 1">
            <a:extLst>
              <a:ext uri="{FF2B5EF4-FFF2-40B4-BE49-F238E27FC236}">
                <a16:creationId xmlns:a16="http://schemas.microsoft.com/office/drawing/2014/main" id="{1FDEABFB-6623-BDCB-1B98-C18CCB4962BF}"/>
              </a:ext>
            </a:extLst>
          </p:cNvPr>
          <p:cNvSpPr txBox="1">
            <a:spLocks noChangeArrowheads="1"/>
          </p:cNvSpPr>
          <p:nvPr/>
        </p:nvSpPr>
        <p:spPr bwMode="auto">
          <a:xfrm>
            <a:off x="599268" y="216976"/>
            <a:ext cx="7909301" cy="141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chemeClr val="tx1">
                    <a:lumMod val="50000"/>
                    <a:lumOff val="50000"/>
                  </a:schemeClr>
                </a:solidFill>
                <a:effectLst>
                  <a:glow rad="101600">
                    <a:srgbClr val="000000"/>
                  </a:glow>
                  <a:outerShdw blurRad="50800" sx="101000" sy="101000" algn="tl" rotWithShape="0">
                    <a:srgbClr val="FF0000"/>
                  </a:outerShdw>
                </a:effectLst>
                <a:uLnTx/>
                <a:uFillTx/>
                <a:latin typeface="Calibri" panose="020F0502020204030204" pitchFamily="34" charset="0"/>
                <a:ea typeface="+mj-ea"/>
                <a:cs typeface="+mj-cs"/>
              </a:rPr>
              <a:t>What comes out of a man</a:t>
            </a:r>
          </a:p>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chemeClr val="tx1">
                    <a:lumMod val="50000"/>
                    <a:lumOff val="50000"/>
                  </a:schemeClr>
                </a:solidFill>
                <a:effectLst>
                  <a:glow rad="101600">
                    <a:srgbClr val="000000"/>
                  </a:glow>
                  <a:outerShdw blurRad="50800" sx="101000" sy="101000" algn="tl" rotWithShape="0">
                    <a:srgbClr val="FF0000"/>
                  </a:outerShdw>
                </a:effectLst>
                <a:uLnTx/>
                <a:uFillTx/>
                <a:latin typeface="Calibri" panose="020F0502020204030204" pitchFamily="34" charset="0"/>
                <a:ea typeface="+mj-ea"/>
                <a:cs typeface="+mj-cs"/>
              </a:rPr>
              <a:t>				that defiles a man</a:t>
            </a:r>
            <a:endParaRPr kumimoji="0" lang="en-US" altLang="en-US" sz="3200" b="1" i="1" u="none" strike="noStrike" kern="0" cap="none" spc="0" normalizeH="0" baseline="0" noProof="0" dirty="0">
              <a:ln w="17780" cmpd="sng">
                <a:solidFill>
                  <a:srgbClr val="FFFFFF"/>
                </a:solidFill>
                <a:prstDash val="solid"/>
                <a:miter lim="800000"/>
              </a:ln>
              <a:solidFill>
                <a:schemeClr val="tx1">
                  <a:lumMod val="50000"/>
                  <a:lumOff val="50000"/>
                </a:schemeClr>
              </a:solidFill>
              <a:effectLst>
                <a:glow rad="101600">
                  <a:srgbClr val="000000"/>
                </a:glow>
                <a:outerShdw blurRad="50800" sx="101000" sy="101000" algn="tl" rotWithShape="0">
                  <a:srgbClr val="FF0000"/>
                </a:outerShdw>
              </a:effectLst>
              <a:uLnTx/>
              <a:uFillTx/>
              <a:latin typeface="Calibri" panose="020F0502020204030204" pitchFamily="34" charset="0"/>
              <a:ea typeface="+mj-ea"/>
              <a:cs typeface="+mj-cs"/>
            </a:endParaRPr>
          </a:p>
        </p:txBody>
      </p:sp>
      <p:sp>
        <p:nvSpPr>
          <p:cNvPr id="13" name="Main">
            <a:extLst>
              <a:ext uri="{FF2B5EF4-FFF2-40B4-BE49-F238E27FC236}">
                <a16:creationId xmlns:a16="http://schemas.microsoft.com/office/drawing/2014/main" id="{1C508061-9EE8-B641-9F04-D173724B19C1}"/>
              </a:ext>
            </a:extLst>
          </p:cNvPr>
          <p:cNvSpPr>
            <a:spLocks noGrp="1" noChangeArrowheads="1"/>
          </p:cNvSpPr>
          <p:nvPr>
            <p:ph type="title"/>
          </p:nvPr>
        </p:nvSpPr>
        <p:spPr>
          <a:xfrm>
            <a:off x="457200" y="137319"/>
            <a:ext cx="8229600" cy="65833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"What comes out of a man, that defiles a man. For from within, out of the heart of men, proceed evil thoughts, adulteries, fornications, murders, thefts, covetousness, wickedness, deceit, lewdness, an evil eye, blasphemy, pride, foolishness. All these evil things come from within and    defile a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7:20-23 </a:t>
            </a:r>
          </a:p>
        </p:txBody>
      </p:sp>
      <p:sp>
        <p:nvSpPr>
          <p:cNvPr id="14" name="Rectangle 2">
            <a:extLst>
              <a:ext uri="{FF2B5EF4-FFF2-40B4-BE49-F238E27FC236}">
                <a16:creationId xmlns:a16="http://schemas.microsoft.com/office/drawing/2014/main" id="{45B48FC1-3582-3AC2-88E1-171DCBC8B538}"/>
              </a:ext>
            </a:extLst>
          </p:cNvPr>
          <p:cNvSpPr txBox="1">
            <a:spLocks noChangeArrowheads="1"/>
          </p:cNvSpPr>
          <p:nvPr/>
        </p:nvSpPr>
        <p:spPr bwMode="auto">
          <a:xfrm>
            <a:off x="3719574" y="140509"/>
            <a:ext cx="4838639" cy="80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comes out of a</a:t>
            </a:r>
          </a:p>
        </p:txBody>
      </p:sp>
      <p:sp>
        <p:nvSpPr>
          <p:cNvPr id="15" name="Rectangle 2">
            <a:extLst>
              <a:ext uri="{FF2B5EF4-FFF2-40B4-BE49-F238E27FC236}">
                <a16:creationId xmlns:a16="http://schemas.microsoft.com/office/drawing/2014/main" id="{77E4F7B5-4AD2-2A83-5AB1-DBF48E89EE68}"/>
              </a:ext>
            </a:extLst>
          </p:cNvPr>
          <p:cNvSpPr txBox="1">
            <a:spLocks noChangeArrowheads="1"/>
          </p:cNvSpPr>
          <p:nvPr/>
        </p:nvSpPr>
        <p:spPr bwMode="auto">
          <a:xfrm>
            <a:off x="661988" y="783213"/>
            <a:ext cx="1388806" cy="80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man</a:t>
            </a:r>
          </a:p>
        </p:txBody>
      </p:sp>
      <p:sp>
        <p:nvSpPr>
          <p:cNvPr id="16" name="Rectangle 2">
            <a:extLst>
              <a:ext uri="{FF2B5EF4-FFF2-40B4-BE49-F238E27FC236}">
                <a16:creationId xmlns:a16="http://schemas.microsoft.com/office/drawing/2014/main" id="{47852184-AE7C-AF7C-B3D4-206EC77C0D32}"/>
              </a:ext>
            </a:extLst>
          </p:cNvPr>
          <p:cNvSpPr txBox="1">
            <a:spLocks noChangeArrowheads="1"/>
          </p:cNvSpPr>
          <p:nvPr/>
        </p:nvSpPr>
        <p:spPr bwMode="auto">
          <a:xfrm>
            <a:off x="1809750" y="803996"/>
            <a:ext cx="4602956" cy="76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that defiles a man</a:t>
            </a:r>
          </a:p>
        </p:txBody>
      </p:sp>
      <p:sp>
        <p:nvSpPr>
          <p:cNvPr id="17" name="Rectangle 2">
            <a:extLst>
              <a:ext uri="{FF2B5EF4-FFF2-40B4-BE49-F238E27FC236}">
                <a16:creationId xmlns:a16="http://schemas.microsoft.com/office/drawing/2014/main" id="{36A1AB6E-670A-6742-298C-4DEDAB87EDD6}"/>
              </a:ext>
            </a:extLst>
          </p:cNvPr>
          <p:cNvSpPr txBox="1">
            <a:spLocks noChangeArrowheads="1"/>
          </p:cNvSpPr>
          <p:nvPr/>
        </p:nvSpPr>
        <p:spPr bwMode="auto">
          <a:xfrm>
            <a:off x="6915151" y="800100"/>
            <a:ext cx="1657670" cy="76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from</a:t>
            </a:r>
          </a:p>
        </p:txBody>
      </p:sp>
      <p:sp>
        <p:nvSpPr>
          <p:cNvPr id="18" name="Rectangle 2">
            <a:extLst>
              <a:ext uri="{FF2B5EF4-FFF2-40B4-BE49-F238E27FC236}">
                <a16:creationId xmlns:a16="http://schemas.microsoft.com/office/drawing/2014/main" id="{243541F8-ABF0-4062-A5B8-4BAB1AD6CF69}"/>
              </a:ext>
            </a:extLst>
          </p:cNvPr>
          <p:cNvSpPr txBox="1">
            <a:spLocks noChangeArrowheads="1"/>
          </p:cNvSpPr>
          <p:nvPr/>
        </p:nvSpPr>
        <p:spPr bwMode="auto">
          <a:xfrm>
            <a:off x="904009" y="1423987"/>
            <a:ext cx="1748704" cy="8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within</a:t>
            </a:r>
          </a:p>
        </p:txBody>
      </p:sp>
      <p:sp>
        <p:nvSpPr>
          <p:cNvPr id="19" name="Rectangle 2">
            <a:extLst>
              <a:ext uri="{FF2B5EF4-FFF2-40B4-BE49-F238E27FC236}">
                <a16:creationId xmlns:a16="http://schemas.microsoft.com/office/drawing/2014/main" id="{838D02AB-F899-EF8D-C190-630D96FC59F0}"/>
              </a:ext>
            </a:extLst>
          </p:cNvPr>
          <p:cNvSpPr txBox="1">
            <a:spLocks noChangeArrowheads="1"/>
          </p:cNvSpPr>
          <p:nvPr/>
        </p:nvSpPr>
        <p:spPr bwMode="auto">
          <a:xfrm>
            <a:off x="2459831" y="1413596"/>
            <a:ext cx="5769769" cy="82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out of the heart of men</a:t>
            </a:r>
          </a:p>
        </p:txBody>
      </p:sp>
      <p:sp>
        <p:nvSpPr>
          <p:cNvPr id="20" name="Rectangle 2">
            <a:extLst>
              <a:ext uri="{FF2B5EF4-FFF2-40B4-BE49-F238E27FC236}">
                <a16:creationId xmlns:a16="http://schemas.microsoft.com/office/drawing/2014/main" id="{F7378205-27A2-CC14-031D-915BD252DF79}"/>
              </a:ext>
            </a:extLst>
          </p:cNvPr>
          <p:cNvSpPr txBox="1">
            <a:spLocks noChangeArrowheads="1"/>
          </p:cNvSpPr>
          <p:nvPr/>
        </p:nvSpPr>
        <p:spPr bwMode="auto">
          <a:xfrm>
            <a:off x="696190" y="2057832"/>
            <a:ext cx="2130353" cy="81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proceed</a:t>
            </a:r>
          </a:p>
        </p:txBody>
      </p:sp>
      <p:sp>
        <p:nvSpPr>
          <p:cNvPr id="21" name="Rectangle 2">
            <a:extLst>
              <a:ext uri="{FF2B5EF4-FFF2-40B4-BE49-F238E27FC236}">
                <a16:creationId xmlns:a16="http://schemas.microsoft.com/office/drawing/2014/main" id="{CD02DFAE-28BB-C224-B41C-F7ABFF017562}"/>
              </a:ext>
            </a:extLst>
          </p:cNvPr>
          <p:cNvSpPr txBox="1">
            <a:spLocks noChangeArrowheads="1"/>
          </p:cNvSpPr>
          <p:nvPr/>
        </p:nvSpPr>
        <p:spPr bwMode="auto">
          <a:xfrm>
            <a:off x="2618508" y="2070604"/>
            <a:ext cx="3225080" cy="78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evil thoughts</a:t>
            </a:r>
          </a:p>
        </p:txBody>
      </p:sp>
      <p:sp>
        <p:nvSpPr>
          <p:cNvPr id="22" name="Rectangle 2">
            <a:extLst>
              <a:ext uri="{FF2B5EF4-FFF2-40B4-BE49-F238E27FC236}">
                <a16:creationId xmlns:a16="http://schemas.microsoft.com/office/drawing/2014/main" id="{283C56EA-593D-D122-2392-3DE2C7016069}"/>
              </a:ext>
            </a:extLst>
          </p:cNvPr>
          <p:cNvSpPr txBox="1">
            <a:spLocks noChangeArrowheads="1"/>
          </p:cNvSpPr>
          <p:nvPr/>
        </p:nvSpPr>
        <p:spPr bwMode="auto">
          <a:xfrm>
            <a:off x="5714998" y="2078614"/>
            <a:ext cx="2655095" cy="78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adulteries</a:t>
            </a:r>
          </a:p>
        </p:txBody>
      </p:sp>
      <p:sp>
        <p:nvSpPr>
          <p:cNvPr id="23" name="Rectangle 2">
            <a:extLst>
              <a:ext uri="{FF2B5EF4-FFF2-40B4-BE49-F238E27FC236}">
                <a16:creationId xmlns:a16="http://schemas.microsoft.com/office/drawing/2014/main" id="{591D36EC-5C06-0BAA-4082-F4B571121F58}"/>
              </a:ext>
            </a:extLst>
          </p:cNvPr>
          <p:cNvSpPr txBox="1">
            <a:spLocks noChangeArrowheads="1"/>
          </p:cNvSpPr>
          <p:nvPr/>
        </p:nvSpPr>
        <p:spPr bwMode="auto">
          <a:xfrm>
            <a:off x="1152526" y="2724150"/>
            <a:ext cx="3014550" cy="76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fornications</a:t>
            </a:r>
          </a:p>
        </p:txBody>
      </p:sp>
      <p:sp>
        <p:nvSpPr>
          <p:cNvPr id="24" name="Rectangle 2">
            <a:extLst>
              <a:ext uri="{FF2B5EF4-FFF2-40B4-BE49-F238E27FC236}">
                <a16:creationId xmlns:a16="http://schemas.microsoft.com/office/drawing/2014/main" id="{A64965DD-656C-93AF-9B99-0E54E4BE12E2}"/>
              </a:ext>
            </a:extLst>
          </p:cNvPr>
          <p:cNvSpPr txBox="1">
            <a:spLocks noChangeArrowheads="1"/>
          </p:cNvSpPr>
          <p:nvPr/>
        </p:nvSpPr>
        <p:spPr bwMode="auto">
          <a:xfrm>
            <a:off x="4062845" y="2724150"/>
            <a:ext cx="2237943" cy="76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murders</a:t>
            </a:r>
          </a:p>
        </p:txBody>
      </p:sp>
      <p:sp>
        <p:nvSpPr>
          <p:cNvPr id="25" name="Rectangle 2">
            <a:extLst>
              <a:ext uri="{FF2B5EF4-FFF2-40B4-BE49-F238E27FC236}">
                <a16:creationId xmlns:a16="http://schemas.microsoft.com/office/drawing/2014/main" id="{948895EE-3F8B-8DCB-610A-F3206D93CEAB}"/>
              </a:ext>
            </a:extLst>
          </p:cNvPr>
          <p:cNvSpPr txBox="1">
            <a:spLocks noChangeArrowheads="1"/>
          </p:cNvSpPr>
          <p:nvPr/>
        </p:nvSpPr>
        <p:spPr bwMode="auto">
          <a:xfrm>
            <a:off x="6192982" y="2712460"/>
            <a:ext cx="1655617" cy="79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thefts</a:t>
            </a:r>
          </a:p>
        </p:txBody>
      </p:sp>
      <p:sp>
        <p:nvSpPr>
          <p:cNvPr id="26" name="Rectangle 2">
            <a:extLst>
              <a:ext uri="{FF2B5EF4-FFF2-40B4-BE49-F238E27FC236}">
                <a16:creationId xmlns:a16="http://schemas.microsoft.com/office/drawing/2014/main" id="{01D615ED-504D-2449-3CFF-AE6D147CAB7B}"/>
              </a:ext>
            </a:extLst>
          </p:cNvPr>
          <p:cNvSpPr txBox="1">
            <a:spLocks noChangeArrowheads="1"/>
          </p:cNvSpPr>
          <p:nvPr/>
        </p:nvSpPr>
        <p:spPr bwMode="auto">
          <a:xfrm>
            <a:off x="661988" y="3343276"/>
            <a:ext cx="3266096" cy="80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covetousness</a:t>
            </a:r>
          </a:p>
        </p:txBody>
      </p:sp>
      <p:sp>
        <p:nvSpPr>
          <p:cNvPr id="27" name="Rectangle 2">
            <a:extLst>
              <a:ext uri="{FF2B5EF4-FFF2-40B4-BE49-F238E27FC236}">
                <a16:creationId xmlns:a16="http://schemas.microsoft.com/office/drawing/2014/main" id="{7753B2B8-F23D-2247-FC04-218C0D388C7E}"/>
              </a:ext>
            </a:extLst>
          </p:cNvPr>
          <p:cNvSpPr txBox="1">
            <a:spLocks noChangeArrowheads="1"/>
          </p:cNvSpPr>
          <p:nvPr/>
        </p:nvSpPr>
        <p:spPr bwMode="auto">
          <a:xfrm>
            <a:off x="3771682" y="3362325"/>
            <a:ext cx="3096491" cy="77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wickedness</a:t>
            </a:r>
          </a:p>
        </p:txBody>
      </p:sp>
      <p:sp>
        <p:nvSpPr>
          <p:cNvPr id="28" name="Rectangle 2">
            <a:extLst>
              <a:ext uri="{FF2B5EF4-FFF2-40B4-BE49-F238E27FC236}">
                <a16:creationId xmlns:a16="http://schemas.microsoft.com/office/drawing/2014/main" id="{333A8146-75A1-11D8-FE14-DB55D53D0B61}"/>
              </a:ext>
            </a:extLst>
          </p:cNvPr>
          <p:cNvSpPr txBox="1">
            <a:spLocks noChangeArrowheads="1"/>
          </p:cNvSpPr>
          <p:nvPr/>
        </p:nvSpPr>
        <p:spPr bwMode="auto">
          <a:xfrm>
            <a:off x="6670962" y="3345657"/>
            <a:ext cx="1704431" cy="80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deceit</a:t>
            </a:r>
          </a:p>
        </p:txBody>
      </p:sp>
      <p:sp>
        <p:nvSpPr>
          <p:cNvPr id="29" name="Rectangle 2">
            <a:extLst>
              <a:ext uri="{FF2B5EF4-FFF2-40B4-BE49-F238E27FC236}">
                <a16:creationId xmlns:a16="http://schemas.microsoft.com/office/drawing/2014/main" id="{866201F3-D16D-46E0-D83C-60EC93DA6751}"/>
              </a:ext>
            </a:extLst>
          </p:cNvPr>
          <p:cNvSpPr txBox="1">
            <a:spLocks noChangeArrowheads="1"/>
          </p:cNvSpPr>
          <p:nvPr/>
        </p:nvSpPr>
        <p:spPr bwMode="auto">
          <a:xfrm>
            <a:off x="600075" y="3960019"/>
            <a:ext cx="2507128" cy="85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lewdness</a:t>
            </a:r>
          </a:p>
        </p:txBody>
      </p:sp>
      <p:sp>
        <p:nvSpPr>
          <p:cNvPr id="30" name="Rectangle 2">
            <a:extLst>
              <a:ext uri="{FF2B5EF4-FFF2-40B4-BE49-F238E27FC236}">
                <a16:creationId xmlns:a16="http://schemas.microsoft.com/office/drawing/2014/main" id="{2DDC1853-87C5-7D19-64B8-81078AF2B224}"/>
              </a:ext>
            </a:extLst>
          </p:cNvPr>
          <p:cNvSpPr txBox="1">
            <a:spLocks noChangeArrowheads="1"/>
          </p:cNvSpPr>
          <p:nvPr/>
        </p:nvSpPr>
        <p:spPr bwMode="auto">
          <a:xfrm>
            <a:off x="2992582" y="3986213"/>
            <a:ext cx="2665268" cy="8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an evil eye</a:t>
            </a:r>
          </a:p>
        </p:txBody>
      </p:sp>
      <p:sp>
        <p:nvSpPr>
          <p:cNvPr id="31" name="Rectangle 2">
            <a:extLst>
              <a:ext uri="{FF2B5EF4-FFF2-40B4-BE49-F238E27FC236}">
                <a16:creationId xmlns:a16="http://schemas.microsoft.com/office/drawing/2014/main" id="{A7A6DE2D-682D-0467-17D1-B67BA048A6E7}"/>
              </a:ext>
            </a:extLst>
          </p:cNvPr>
          <p:cNvSpPr txBox="1">
            <a:spLocks noChangeArrowheads="1"/>
          </p:cNvSpPr>
          <p:nvPr/>
        </p:nvSpPr>
        <p:spPr bwMode="auto">
          <a:xfrm>
            <a:off x="5590309" y="3995738"/>
            <a:ext cx="2777403" cy="78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blasphemy</a:t>
            </a:r>
          </a:p>
        </p:txBody>
      </p:sp>
      <p:sp>
        <p:nvSpPr>
          <p:cNvPr id="32" name="Rectangle 2">
            <a:extLst>
              <a:ext uri="{FF2B5EF4-FFF2-40B4-BE49-F238E27FC236}">
                <a16:creationId xmlns:a16="http://schemas.microsoft.com/office/drawing/2014/main" id="{D681104D-55BF-05F3-5AE4-2D4A63346705}"/>
              </a:ext>
            </a:extLst>
          </p:cNvPr>
          <p:cNvSpPr txBox="1">
            <a:spLocks noChangeArrowheads="1"/>
          </p:cNvSpPr>
          <p:nvPr/>
        </p:nvSpPr>
        <p:spPr bwMode="auto">
          <a:xfrm>
            <a:off x="893617" y="4631532"/>
            <a:ext cx="1520971" cy="79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pride</a:t>
            </a:r>
          </a:p>
        </p:txBody>
      </p:sp>
      <p:sp>
        <p:nvSpPr>
          <p:cNvPr id="33" name="Rectangle 2">
            <a:extLst>
              <a:ext uri="{FF2B5EF4-FFF2-40B4-BE49-F238E27FC236}">
                <a16:creationId xmlns:a16="http://schemas.microsoft.com/office/drawing/2014/main" id="{0300A909-74E9-05DE-9934-96F2388CD22B}"/>
              </a:ext>
            </a:extLst>
          </p:cNvPr>
          <p:cNvSpPr txBox="1">
            <a:spLocks noChangeArrowheads="1"/>
          </p:cNvSpPr>
          <p:nvPr/>
        </p:nvSpPr>
        <p:spPr bwMode="auto">
          <a:xfrm>
            <a:off x="2316956" y="4655560"/>
            <a:ext cx="2843214" cy="74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8415" cmpd="sng">
                  <a:solidFill>
                    <a:srgbClr val="FFFFFF"/>
                  </a:solidFill>
                  <a:prstDash val="solid"/>
                </a:ln>
                <a:solidFill>
                  <a:srgbClr val="0066FF"/>
                </a:solidFill>
                <a:effectLst>
                  <a:glow rad="101600">
                    <a:srgbClr val="000000">
                      <a:alpha val="80000"/>
                    </a:srgbClr>
                  </a:glow>
                  <a:outerShdw blurRad="63500" dir="3600000" algn="tl" rotWithShape="0">
                    <a:srgbClr val="000000">
                      <a:alpha val="70000"/>
                    </a:srgbClr>
                  </a:outerShdw>
                </a:effectLst>
                <a:uLnTx/>
                <a:uFillTx/>
                <a:latin typeface="Calibri" panose="020F0502020204030204" pitchFamily="34" charset="0"/>
                <a:ea typeface="+mj-ea"/>
                <a:cs typeface="Calibri" panose="020F0502020204030204" pitchFamily="34" charset="0"/>
              </a:rPr>
              <a:t>foolishness</a:t>
            </a:r>
          </a:p>
        </p:txBody>
      </p:sp>
      <p:sp>
        <p:nvSpPr>
          <p:cNvPr id="34" name="Arrow: Bent-Up 9">
            <a:extLst>
              <a:ext uri="{FF2B5EF4-FFF2-40B4-BE49-F238E27FC236}">
                <a16:creationId xmlns:a16="http://schemas.microsoft.com/office/drawing/2014/main" id="{C5F490AE-605D-3F0D-F961-A33234A5A104}"/>
              </a:ext>
            </a:extLst>
          </p:cNvPr>
          <p:cNvSpPr/>
          <p:nvPr/>
        </p:nvSpPr>
        <p:spPr>
          <a:xfrm rot="5400000">
            <a:off x="3838935" y="1018378"/>
            <a:ext cx="349096" cy="352845"/>
          </a:xfrm>
          <a:prstGeom prst="bentUpArrow">
            <a:avLst>
              <a:gd name="adj1" fmla="val 26365"/>
              <a:gd name="adj2" fmla="val 32031"/>
              <a:gd name="adj3" fmla="val 50000"/>
            </a:avLst>
          </a:prstGeom>
          <a:solidFill>
            <a:schemeClr val="bg1">
              <a:lumMod val="50000"/>
            </a:schemeClr>
          </a:solidFill>
          <a:ln w="9525">
            <a:solidFill>
              <a:srgbClr val="FF0000"/>
            </a:solidFill>
          </a:ln>
          <a:effectLst>
            <a:glow rad="50800">
              <a:schemeClr val="bg1"/>
            </a:glow>
          </a:effectLst>
          <a:scene3d>
            <a:camera prst="orthographicFront"/>
            <a:lightRig rig="fla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contourW="12700" prstMaterial="plastic">
              <a:bevelT/>
              <a:contourClr>
                <a:schemeClr val="bg1"/>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Arrow: Bent-Up 9">
            <a:extLst>
              <a:ext uri="{FF2B5EF4-FFF2-40B4-BE49-F238E27FC236}">
                <a16:creationId xmlns:a16="http://schemas.microsoft.com/office/drawing/2014/main" id="{FF7286CF-8C04-3CDA-782A-E989F7FF6186}"/>
              </a:ext>
            </a:extLst>
          </p:cNvPr>
          <p:cNvSpPr/>
          <p:nvPr/>
        </p:nvSpPr>
        <p:spPr>
          <a:xfrm rot="5400000">
            <a:off x="877525" y="1888408"/>
            <a:ext cx="349096" cy="352845"/>
          </a:xfrm>
          <a:prstGeom prst="bentUpArrow">
            <a:avLst>
              <a:gd name="adj1" fmla="val 26365"/>
              <a:gd name="adj2" fmla="val 32031"/>
              <a:gd name="adj3" fmla="val 50000"/>
            </a:avLst>
          </a:prstGeom>
          <a:solidFill>
            <a:srgbClr val="FF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grpSp>
        <p:nvGrpSpPr>
          <p:cNvPr id="36" name="Group 28">
            <a:extLst>
              <a:ext uri="{FF2B5EF4-FFF2-40B4-BE49-F238E27FC236}">
                <a16:creationId xmlns:a16="http://schemas.microsoft.com/office/drawing/2014/main" id="{E87A4500-5DE3-ED3D-ED84-6747CD40192D}"/>
              </a:ext>
            </a:extLst>
          </p:cNvPr>
          <p:cNvGrpSpPr/>
          <p:nvPr/>
        </p:nvGrpSpPr>
        <p:grpSpPr>
          <a:xfrm>
            <a:off x="322882" y="216976"/>
            <a:ext cx="8498237" cy="6447295"/>
            <a:chOff x="322882" y="216976"/>
            <a:chExt cx="8498237" cy="6447295"/>
          </a:xfrm>
        </p:grpSpPr>
        <p:sp>
          <p:nvSpPr>
            <p:cNvPr id="37" name="Final 3">
              <a:extLst>
                <a:ext uri="{FF2B5EF4-FFF2-40B4-BE49-F238E27FC236}">
                  <a16:creationId xmlns:a16="http://schemas.microsoft.com/office/drawing/2014/main" id="{7969EAD0-5062-7531-B80E-43DADD2CFF73}"/>
                </a:ext>
              </a:extLst>
            </p:cNvPr>
            <p:cNvSpPr txBox="1">
              <a:spLocks noChangeArrowheads="1"/>
            </p:cNvSpPr>
            <p:nvPr/>
          </p:nvSpPr>
          <p:spPr bwMode="auto">
            <a:xfrm>
              <a:off x="5370933" y="2602525"/>
              <a:ext cx="3280558" cy="359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deceit</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lewdness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an evil eye</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blasphemy</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pride</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foolishness</a:t>
              </a:r>
              <a:endParaRPr kumimoji="0" lang="en-US" altLang="en-US" sz="3200" b="1" i="1"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Final 2">
              <a:extLst>
                <a:ext uri="{FF2B5EF4-FFF2-40B4-BE49-F238E27FC236}">
                  <a16:creationId xmlns:a16="http://schemas.microsoft.com/office/drawing/2014/main" id="{ECFA1B00-04DD-3AB8-E5B3-197E0A9DFE6C}"/>
                </a:ext>
              </a:extLst>
            </p:cNvPr>
            <p:cNvSpPr txBox="1">
              <a:spLocks noChangeArrowheads="1"/>
            </p:cNvSpPr>
            <p:nvPr/>
          </p:nvSpPr>
          <p:spPr bwMode="auto">
            <a:xfrm>
              <a:off x="322882" y="1177870"/>
              <a:ext cx="8498237" cy="548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within</a:t>
              </a:r>
            </a:p>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out of the heart of men proceed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evil thoughts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adulteries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fornications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murders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thefts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covetousness</a:t>
              </a:r>
            </a:p>
            <a:p>
              <a:pPr marL="0" marR="0" lvl="0" indent="0" algn="l" defTabSz="914400" rtl="0" eaLnBrk="1" fontAlgn="base" latinLnBrk="0" hangingPunct="1">
                <a:lnSpc>
                  <a:spcPts val="44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wickedness</a:t>
              </a:r>
              <a:endParaRPr kumimoji="0" lang="en-US" altLang="en-US" sz="3200" b="1" i="1"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Title 1">
              <a:extLst>
                <a:ext uri="{FF2B5EF4-FFF2-40B4-BE49-F238E27FC236}">
                  <a16:creationId xmlns:a16="http://schemas.microsoft.com/office/drawing/2014/main" id="{22C003CE-8924-0C35-BD18-D5839B128DE1}"/>
                </a:ext>
              </a:extLst>
            </p:cNvPr>
            <p:cNvSpPr txBox="1">
              <a:spLocks/>
            </p:cNvSpPr>
            <p:nvPr/>
          </p:nvSpPr>
          <p:spPr>
            <a:xfrm>
              <a:off x="1219041" y="1789182"/>
              <a:ext cx="399010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2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2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0" name="Final 1">
              <a:extLst>
                <a:ext uri="{FF2B5EF4-FFF2-40B4-BE49-F238E27FC236}">
                  <a16:creationId xmlns:a16="http://schemas.microsoft.com/office/drawing/2014/main" id="{76DF4224-D569-51BE-6FF4-563AB2BEF1CA}"/>
                </a:ext>
              </a:extLst>
            </p:cNvPr>
            <p:cNvSpPr txBox="1">
              <a:spLocks noChangeArrowheads="1"/>
            </p:cNvSpPr>
            <p:nvPr/>
          </p:nvSpPr>
          <p:spPr bwMode="auto">
            <a:xfrm>
              <a:off x="599268" y="216976"/>
              <a:ext cx="7909301" cy="141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0000">
                      <a:lumMod val="50000"/>
                      <a:lumOff val="50000"/>
                    </a:srgbClr>
                  </a:solidFill>
                  <a:effectLst>
                    <a:glow rad="101600">
                      <a:srgbClr val="000000"/>
                    </a:glow>
                    <a:outerShdw blurRad="50800" sx="101000" sy="101000" algn="tl" rotWithShape="0">
                      <a:srgbClr val="FF0000"/>
                    </a:outerShdw>
                  </a:effectLst>
                  <a:uLnTx/>
                  <a:uFillTx/>
                  <a:latin typeface="Calibri" panose="020F0502020204030204" pitchFamily="34" charset="0"/>
                  <a:ea typeface="+mj-ea"/>
                  <a:cs typeface="+mj-cs"/>
                </a:rPr>
                <a:t>What comes out of a man</a:t>
              </a:r>
            </a:p>
            <a:p>
              <a:pPr marL="0" marR="0" lvl="0" indent="0" algn="l" defTabSz="914400" rtl="0" eaLnBrk="1" fontAlgn="base" latinLnBrk="0" hangingPunct="1">
                <a:lnSpc>
                  <a:spcPts val="48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0000">
                      <a:lumMod val="50000"/>
                      <a:lumOff val="50000"/>
                    </a:srgbClr>
                  </a:solidFill>
                  <a:effectLst>
                    <a:glow rad="101600">
                      <a:srgbClr val="000000"/>
                    </a:glow>
                    <a:outerShdw blurRad="50800" sx="101000" sy="101000" algn="tl" rotWithShape="0">
                      <a:srgbClr val="FF0000"/>
                    </a:outerShdw>
                  </a:effectLst>
                  <a:uLnTx/>
                  <a:uFillTx/>
                  <a:latin typeface="Calibri" panose="020F0502020204030204" pitchFamily="34" charset="0"/>
                  <a:ea typeface="+mj-ea"/>
                  <a:cs typeface="+mj-cs"/>
                </a:rPr>
                <a:t>				that defiles a man</a:t>
              </a:r>
              <a:endParaRPr kumimoji="0" lang="en-US" altLang="en-US" sz="3200" b="1" i="1" u="none" strike="noStrike" kern="0" cap="none" spc="0" normalizeH="0" baseline="0" noProof="0" dirty="0">
                <a:ln w="17780" cmpd="sng">
                  <a:solidFill>
                    <a:srgbClr val="FFFFFF"/>
                  </a:solidFill>
                  <a:prstDash val="solid"/>
                  <a:miter lim="800000"/>
                </a:ln>
                <a:solidFill>
                  <a:srgbClr val="000000">
                    <a:lumMod val="50000"/>
                    <a:lumOff val="50000"/>
                  </a:srgbClr>
                </a:solidFill>
                <a:effectLst>
                  <a:glow rad="101600">
                    <a:srgbClr val="000000"/>
                  </a:glow>
                  <a:outerShdw blurRad="50800" sx="101000" sy="101000" algn="tl" rotWithShape="0">
                    <a:srgbClr val="FF0000"/>
                  </a:outerShdw>
                </a:effectLst>
                <a:uLnTx/>
                <a:uFillTx/>
                <a:latin typeface="Calibri" panose="020F0502020204030204" pitchFamily="34" charset="0"/>
                <a:ea typeface="+mj-ea"/>
                <a:cs typeface="+mj-cs"/>
              </a:endParaRPr>
            </a:p>
          </p:txBody>
        </p:sp>
        <p:sp>
          <p:nvSpPr>
            <p:cNvPr id="41" name="Arrow: Bent-Up 9">
              <a:extLst>
                <a:ext uri="{FF2B5EF4-FFF2-40B4-BE49-F238E27FC236}">
                  <a16:creationId xmlns:a16="http://schemas.microsoft.com/office/drawing/2014/main" id="{DE4465FF-2EFF-DCCF-7C8B-994B195321C8}"/>
                </a:ext>
              </a:extLst>
            </p:cNvPr>
            <p:cNvSpPr/>
            <p:nvPr/>
          </p:nvSpPr>
          <p:spPr>
            <a:xfrm rot="5400000">
              <a:off x="3838935" y="1018378"/>
              <a:ext cx="349096" cy="352845"/>
            </a:xfrm>
            <a:prstGeom prst="bentUpArrow">
              <a:avLst>
                <a:gd name="adj1" fmla="val 26365"/>
                <a:gd name="adj2" fmla="val 32031"/>
                <a:gd name="adj3" fmla="val 50000"/>
              </a:avLst>
            </a:prstGeom>
            <a:solidFill>
              <a:schemeClr val="bg1">
                <a:lumMod val="50000"/>
              </a:schemeClr>
            </a:solidFill>
            <a:ln w="9525">
              <a:solidFill>
                <a:srgbClr val="FF0000"/>
              </a:solidFill>
            </a:ln>
            <a:effectLst>
              <a:glow rad="50800">
                <a:schemeClr val="bg1"/>
              </a:glow>
            </a:effectLst>
            <a:scene3d>
              <a:camera prst="orthographicFront"/>
              <a:lightRig rig="fla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contourW="12700" prstMaterial="plastic">
                <a:bevelT/>
                <a:contourClr>
                  <a:schemeClr val="bg1"/>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Arrow: Bent-Up 9">
              <a:extLst>
                <a:ext uri="{FF2B5EF4-FFF2-40B4-BE49-F238E27FC236}">
                  <a16:creationId xmlns:a16="http://schemas.microsoft.com/office/drawing/2014/main" id="{83F155E0-1CA7-5DC9-EB2E-DAF9F87265E4}"/>
                </a:ext>
              </a:extLst>
            </p:cNvPr>
            <p:cNvSpPr/>
            <p:nvPr/>
          </p:nvSpPr>
          <p:spPr>
            <a:xfrm rot="5400000">
              <a:off x="877525" y="1888408"/>
              <a:ext cx="349096" cy="352845"/>
            </a:xfrm>
            <a:prstGeom prst="bentUpArrow">
              <a:avLst>
                <a:gd name="adj1" fmla="val 26365"/>
                <a:gd name="adj2" fmla="val 32031"/>
                <a:gd name="adj3" fmla="val 50000"/>
              </a:avLst>
            </a:prstGeom>
            <a:solidFill>
              <a:srgbClr val="FF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grpSp>
      <p:sp>
        <p:nvSpPr>
          <p:cNvPr id="43" name="Final">
            <a:extLst>
              <a:ext uri="{FF2B5EF4-FFF2-40B4-BE49-F238E27FC236}">
                <a16:creationId xmlns:a16="http://schemas.microsoft.com/office/drawing/2014/main" id="{66859A3F-D12C-F7AC-B5FA-EB2559D214C5}"/>
              </a:ext>
            </a:extLst>
          </p:cNvPr>
          <p:cNvSpPr txBox="1">
            <a:spLocks noChangeArrowheads="1"/>
          </p:cNvSpPr>
          <p:nvPr/>
        </p:nvSpPr>
        <p:spPr bwMode="auto">
          <a:xfrm>
            <a:off x="444249" y="1327521"/>
            <a:ext cx="3909541" cy="50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gn="l">
              <a:defRPr/>
            </a:pPr>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evil thoughts</a:t>
            </a:r>
          </a:p>
          <a:p>
            <a:pPr lvl="0" algn="l">
              <a:defRPr/>
            </a:pPr>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adulteries</a:t>
            </a:r>
          </a:p>
          <a:p>
            <a:pPr lvl="0" algn="l">
              <a:defRPr/>
            </a:pPr>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fornications</a:t>
            </a:r>
          </a:p>
          <a:p>
            <a:pPr algn="l">
              <a:defRPr/>
            </a:pPr>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murders</a:t>
            </a:r>
          </a:p>
          <a:p>
            <a:pPr lvl="0" algn="l">
              <a:defRPr/>
            </a:pPr>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thefts</a:t>
            </a:r>
          </a:p>
          <a:p>
            <a:pPr algn="l">
              <a:defRPr/>
            </a:pPr>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blasphemies</a:t>
            </a:r>
          </a:p>
          <a:p>
            <a:pPr lvl="0" algn="l">
              <a:defRPr/>
            </a:pPr>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false witness</a:t>
            </a:r>
          </a:p>
        </p:txBody>
      </p:sp>
      <p:sp>
        <p:nvSpPr>
          <p:cNvPr id="56" name="Rectangle 2">
            <a:extLst>
              <a:ext uri="{FF2B5EF4-FFF2-40B4-BE49-F238E27FC236}">
                <a16:creationId xmlns:a16="http://schemas.microsoft.com/office/drawing/2014/main" id="{36870E7E-1326-09ED-2DA7-00415E9BA792}"/>
              </a:ext>
            </a:extLst>
          </p:cNvPr>
          <p:cNvSpPr txBox="1">
            <a:spLocks noChangeArrowheads="1"/>
          </p:cNvSpPr>
          <p:nvPr/>
        </p:nvSpPr>
        <p:spPr bwMode="auto">
          <a:xfrm>
            <a:off x="5220660" y="4259481"/>
            <a:ext cx="2762033" cy="165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3175" cmpd="sng">
                  <a:solidFill>
                    <a:srgbClr val="FFFF00"/>
                  </a:solidFill>
                  <a:prstDash val="solid"/>
                  <a:miter lim="800000"/>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152400">
                    <a:schemeClr val="tx1"/>
                  </a:glow>
                  <a:outerShdw blurRad="50800" algn="tl" rotWithShape="0">
                    <a:srgbClr val="000000"/>
                  </a:outerShdw>
                </a:effectLst>
                <a:latin typeface="Calibri" panose="020F0502020204030204" pitchFamily="34" charset="0"/>
              </a:rPr>
              <a:t>out of</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3175" cmpd="sng">
                  <a:solidFill>
                    <a:srgbClr val="FFFF00"/>
                  </a:solidFill>
                  <a:prstDash val="solid"/>
                  <a:miter lim="800000"/>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152400">
                    <a:schemeClr val="tx1"/>
                  </a:glow>
                  <a:outerShdw blurRad="50800" algn="tl" rotWithShape="0">
                    <a:srgbClr val="000000"/>
                  </a:outerShdw>
                </a:effectLst>
                <a:latin typeface="Calibri" panose="020F0502020204030204" pitchFamily="34" charset="0"/>
              </a:rPr>
              <a:t>the heart</a:t>
            </a:r>
          </a:p>
        </p:txBody>
      </p:sp>
      <p:sp>
        <p:nvSpPr>
          <p:cNvPr id="55" name="Rectangle 2">
            <a:extLst>
              <a:ext uri="{FF2B5EF4-FFF2-40B4-BE49-F238E27FC236}">
                <a16:creationId xmlns:a16="http://schemas.microsoft.com/office/drawing/2014/main" id="{42D369DF-9982-2BD4-A41B-FB2E0E1F3937}"/>
              </a:ext>
            </a:extLst>
          </p:cNvPr>
          <p:cNvSpPr txBox="1">
            <a:spLocks noChangeArrowheads="1"/>
          </p:cNvSpPr>
          <p:nvPr/>
        </p:nvSpPr>
        <p:spPr bwMode="auto">
          <a:xfrm>
            <a:off x="5220660" y="4259481"/>
            <a:ext cx="2762033" cy="165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3175" cmpd="sng">
                  <a:solidFill>
                    <a:srgbClr val="FFFF00"/>
                  </a:solidFill>
                  <a:prstDash val="solid"/>
                  <a:miter lim="800000"/>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63500">
                    <a:srgbClr val="9966FF"/>
                  </a:glow>
                  <a:outerShdw blurRad="50800" algn="tl" rotWithShape="0">
                    <a:srgbClr val="000000"/>
                  </a:outerShdw>
                </a:effectLst>
                <a:latin typeface="Calibri" panose="020F0502020204030204" pitchFamily="34" charset="0"/>
              </a:rPr>
              <a:t>out of</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3175" cmpd="sng">
                  <a:solidFill>
                    <a:srgbClr val="FFFF00"/>
                  </a:solidFill>
                  <a:prstDash val="solid"/>
                  <a:miter lim="800000"/>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63500">
                    <a:srgbClr val="9966FF"/>
                  </a:glow>
                  <a:outerShdw blurRad="50800" algn="tl" rotWithShape="0">
                    <a:srgbClr val="000000"/>
                  </a:outerShdw>
                </a:effectLst>
                <a:latin typeface="Calibri" panose="020F0502020204030204" pitchFamily="34" charset="0"/>
              </a:rPr>
              <a:t>the heart</a:t>
            </a:r>
          </a:p>
        </p:txBody>
      </p:sp>
      <p:sp>
        <p:nvSpPr>
          <p:cNvPr id="44" name="Main 2">
            <a:extLst>
              <a:ext uri="{FF2B5EF4-FFF2-40B4-BE49-F238E27FC236}">
                <a16:creationId xmlns:a16="http://schemas.microsoft.com/office/drawing/2014/main" id="{94382DD0-FB16-F190-58B9-2AFA7476D65B}"/>
              </a:ext>
            </a:extLst>
          </p:cNvPr>
          <p:cNvSpPr txBox="1">
            <a:spLocks noChangeArrowheads="1"/>
          </p:cNvSpPr>
          <p:nvPr/>
        </p:nvSpPr>
        <p:spPr bwMode="auto">
          <a:xfrm>
            <a:off x="404119" y="3772443"/>
            <a:ext cx="8314981" cy="284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kumimoji="0" lang="en-US" altLang="en-US" b="1" i="0" u="none" strike="noStrike" kern="0" cap="none" spc="0" normalizeH="0" baseline="0" noProof="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uLnTx/>
                <a:uFillTx/>
                <a:latin typeface="Calibri" panose="020F0502020204030204" pitchFamily="34" charset="0"/>
                <a:cs typeface="Calibri" panose="020F0502020204030204" pitchFamily="34" charset="0"/>
              </a:rPr>
              <a:t>"For out of the heart proceed evil thoughts, murders, adulteries, fornications, thefts, false witness, blasphemies</a:t>
            </a: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 </a:t>
            </a:r>
            <a:r>
              <a:rPr kumimoji="0" lang="en-US" altLang="en-US" sz="3200" b="1" i="1" u="none" strike="noStrike" kern="0" cap="none" spc="0" normalizeH="0" baseline="0" noProof="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uLnTx/>
                <a:uFillTx/>
                <a:latin typeface="Calibri" panose="020F0502020204030204" pitchFamily="34" charset="0"/>
                <a:cs typeface="Calibri" panose="020F0502020204030204" pitchFamily="34" charset="0"/>
              </a:rPr>
              <a:t>– Matthew 15:19</a:t>
            </a:r>
            <a:r>
              <a:rPr kumimoji="0" lang="en-US" altLang="en-US" sz="3200" b="1" i="0" u="none" strike="noStrike" kern="0" cap="none" spc="0" normalizeH="0" baseline="0" noProof="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uLnTx/>
                <a:uFillTx/>
                <a:latin typeface="Calibri" panose="020F0502020204030204" pitchFamily="34" charset="0"/>
                <a:cs typeface="Calibri" panose="020F0502020204030204" pitchFamily="34" charset="0"/>
              </a:rPr>
              <a:t> </a:t>
            </a:r>
            <a:r>
              <a:rPr kumimoji="0" lang="en-US" altLang="en-US" sz="4000" b="1" i="0" u="none" strike="noStrike" kern="0" cap="none" spc="0" normalizeH="0" baseline="0" noProof="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uLnTx/>
                <a:uFillTx/>
                <a:latin typeface="Calibri" panose="020F0502020204030204" pitchFamily="34" charset="0"/>
                <a:cs typeface="Calibri" panose="020F0502020204030204" pitchFamily="34" charset="0"/>
              </a:rPr>
              <a:t> </a:t>
            </a:r>
          </a:p>
        </p:txBody>
      </p:sp>
      <p:sp>
        <p:nvSpPr>
          <p:cNvPr id="45" name="Rectangle 2">
            <a:extLst>
              <a:ext uri="{FF2B5EF4-FFF2-40B4-BE49-F238E27FC236}">
                <a16:creationId xmlns:a16="http://schemas.microsoft.com/office/drawing/2014/main" id="{7ABEB148-C84C-65D2-C102-0B817520C012}"/>
              </a:ext>
            </a:extLst>
          </p:cNvPr>
          <p:cNvSpPr txBox="1">
            <a:spLocks noChangeArrowheads="1"/>
          </p:cNvSpPr>
          <p:nvPr/>
        </p:nvSpPr>
        <p:spPr bwMode="auto">
          <a:xfrm>
            <a:off x="7387935" y="3816711"/>
            <a:ext cx="1302762" cy="74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evil</a:t>
            </a:r>
          </a:p>
        </p:txBody>
      </p:sp>
      <p:sp>
        <p:nvSpPr>
          <p:cNvPr id="46" name="Rectangle 2">
            <a:extLst>
              <a:ext uri="{FF2B5EF4-FFF2-40B4-BE49-F238E27FC236}">
                <a16:creationId xmlns:a16="http://schemas.microsoft.com/office/drawing/2014/main" id="{CE760DF2-95DF-8741-5B85-66E7AEB3C118}"/>
              </a:ext>
            </a:extLst>
          </p:cNvPr>
          <p:cNvSpPr txBox="1">
            <a:spLocks noChangeArrowheads="1"/>
          </p:cNvSpPr>
          <p:nvPr/>
        </p:nvSpPr>
        <p:spPr bwMode="auto">
          <a:xfrm>
            <a:off x="882578" y="4483911"/>
            <a:ext cx="2380167" cy="74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thoughts</a:t>
            </a:r>
          </a:p>
        </p:txBody>
      </p:sp>
      <p:sp>
        <p:nvSpPr>
          <p:cNvPr id="47" name="Rectangle 2">
            <a:extLst>
              <a:ext uri="{FF2B5EF4-FFF2-40B4-BE49-F238E27FC236}">
                <a16:creationId xmlns:a16="http://schemas.microsoft.com/office/drawing/2014/main" id="{9217C485-1B41-3A7E-8090-305E63DB7F0E}"/>
              </a:ext>
            </a:extLst>
          </p:cNvPr>
          <p:cNvSpPr txBox="1">
            <a:spLocks noChangeArrowheads="1"/>
          </p:cNvSpPr>
          <p:nvPr/>
        </p:nvSpPr>
        <p:spPr bwMode="auto">
          <a:xfrm>
            <a:off x="3231571" y="4473519"/>
            <a:ext cx="2265869" cy="7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murders</a:t>
            </a:r>
          </a:p>
        </p:txBody>
      </p:sp>
      <p:sp>
        <p:nvSpPr>
          <p:cNvPr id="48" name="Rectangle 2">
            <a:extLst>
              <a:ext uri="{FF2B5EF4-FFF2-40B4-BE49-F238E27FC236}">
                <a16:creationId xmlns:a16="http://schemas.microsoft.com/office/drawing/2014/main" id="{587813B2-12B4-2EC8-D480-2A2E8F90EAE9}"/>
              </a:ext>
            </a:extLst>
          </p:cNvPr>
          <p:cNvSpPr txBox="1">
            <a:spLocks noChangeArrowheads="1"/>
          </p:cNvSpPr>
          <p:nvPr/>
        </p:nvSpPr>
        <p:spPr bwMode="auto">
          <a:xfrm>
            <a:off x="5392881" y="4471138"/>
            <a:ext cx="2762033" cy="77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adulteries</a:t>
            </a:r>
          </a:p>
        </p:txBody>
      </p:sp>
      <p:sp>
        <p:nvSpPr>
          <p:cNvPr id="49" name="Rectangle 2">
            <a:extLst>
              <a:ext uri="{FF2B5EF4-FFF2-40B4-BE49-F238E27FC236}">
                <a16:creationId xmlns:a16="http://schemas.microsoft.com/office/drawing/2014/main" id="{58DF8C22-68A3-E4A4-E51A-E5109FCB5A6F}"/>
              </a:ext>
            </a:extLst>
          </p:cNvPr>
          <p:cNvSpPr txBox="1">
            <a:spLocks noChangeArrowheads="1"/>
          </p:cNvSpPr>
          <p:nvPr/>
        </p:nvSpPr>
        <p:spPr bwMode="auto">
          <a:xfrm>
            <a:off x="489672" y="5130528"/>
            <a:ext cx="3098006" cy="79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fornications</a:t>
            </a:r>
          </a:p>
        </p:txBody>
      </p:sp>
      <p:sp>
        <p:nvSpPr>
          <p:cNvPr id="50" name="Rectangle 2">
            <a:extLst>
              <a:ext uri="{FF2B5EF4-FFF2-40B4-BE49-F238E27FC236}">
                <a16:creationId xmlns:a16="http://schemas.microsoft.com/office/drawing/2014/main" id="{0DF02766-1895-1394-796B-BD032E3D28D3}"/>
              </a:ext>
            </a:extLst>
          </p:cNvPr>
          <p:cNvSpPr txBox="1">
            <a:spLocks noChangeArrowheads="1"/>
          </p:cNvSpPr>
          <p:nvPr/>
        </p:nvSpPr>
        <p:spPr bwMode="auto">
          <a:xfrm>
            <a:off x="3457792" y="5140918"/>
            <a:ext cx="184200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thefts</a:t>
            </a:r>
          </a:p>
        </p:txBody>
      </p:sp>
      <p:sp>
        <p:nvSpPr>
          <p:cNvPr id="51" name="Rectangle 2">
            <a:extLst>
              <a:ext uri="{FF2B5EF4-FFF2-40B4-BE49-F238E27FC236}">
                <a16:creationId xmlns:a16="http://schemas.microsoft.com/office/drawing/2014/main" id="{9839077F-8FE7-3941-0D88-C64DFB6B1676}"/>
              </a:ext>
            </a:extLst>
          </p:cNvPr>
          <p:cNvSpPr txBox="1">
            <a:spLocks noChangeArrowheads="1"/>
          </p:cNvSpPr>
          <p:nvPr/>
        </p:nvSpPr>
        <p:spPr bwMode="auto">
          <a:xfrm>
            <a:off x="5145015" y="5140918"/>
            <a:ext cx="33755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false witness</a:t>
            </a:r>
          </a:p>
        </p:txBody>
      </p:sp>
      <p:sp>
        <p:nvSpPr>
          <p:cNvPr id="52" name="Rectangle 2">
            <a:extLst>
              <a:ext uri="{FF2B5EF4-FFF2-40B4-BE49-F238E27FC236}">
                <a16:creationId xmlns:a16="http://schemas.microsoft.com/office/drawing/2014/main" id="{4C27EBB0-45FD-BCB5-1DE4-C44ED3DCAA99}"/>
              </a:ext>
            </a:extLst>
          </p:cNvPr>
          <p:cNvSpPr txBox="1">
            <a:spLocks noChangeArrowheads="1"/>
          </p:cNvSpPr>
          <p:nvPr/>
        </p:nvSpPr>
        <p:spPr bwMode="auto">
          <a:xfrm>
            <a:off x="1177853" y="5826719"/>
            <a:ext cx="3350202" cy="74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blasphemies</a:t>
            </a:r>
          </a:p>
        </p:txBody>
      </p:sp>
      <p:sp>
        <p:nvSpPr>
          <p:cNvPr id="53" name="Rounded Rectangle 11">
            <a:extLst>
              <a:ext uri="{FF2B5EF4-FFF2-40B4-BE49-F238E27FC236}">
                <a16:creationId xmlns:a16="http://schemas.microsoft.com/office/drawing/2014/main" id="{E6865458-0508-B3B1-4C80-AA105A32CDA9}"/>
              </a:ext>
            </a:extLst>
          </p:cNvPr>
          <p:cNvSpPr/>
          <p:nvPr/>
        </p:nvSpPr>
        <p:spPr>
          <a:xfrm>
            <a:off x="924792" y="5579918"/>
            <a:ext cx="3138053" cy="641820"/>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9" name="Rectangle 2">
            <a:extLst>
              <a:ext uri="{FF2B5EF4-FFF2-40B4-BE49-F238E27FC236}">
                <a16:creationId xmlns:a16="http://schemas.microsoft.com/office/drawing/2014/main" id="{E06DD7E3-DACD-7697-D421-5B824AE3B0AF}"/>
              </a:ext>
            </a:extLst>
          </p:cNvPr>
          <p:cNvSpPr txBox="1">
            <a:spLocks noChangeArrowheads="1"/>
          </p:cNvSpPr>
          <p:nvPr/>
        </p:nvSpPr>
        <p:spPr bwMode="auto">
          <a:xfrm>
            <a:off x="1485899" y="3792265"/>
            <a:ext cx="2020815" cy="77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out of</a:t>
            </a:r>
          </a:p>
        </p:txBody>
      </p:sp>
      <p:sp>
        <p:nvSpPr>
          <p:cNvPr id="54" name="Rectangle 2">
            <a:extLst>
              <a:ext uri="{FF2B5EF4-FFF2-40B4-BE49-F238E27FC236}">
                <a16:creationId xmlns:a16="http://schemas.microsoft.com/office/drawing/2014/main" id="{C5028068-7030-1E52-D751-E5E051A1E951}"/>
              </a:ext>
            </a:extLst>
          </p:cNvPr>
          <p:cNvSpPr txBox="1">
            <a:spLocks noChangeArrowheads="1"/>
          </p:cNvSpPr>
          <p:nvPr/>
        </p:nvSpPr>
        <p:spPr bwMode="auto">
          <a:xfrm>
            <a:off x="3041072" y="3802656"/>
            <a:ext cx="2719159" cy="77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1430">
                  <a:no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cs typeface="Calibri" panose="020F0502020204030204" pitchFamily="34" charset="0"/>
              </a:rPr>
              <a:t>the heart</a:t>
            </a:r>
          </a:p>
        </p:txBody>
      </p:sp>
    </p:spTree>
    <p:extLst>
      <p:ext uri="{BB962C8B-B14F-4D97-AF65-F5344CB8AC3E}">
        <p14:creationId xmlns:p14="http://schemas.microsoft.com/office/powerpoint/2010/main" val="427264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5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5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5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5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5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5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25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25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25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250"/>
                                        <p:tgtEl>
                                          <p:spTgt spid="29"/>
                                        </p:tgtEl>
                                      </p:cBhvr>
                                    </p:animEffect>
                                  </p:childTnLst>
                                </p:cTn>
                              </p:par>
                              <p:par>
                                <p:cTn id="70" presetID="42" presetClass="path" presetSubtype="0" accel="50000" decel="50000" fill="hold" grpId="2" nodeType="withEffect">
                                  <p:stCondLst>
                                    <p:cond delay="0"/>
                                  </p:stCondLst>
                                  <p:childTnLst>
                                    <p:animMotion origin="layout" path="M -8.33333E-7 2.22222E-6 L -0.2493 0.37453 " pathEditMode="relative" rAng="0" ptsTypes="AA">
                                      <p:cBhvr>
                                        <p:cTn id="71" dur="2000" fill="hold"/>
                                        <p:tgtEl>
                                          <p:spTgt spid="27"/>
                                        </p:tgtEl>
                                        <p:attrNameLst>
                                          <p:attrName>ppt_x</p:attrName>
                                          <p:attrName>ppt_y</p:attrName>
                                        </p:attrNameLst>
                                      </p:cBhvr>
                                      <p:rCtr x="-12465" y="18727"/>
                                    </p:animMotion>
                                  </p:childTnLst>
                                </p:cTn>
                              </p:par>
                              <p:par>
                                <p:cTn id="72" presetID="42" presetClass="path" presetSubtype="0" accel="50000" decel="50000" fill="hold" grpId="2" nodeType="withEffect">
                                  <p:stCondLst>
                                    <p:cond delay="0"/>
                                  </p:stCondLst>
                                  <p:childTnLst>
                                    <p:animMotion origin="layout" path="M 1.11111E-6 -3.7037E-6 L -0.45469 0.15394 " pathEditMode="relative" rAng="0" ptsTypes="AA">
                                      <p:cBhvr>
                                        <p:cTn id="73" dur="2000" fill="hold"/>
                                        <p:tgtEl>
                                          <p:spTgt spid="22"/>
                                        </p:tgtEl>
                                        <p:attrNameLst>
                                          <p:attrName>ppt_x</p:attrName>
                                          <p:attrName>ppt_y</p:attrName>
                                        </p:attrNameLst>
                                      </p:cBhvr>
                                      <p:rCtr x="-22743" y="7685"/>
                                    </p:animMotion>
                                  </p:childTnLst>
                                </p:cTn>
                              </p:par>
                              <p:par>
                                <p:cTn id="74" presetID="42" presetClass="path" presetSubtype="0" accel="50000" decel="50000" fill="hold" grpId="2" nodeType="withEffect">
                                  <p:stCondLst>
                                    <p:cond delay="0"/>
                                  </p:stCondLst>
                                  <p:childTnLst>
                                    <p:animMotion origin="layout" path="M -4.16667E-6 3.7037E-7 L -0.34427 0.00787 " pathEditMode="relative" rAng="0" ptsTypes="AA">
                                      <p:cBhvr>
                                        <p:cTn id="75" dur="2000" fill="hold"/>
                                        <p:tgtEl>
                                          <p:spTgt spid="14"/>
                                        </p:tgtEl>
                                        <p:attrNameLst>
                                          <p:attrName>ppt_x</p:attrName>
                                          <p:attrName>ppt_y</p:attrName>
                                        </p:attrNameLst>
                                      </p:cBhvr>
                                      <p:rCtr x="-17222" y="394"/>
                                    </p:animMotion>
                                  </p:childTnLst>
                                </p:cTn>
                              </p:par>
                              <p:par>
                                <p:cTn id="76" presetID="42" presetClass="path" presetSubtype="0" accel="50000" decel="50000" fill="hold" grpId="2" nodeType="withEffect">
                                  <p:stCondLst>
                                    <p:cond delay="0"/>
                                  </p:stCondLst>
                                  <p:childTnLst>
                                    <p:animMotion origin="layout" path="M -3.88889E-6 3.33333E-6 L 0.49775 -0.08519 " pathEditMode="relative" rAng="0" ptsTypes="AA">
                                      <p:cBhvr>
                                        <p:cTn id="77" dur="2000" fill="hold"/>
                                        <p:tgtEl>
                                          <p:spTgt spid="15"/>
                                        </p:tgtEl>
                                        <p:attrNameLst>
                                          <p:attrName>ppt_x</p:attrName>
                                          <p:attrName>ppt_y</p:attrName>
                                        </p:attrNameLst>
                                      </p:cBhvr>
                                      <p:rCtr x="24878" y="-4259"/>
                                    </p:animMotion>
                                  </p:childTnLst>
                                </p:cTn>
                              </p:par>
                              <p:par>
                                <p:cTn id="78" presetID="42" presetClass="path" presetSubtype="0" accel="50000" decel="50000" fill="hold" grpId="2" nodeType="withEffect">
                                  <p:stCondLst>
                                    <p:cond delay="0"/>
                                  </p:stCondLst>
                                  <p:childTnLst>
                                    <p:animMotion origin="layout" path="M 8.33333E-7 4.81481E-6 L 0.24514 0.00393 " pathEditMode="relative" rAng="0" ptsTypes="AA">
                                      <p:cBhvr>
                                        <p:cTn id="79" dur="2000" fill="hold"/>
                                        <p:tgtEl>
                                          <p:spTgt spid="16"/>
                                        </p:tgtEl>
                                        <p:attrNameLst>
                                          <p:attrName>ppt_x</p:attrName>
                                          <p:attrName>ppt_y</p:attrName>
                                        </p:attrNameLst>
                                      </p:cBhvr>
                                      <p:rCtr x="12257" y="185"/>
                                    </p:animMotion>
                                  </p:childTnLst>
                                </p:cTn>
                              </p:par>
                              <p:par>
                                <p:cTn id="80" presetID="42" presetClass="path" presetSubtype="0" accel="50000" decel="50000" fill="hold" grpId="2" nodeType="withEffect">
                                  <p:stCondLst>
                                    <p:cond delay="0"/>
                                  </p:stCondLst>
                                  <p:childTnLst>
                                    <p:animMotion origin="layout" path="M 5E-6 4.81481E-6 L -0.74219 0.0449 " pathEditMode="relative" rAng="0" ptsTypes="AA">
                                      <p:cBhvr>
                                        <p:cTn id="81" dur="2000" fill="hold"/>
                                        <p:tgtEl>
                                          <p:spTgt spid="17"/>
                                        </p:tgtEl>
                                        <p:attrNameLst>
                                          <p:attrName>ppt_x</p:attrName>
                                          <p:attrName>ppt_y</p:attrName>
                                        </p:attrNameLst>
                                      </p:cBhvr>
                                      <p:rCtr x="-37118" y="2245"/>
                                    </p:animMotion>
                                  </p:childTnLst>
                                </p:cTn>
                              </p:par>
                              <p:par>
                                <p:cTn id="82" presetID="42" presetClass="path" presetSubtype="0" accel="50000" decel="50000" fill="hold" grpId="2" nodeType="withEffect">
                                  <p:stCondLst>
                                    <p:cond delay="0"/>
                                  </p:stCondLst>
                                  <p:childTnLst>
                                    <p:animMotion origin="layout" path="M 5E-6 -3.7037E-6 L -0.14254 0.03982 " pathEditMode="relative" rAng="0" ptsTypes="AA">
                                      <p:cBhvr>
                                        <p:cTn id="83" dur="2000" fill="hold"/>
                                        <p:tgtEl>
                                          <p:spTgt spid="19"/>
                                        </p:tgtEl>
                                        <p:attrNameLst>
                                          <p:attrName>ppt_x</p:attrName>
                                          <p:attrName>ppt_y</p:attrName>
                                        </p:attrNameLst>
                                      </p:cBhvr>
                                      <p:rCtr x="-7135" y="1991"/>
                                    </p:animMotion>
                                  </p:childTnLst>
                                </p:cTn>
                              </p:par>
                              <p:par>
                                <p:cTn id="84" presetID="42" presetClass="path" presetSubtype="0" accel="50000" decel="50000" fill="hold" grpId="2" nodeType="withEffect">
                                  <p:stCondLst>
                                    <p:cond delay="0"/>
                                  </p:stCondLst>
                                  <p:childTnLst>
                                    <p:animMotion origin="layout" path="M -4.72222E-6 -2.22222E-6 L 0.64584 -0.05347 " pathEditMode="relative" rAng="0" ptsTypes="AA">
                                      <p:cBhvr>
                                        <p:cTn id="85" dur="2000" fill="hold"/>
                                        <p:tgtEl>
                                          <p:spTgt spid="20"/>
                                        </p:tgtEl>
                                        <p:attrNameLst>
                                          <p:attrName>ppt_x</p:attrName>
                                          <p:attrName>ppt_y</p:attrName>
                                        </p:attrNameLst>
                                      </p:cBhvr>
                                      <p:rCtr x="32292" y="-2685"/>
                                    </p:animMotion>
                                  </p:childTnLst>
                                </p:cTn>
                              </p:par>
                              <p:par>
                                <p:cTn id="86" presetID="42" presetClass="path" presetSubtype="0" accel="50000" decel="50000" fill="hold" grpId="2" nodeType="withEffect">
                                  <p:stCondLst>
                                    <p:cond delay="0"/>
                                  </p:stCondLst>
                                  <p:childTnLst>
                                    <p:animMotion origin="layout" path="M -3.61111E-6 7.40741E-7 L -0.11111 0.07292 " pathEditMode="relative" rAng="0" ptsTypes="AA">
                                      <p:cBhvr>
                                        <p:cTn id="87" dur="2000" fill="hold"/>
                                        <p:tgtEl>
                                          <p:spTgt spid="21"/>
                                        </p:tgtEl>
                                        <p:attrNameLst>
                                          <p:attrName>ppt_x</p:attrName>
                                          <p:attrName>ppt_y</p:attrName>
                                        </p:attrNameLst>
                                      </p:cBhvr>
                                      <p:rCtr x="-5556" y="3634"/>
                                    </p:animMotion>
                                  </p:childTnLst>
                                </p:cTn>
                              </p:par>
                              <p:par>
                                <p:cTn id="88" presetID="42" presetClass="path" presetSubtype="0" accel="50000" decel="50000" fill="hold" grpId="2" nodeType="withEffect">
                                  <p:stCondLst>
                                    <p:cond delay="0"/>
                                  </p:stCondLst>
                                  <p:childTnLst>
                                    <p:animMotion origin="layout" path="M 1.38889E-6 7.40741E-7 L 0.04757 0.14213 " pathEditMode="relative" rAng="0" ptsTypes="AA">
                                      <p:cBhvr>
                                        <p:cTn id="89" dur="2000" fill="hold"/>
                                        <p:tgtEl>
                                          <p:spTgt spid="23"/>
                                        </p:tgtEl>
                                        <p:attrNameLst>
                                          <p:attrName>ppt_x</p:attrName>
                                          <p:attrName>ppt_y</p:attrName>
                                        </p:attrNameLst>
                                      </p:cBhvr>
                                      <p:rCtr x="2378" y="7106"/>
                                    </p:animMotion>
                                  </p:childTnLst>
                                </p:cTn>
                              </p:par>
                              <p:par>
                                <p:cTn id="90" presetID="42" presetClass="path" presetSubtype="0" accel="50000" decel="50000" fill="hold" grpId="2" nodeType="withEffect">
                                  <p:stCondLst>
                                    <p:cond delay="0"/>
                                  </p:stCondLst>
                                  <p:childTnLst>
                                    <p:animMotion origin="layout" path="M 3.33333E-6 7.40741E-7 L -0.27136 0.22361 " pathEditMode="relative" rAng="0" ptsTypes="AA">
                                      <p:cBhvr>
                                        <p:cTn id="91" dur="2000" fill="hold"/>
                                        <p:tgtEl>
                                          <p:spTgt spid="24"/>
                                        </p:tgtEl>
                                        <p:attrNameLst>
                                          <p:attrName>ppt_x</p:attrName>
                                          <p:attrName>ppt_y</p:attrName>
                                        </p:attrNameLst>
                                      </p:cBhvr>
                                      <p:rCtr x="-13576" y="11181"/>
                                    </p:animMotion>
                                  </p:childTnLst>
                                </p:cTn>
                              </p:par>
                              <p:par>
                                <p:cTn id="92" presetID="42" presetClass="path" presetSubtype="0" accel="50000" decel="50000" fill="hold" grpId="2" nodeType="withEffect">
                                  <p:stCondLst>
                                    <p:cond delay="0"/>
                                  </p:stCondLst>
                                  <p:childTnLst>
                                    <p:animMotion origin="layout" path="M 1.66667E-6 -7.40741E-7 L -0.50243 0.30509 " pathEditMode="relative" rAng="0" ptsTypes="AA">
                                      <p:cBhvr>
                                        <p:cTn id="93" dur="2000" fill="hold"/>
                                        <p:tgtEl>
                                          <p:spTgt spid="25"/>
                                        </p:tgtEl>
                                        <p:attrNameLst>
                                          <p:attrName>ppt_x</p:attrName>
                                          <p:attrName>ppt_y</p:attrName>
                                        </p:attrNameLst>
                                      </p:cBhvr>
                                      <p:rCtr x="-25122" y="15255"/>
                                    </p:animMotion>
                                  </p:childTnLst>
                                </p:cTn>
                              </p:par>
                              <p:par>
                                <p:cTn id="94" presetID="42" presetClass="path" presetSubtype="0" accel="50000" decel="50000" fill="hold" grpId="2" nodeType="withEffect">
                                  <p:stCondLst>
                                    <p:cond delay="0"/>
                                  </p:stCondLst>
                                  <p:childTnLst>
                                    <p:animMotion origin="layout" path="M 1.94444E-6 -4.81481E-6 L 0.10625 0.29375 " pathEditMode="relative" rAng="0" ptsTypes="AA">
                                      <p:cBhvr>
                                        <p:cTn id="95" dur="2000" fill="hold"/>
                                        <p:tgtEl>
                                          <p:spTgt spid="26"/>
                                        </p:tgtEl>
                                        <p:attrNameLst>
                                          <p:attrName>ppt_x</p:attrName>
                                          <p:attrName>ppt_y</p:attrName>
                                        </p:attrNameLst>
                                      </p:cBhvr>
                                      <p:rCtr x="5313" y="14676"/>
                                    </p:animMotion>
                                  </p:childTnLst>
                                </p:cTn>
                              </p:par>
                              <p:par>
                                <p:cTn id="96" presetID="42" presetClass="path" presetSubtype="0" accel="50000" decel="50000" fill="hold" grpId="2" nodeType="withEffect">
                                  <p:stCondLst>
                                    <p:cond delay="0"/>
                                  </p:stCondLst>
                                  <p:childTnLst>
                                    <p:animMotion origin="layout" path="M -3.05556E-6 3.7037E-6 L -0.10277 -0.11459 " pathEditMode="relative" rAng="0" ptsTypes="AA">
                                      <p:cBhvr>
                                        <p:cTn id="97" dur="2000" fill="hold"/>
                                        <p:tgtEl>
                                          <p:spTgt spid="28"/>
                                        </p:tgtEl>
                                        <p:attrNameLst>
                                          <p:attrName>ppt_x</p:attrName>
                                          <p:attrName>ppt_y</p:attrName>
                                        </p:attrNameLst>
                                      </p:cBhvr>
                                      <p:rCtr x="-5139" y="-5741"/>
                                    </p:animMotion>
                                  </p:childTnLst>
                                </p:cTn>
                              </p:par>
                              <p:par>
                                <p:cTn id="98" presetID="42" presetClass="path" presetSubtype="0" accel="50000" decel="50000" fill="hold" grpId="2" nodeType="withEffect">
                                  <p:stCondLst>
                                    <p:cond delay="0"/>
                                  </p:stCondLst>
                                  <p:childTnLst>
                                    <p:animMotion origin="layout" path="M -4.16667E-6 -3.33333E-6 L 0.55591 -0.12615 " pathEditMode="relative" rAng="0" ptsTypes="AA">
                                      <p:cBhvr>
                                        <p:cTn id="99" dur="2000" fill="hold"/>
                                        <p:tgtEl>
                                          <p:spTgt spid="29"/>
                                        </p:tgtEl>
                                        <p:attrNameLst>
                                          <p:attrName>ppt_x</p:attrName>
                                          <p:attrName>ppt_y</p:attrName>
                                        </p:attrNameLst>
                                      </p:cBhvr>
                                      <p:rCtr x="27795" y="-6319"/>
                                    </p:animMotion>
                                  </p:childTnLst>
                                </p:cTn>
                              </p:par>
                              <p:par>
                                <p:cTn id="100" presetID="42" presetClass="path" presetSubtype="0" accel="50000" decel="50000" fill="hold" grpId="2" nodeType="withEffect">
                                  <p:stCondLst>
                                    <p:cond delay="0"/>
                                  </p:stCondLst>
                                  <p:childTnLst>
                                    <p:animMotion origin="layout" path="M -4.44444E-6 -4.81481E-6 L 0.01407 0.03658 " pathEditMode="relative" rAng="0" ptsTypes="AA">
                                      <p:cBhvr>
                                        <p:cTn id="101" dur="2000" fill="hold"/>
                                        <p:tgtEl>
                                          <p:spTgt spid="31"/>
                                        </p:tgtEl>
                                        <p:attrNameLst>
                                          <p:attrName>ppt_x</p:attrName>
                                          <p:attrName>ppt_y</p:attrName>
                                        </p:attrNameLst>
                                      </p:cBhvr>
                                      <p:rCtr x="694" y="1829"/>
                                    </p:animMotion>
                                  </p:childTnLst>
                                </p:cTn>
                              </p:par>
                              <p:par>
                                <p:cTn id="102" presetID="42" presetClass="path" presetSubtype="0" accel="50000" decel="50000" fill="hold" grpId="2" nodeType="withEffect">
                                  <p:stCondLst>
                                    <p:cond delay="0"/>
                                  </p:stCondLst>
                                  <p:childTnLst>
                                    <p:animMotion origin="layout" path="M -2.77778E-6 -1.85185E-6 L 0.52848 0.02454 " pathEditMode="relative" rAng="0" ptsTypes="AA">
                                      <p:cBhvr>
                                        <p:cTn id="103" dur="2000" fill="hold"/>
                                        <p:tgtEl>
                                          <p:spTgt spid="32"/>
                                        </p:tgtEl>
                                        <p:attrNameLst>
                                          <p:attrName>ppt_x</p:attrName>
                                          <p:attrName>ppt_y</p:attrName>
                                        </p:attrNameLst>
                                      </p:cBhvr>
                                      <p:rCtr x="26424" y="1227"/>
                                    </p:animMotion>
                                  </p:childTnLst>
                                </p:cTn>
                              </p:par>
                              <p:par>
                                <p:cTn id="104" presetID="42" presetClass="path" presetSubtype="0" accel="50000" decel="50000" fill="hold" grpId="2" nodeType="withEffect">
                                  <p:stCondLst>
                                    <p:cond delay="0"/>
                                  </p:stCondLst>
                                  <p:childTnLst>
                                    <p:animMotion origin="layout" path="M 3.33333E-6 -4.81481E-6 L 0.30156 -0.04537 " pathEditMode="relative" rAng="0" ptsTypes="AA">
                                      <p:cBhvr>
                                        <p:cTn id="105" dur="2000" fill="hold"/>
                                        <p:tgtEl>
                                          <p:spTgt spid="30"/>
                                        </p:tgtEl>
                                        <p:attrNameLst>
                                          <p:attrName>ppt_x</p:attrName>
                                          <p:attrName>ppt_y</p:attrName>
                                        </p:attrNameLst>
                                      </p:cBhvr>
                                      <p:rCtr x="15069" y="-2269"/>
                                    </p:animMotion>
                                  </p:childTnLst>
                                </p:cTn>
                              </p:par>
                              <p:par>
                                <p:cTn id="106" presetID="42" presetClass="path" presetSubtype="0" accel="50000" decel="50000" fill="hold" grpId="2" nodeType="withEffect">
                                  <p:stCondLst>
                                    <p:cond delay="0"/>
                                  </p:stCondLst>
                                  <p:childTnLst>
                                    <p:animMotion origin="layout" path="M -4.44444E-6 4.81481E-6 L 0.05955 -0.04908 " pathEditMode="relative" rAng="0" ptsTypes="AA">
                                      <p:cBhvr>
                                        <p:cTn id="107" dur="2000" fill="hold"/>
                                        <p:tgtEl>
                                          <p:spTgt spid="18"/>
                                        </p:tgtEl>
                                        <p:attrNameLst>
                                          <p:attrName>ppt_x</p:attrName>
                                          <p:attrName>ppt_y</p:attrName>
                                        </p:attrNameLst>
                                      </p:cBhvr>
                                      <p:rCtr x="2969" y="-2454"/>
                                    </p:animMotion>
                                  </p:childTnLst>
                                </p:cTn>
                              </p:par>
                              <p:par>
                                <p:cTn id="108" presetID="42" presetClass="path" presetSubtype="0" accel="50000" decel="50000" fill="hold" grpId="2" nodeType="withEffect">
                                  <p:stCondLst>
                                    <p:cond delay="0"/>
                                  </p:stCondLst>
                                  <p:childTnLst>
                                    <p:animMotion origin="layout" path="M -4.16667E-6 -3.7037E-7 L 0.37344 0.10579 " pathEditMode="relative" rAng="0" ptsTypes="AA">
                                      <p:cBhvr>
                                        <p:cTn id="109" dur="2000" fill="hold"/>
                                        <p:tgtEl>
                                          <p:spTgt spid="33"/>
                                        </p:tgtEl>
                                        <p:attrNameLst>
                                          <p:attrName>ppt_x</p:attrName>
                                          <p:attrName>ppt_y</p:attrName>
                                        </p:attrNameLst>
                                      </p:cBhvr>
                                      <p:rCtr x="18663" y="5278"/>
                                    </p:animMotion>
                                  </p:childTnLst>
                                </p:cTn>
                              </p:par>
                              <p:par>
                                <p:cTn id="110" presetID="10" presetClass="exit" presetSubtype="0" fill="hold" grpId="1" nodeType="withEffect">
                                  <p:stCondLst>
                                    <p:cond delay="0"/>
                                  </p:stCondLst>
                                  <p:childTnLst>
                                    <p:animEffect transition="out" filter="fade">
                                      <p:cBhvr>
                                        <p:cTn id="111" dur="1250"/>
                                        <p:tgtEl>
                                          <p:spTgt spid="13"/>
                                        </p:tgtEl>
                                      </p:cBhvr>
                                    </p:animEffect>
                                    <p:set>
                                      <p:cBhvr>
                                        <p:cTn id="112" dur="1" fill="hold">
                                          <p:stCondLst>
                                            <p:cond delay="1249"/>
                                          </p:stCondLst>
                                        </p:cTn>
                                        <p:tgtEl>
                                          <p:spTgt spid="13"/>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250"/>
                                        <p:tgtEl>
                                          <p:spTgt spid="1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fade">
                                      <p:cBhvr>
                                        <p:cTn id="119" dur="250"/>
                                        <p:tgtEl>
                                          <p:spTgt spid="1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fade">
                                      <p:cBhvr>
                                        <p:cTn id="122" dur="250"/>
                                        <p:tgtEl>
                                          <p:spTgt spid="2"/>
                                        </p:tgtEl>
                                      </p:cBhvr>
                                    </p:animEffect>
                                  </p:childTnLst>
                                </p:cTn>
                              </p:par>
                              <p:par>
                                <p:cTn id="123" presetID="10" presetClass="exit" presetSubtype="0" fill="hold" grpId="1"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1"/>
                                        </p:tgtEl>
                                      </p:cBhvr>
                                    </p:animEffect>
                                    <p:set>
                                      <p:cBhvr>
                                        <p:cTn id="128" dur="1" fill="hold">
                                          <p:stCondLst>
                                            <p:cond delay="499"/>
                                          </p:stCondLst>
                                        </p:cTn>
                                        <p:tgtEl>
                                          <p:spTgt spid="21"/>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2"/>
                                        </p:tgtEl>
                                      </p:cBhvr>
                                    </p:animEffect>
                                    <p:set>
                                      <p:cBhvr>
                                        <p:cTn id="149" dur="1" fill="hold">
                                          <p:stCondLst>
                                            <p:cond delay="499"/>
                                          </p:stCondLst>
                                        </p:cTn>
                                        <p:tgtEl>
                                          <p:spTgt spid="2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4"/>
                                        </p:tgtEl>
                                      </p:cBhvr>
                                    </p:animEffect>
                                    <p:set>
                                      <p:cBhvr>
                                        <p:cTn id="155" dur="1" fill="hold">
                                          <p:stCondLst>
                                            <p:cond delay="499"/>
                                          </p:stCondLst>
                                        </p:cTn>
                                        <p:tgtEl>
                                          <p:spTgt spid="2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5"/>
                                        </p:tgtEl>
                                      </p:cBhvr>
                                    </p:animEffect>
                                    <p:set>
                                      <p:cBhvr>
                                        <p:cTn id="158" dur="1" fill="hold">
                                          <p:stCondLst>
                                            <p:cond delay="499"/>
                                          </p:stCondLst>
                                        </p:cTn>
                                        <p:tgtEl>
                                          <p:spTgt spid="25"/>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6"/>
                                        </p:tgtEl>
                                      </p:cBhvr>
                                    </p:animEffect>
                                    <p:set>
                                      <p:cBhvr>
                                        <p:cTn id="161" dur="1" fill="hold">
                                          <p:stCondLst>
                                            <p:cond delay="499"/>
                                          </p:stCondLst>
                                        </p:cTn>
                                        <p:tgtEl>
                                          <p:spTgt spid="26"/>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7"/>
                                        </p:tgtEl>
                                      </p:cBhvr>
                                    </p:animEffect>
                                    <p:set>
                                      <p:cBhvr>
                                        <p:cTn id="164" dur="1" fill="hold">
                                          <p:stCondLst>
                                            <p:cond delay="499"/>
                                          </p:stCondLst>
                                        </p:cTn>
                                        <p:tgtEl>
                                          <p:spTgt spid="27"/>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28"/>
                                        </p:tgtEl>
                                      </p:cBhvr>
                                    </p:animEffect>
                                    <p:set>
                                      <p:cBhvr>
                                        <p:cTn id="167" dur="1" fill="hold">
                                          <p:stCondLst>
                                            <p:cond delay="499"/>
                                          </p:stCondLst>
                                        </p:cTn>
                                        <p:tgtEl>
                                          <p:spTgt spid="28"/>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0"/>
                                        </p:tgtEl>
                                      </p:cBhvr>
                                    </p:animEffect>
                                    <p:set>
                                      <p:cBhvr>
                                        <p:cTn id="170" dur="1" fill="hold">
                                          <p:stCondLst>
                                            <p:cond delay="499"/>
                                          </p:stCondLst>
                                        </p:cTn>
                                        <p:tgtEl>
                                          <p:spTgt spid="3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9"/>
                                        </p:tgtEl>
                                      </p:cBhvr>
                                    </p:animEffect>
                                    <p:set>
                                      <p:cBhvr>
                                        <p:cTn id="173" dur="1" fill="hold">
                                          <p:stCondLst>
                                            <p:cond delay="499"/>
                                          </p:stCondLst>
                                        </p:cTn>
                                        <p:tgtEl>
                                          <p:spTgt spid="29"/>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1"/>
                                        </p:tgtEl>
                                      </p:cBhvr>
                                    </p:animEffect>
                                    <p:set>
                                      <p:cBhvr>
                                        <p:cTn id="176" dur="1" fill="hold">
                                          <p:stCondLst>
                                            <p:cond delay="499"/>
                                          </p:stCondLst>
                                        </p:cTn>
                                        <p:tgtEl>
                                          <p:spTgt spid="31"/>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32"/>
                                        </p:tgtEl>
                                      </p:cBhvr>
                                    </p:animEffect>
                                    <p:set>
                                      <p:cBhvr>
                                        <p:cTn id="179" dur="1" fill="hold">
                                          <p:stCondLst>
                                            <p:cond delay="499"/>
                                          </p:stCondLst>
                                        </p:cTn>
                                        <p:tgtEl>
                                          <p:spTgt spid="32"/>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33"/>
                                        </p:tgtEl>
                                      </p:cBhvr>
                                    </p:animEffect>
                                    <p:set>
                                      <p:cBhvr>
                                        <p:cTn id="182" dur="1" fill="hold">
                                          <p:stCondLst>
                                            <p:cond delay="499"/>
                                          </p:stCondLst>
                                        </p:cTn>
                                        <p:tgtEl>
                                          <p:spTgt spid="33"/>
                                        </p:tgtEl>
                                        <p:attrNameLst>
                                          <p:attrName>style.visibility</p:attrName>
                                        </p:attrNameLst>
                                      </p:cBhvr>
                                      <p:to>
                                        <p:strVal val="hidden"/>
                                      </p:to>
                                    </p:set>
                                  </p:childTnLst>
                                </p:cTn>
                              </p:par>
                            </p:childTnLst>
                          </p:cTn>
                        </p:par>
                        <p:par>
                          <p:cTn id="183" fill="hold">
                            <p:stCondLst>
                              <p:cond delay="2500"/>
                            </p:stCondLst>
                            <p:childTnLst>
                              <p:par>
                                <p:cTn id="184" presetID="22" presetClass="entr" presetSubtype="8" fill="hold" grpId="0" nodeType="afterEffect">
                                  <p:stCondLst>
                                    <p:cond delay="0"/>
                                  </p:stCondLst>
                                  <p:childTnLst>
                                    <p:set>
                                      <p:cBhvr>
                                        <p:cTn id="185" dur="1" fill="hold">
                                          <p:stCondLst>
                                            <p:cond delay="0"/>
                                          </p:stCondLst>
                                        </p:cTn>
                                        <p:tgtEl>
                                          <p:spTgt spid="34"/>
                                        </p:tgtEl>
                                        <p:attrNameLst>
                                          <p:attrName>style.visibility</p:attrName>
                                        </p:attrNameLst>
                                      </p:cBhvr>
                                      <p:to>
                                        <p:strVal val="visible"/>
                                      </p:to>
                                    </p:set>
                                    <p:animEffect transition="in" filter="wipe(left)">
                                      <p:cBhvr>
                                        <p:cTn id="186" dur="500"/>
                                        <p:tgtEl>
                                          <p:spTgt spid="34"/>
                                        </p:tgtEl>
                                      </p:cBhvr>
                                    </p:animEffect>
                                  </p:childTnLst>
                                </p:cTn>
                              </p:par>
                              <p:par>
                                <p:cTn id="187" presetID="22" presetClass="entr" presetSubtype="8" fill="hold" grpId="0" nodeType="withEffect">
                                  <p:stCondLst>
                                    <p:cond delay="400"/>
                                  </p:stCondLst>
                                  <p:childTnLst>
                                    <p:set>
                                      <p:cBhvr>
                                        <p:cTn id="188" dur="1" fill="hold">
                                          <p:stCondLst>
                                            <p:cond delay="0"/>
                                          </p:stCondLst>
                                        </p:cTn>
                                        <p:tgtEl>
                                          <p:spTgt spid="35"/>
                                        </p:tgtEl>
                                        <p:attrNameLst>
                                          <p:attrName>style.visibility</p:attrName>
                                        </p:attrNameLst>
                                      </p:cBhvr>
                                      <p:to>
                                        <p:strVal val="visible"/>
                                      </p:to>
                                    </p:set>
                                    <p:animEffect transition="in" filter="wipe(left)">
                                      <p:cBhvr>
                                        <p:cTn id="189" dur="500"/>
                                        <p:tgtEl>
                                          <p:spTgt spid="35"/>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11"/>
                                        </p:tgtEl>
                                        <p:attrNameLst>
                                          <p:attrName>style.visibility</p:attrName>
                                        </p:attrNameLst>
                                      </p:cBhvr>
                                      <p:to>
                                        <p:strVal val="visible"/>
                                      </p:to>
                                    </p:set>
                                    <p:animEffect transition="in" filter="wipe(left)">
                                      <p:cBhvr>
                                        <p:cTn id="194" dur="500"/>
                                        <p:tgtEl>
                                          <p:spTgt spid="11"/>
                                        </p:tgtEl>
                                      </p:cBhvr>
                                    </p:animEffect>
                                  </p:childTnLst>
                                </p:cTn>
                              </p:par>
                              <p:par>
                                <p:cTn id="195" presetID="18" presetClass="emph" presetSubtype="0" fill="hold" grpId="1" nodeType="withEffect">
                                  <p:stCondLst>
                                    <p:cond delay="0"/>
                                  </p:stCondLst>
                                  <p:childTnLst>
                                    <p:set>
                                      <p:cBhvr override="childStyle">
                                        <p:cTn id="196" dur="500" fill="hold"/>
                                        <p:tgtEl>
                                          <p:spTgt spid="11"/>
                                        </p:tgtEl>
                                        <p:attrNameLst>
                                          <p:attrName>style.textDecorationUnderline</p:attrName>
                                        </p:attrNameLst>
                                      </p:cBhvr>
                                      <p:to>
                                        <p:strVal val="true"/>
                                      </p:to>
                                    </p:set>
                                  </p:childTnLst>
                                </p:cTn>
                              </p:par>
                            </p:childTnLst>
                          </p:cTn>
                        </p:par>
                      </p:childTnLst>
                    </p:cTn>
                  </p:par>
                  <p:par>
                    <p:cTn id="197" fill="hold">
                      <p:stCondLst>
                        <p:cond delay="indefinite"/>
                      </p:stCondLst>
                      <p:childTnLst>
                        <p:par>
                          <p:cTn id="198" fill="hold">
                            <p:stCondLst>
                              <p:cond delay="0"/>
                            </p:stCondLst>
                            <p:childTnLst>
                              <p:par>
                                <p:cTn id="199" presetID="1" presetClass="exit" presetSubtype="0" fill="hold" grpId="1" nodeType="clickEffect">
                                  <p:stCondLst>
                                    <p:cond delay="0"/>
                                  </p:stCondLst>
                                  <p:childTnLst>
                                    <p:set>
                                      <p:cBhvr>
                                        <p:cTn id="200" dur="1" fill="hold">
                                          <p:stCondLst>
                                            <p:cond delay="0"/>
                                          </p:stCondLst>
                                        </p:cTn>
                                        <p:tgtEl>
                                          <p:spTgt spid="12"/>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10"/>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2"/>
                                        </p:tgtEl>
                                        <p:attrNameLst>
                                          <p:attrName>style.visibility</p:attrName>
                                        </p:attrNameLst>
                                      </p:cBhvr>
                                      <p:to>
                                        <p:strVal val="hidden"/>
                                      </p:to>
                                    </p:set>
                                  </p:childTnLst>
                                </p:cTn>
                              </p:par>
                              <p:par>
                                <p:cTn id="205" presetID="1" presetClass="exit" presetSubtype="0" fill="hold" grpId="2" nodeType="withEffect">
                                  <p:stCondLst>
                                    <p:cond delay="0"/>
                                  </p:stCondLst>
                                  <p:childTnLst>
                                    <p:set>
                                      <p:cBhvr>
                                        <p:cTn id="206" dur="1" fill="hold">
                                          <p:stCondLst>
                                            <p:cond delay="0"/>
                                          </p:stCondLst>
                                        </p:cTn>
                                        <p:tgtEl>
                                          <p:spTgt spid="11"/>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34"/>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35"/>
                                        </p:tgtEl>
                                        <p:attrNameLst>
                                          <p:attrName>style.visibility</p:attrName>
                                        </p:attrNameLst>
                                      </p:cBhvr>
                                      <p:to>
                                        <p:strVal val="hidden"/>
                                      </p:to>
                                    </p:set>
                                  </p:childTnLst>
                                </p:cTn>
                              </p:par>
                              <p:par>
                                <p:cTn id="211" presetID="1" presetClass="entr" presetSubtype="0" fill="hold" nodeType="withEffect">
                                  <p:stCondLst>
                                    <p:cond delay="0"/>
                                  </p:stCondLst>
                                  <p:childTnLst>
                                    <p:set>
                                      <p:cBhvr>
                                        <p:cTn id="212" dur="1" fill="hold">
                                          <p:stCondLst>
                                            <p:cond delay="0"/>
                                          </p:stCondLst>
                                        </p:cTn>
                                        <p:tgtEl>
                                          <p:spTgt spid="36"/>
                                        </p:tgtEl>
                                        <p:attrNameLst>
                                          <p:attrName>style.visibility</p:attrName>
                                        </p:attrNameLst>
                                      </p:cBhvr>
                                      <p:to>
                                        <p:strVal val="visible"/>
                                      </p:to>
                                    </p:set>
                                  </p:childTnLst>
                                </p:cTn>
                              </p:par>
                              <p:par>
                                <p:cTn id="213" presetID="6" presetClass="emph" presetSubtype="0" fill="hold" nodeType="withEffect">
                                  <p:stCondLst>
                                    <p:cond delay="0"/>
                                  </p:stCondLst>
                                  <p:childTnLst>
                                    <p:animScale>
                                      <p:cBhvr>
                                        <p:cTn id="214" dur="1250" fill="hold"/>
                                        <p:tgtEl>
                                          <p:spTgt spid="36"/>
                                        </p:tgtEl>
                                      </p:cBhvr>
                                      <p:by x="55000" y="55000"/>
                                    </p:animScale>
                                  </p:childTnLst>
                                </p:cTn>
                              </p:par>
                              <p:par>
                                <p:cTn id="215" presetID="42" presetClass="path" presetSubtype="0" accel="50000" decel="50000" fill="hold" nodeType="withEffect">
                                  <p:stCondLst>
                                    <p:cond delay="0"/>
                                  </p:stCondLst>
                                  <p:childTnLst>
                                    <p:animMotion origin="layout" path="M 0 -3.7037E-7 L 0.20573 -0.20162 " pathEditMode="relative" rAng="0" ptsTypes="AA">
                                      <p:cBhvr>
                                        <p:cTn id="216" dur="1250" fill="hold"/>
                                        <p:tgtEl>
                                          <p:spTgt spid="36"/>
                                        </p:tgtEl>
                                        <p:attrNameLst>
                                          <p:attrName>ppt_x</p:attrName>
                                          <p:attrName>ppt_y</p:attrName>
                                        </p:attrNameLst>
                                      </p:cBhvr>
                                      <p:rCtr x="10278" y="-10093"/>
                                    </p:animMotion>
                                  </p:childTnLst>
                                </p:cTn>
                              </p:par>
                              <p:par>
                                <p:cTn id="217" presetID="17" presetClass="entr" presetSubtype="8" fill="hold" grpId="0" nodeType="withEffect">
                                  <p:stCondLst>
                                    <p:cond delay="1000"/>
                                  </p:stCondLst>
                                  <p:childTnLst>
                                    <p:set>
                                      <p:cBhvr>
                                        <p:cTn id="218" dur="1" fill="hold">
                                          <p:stCondLst>
                                            <p:cond delay="0"/>
                                          </p:stCondLst>
                                        </p:cTn>
                                        <p:tgtEl>
                                          <p:spTgt spid="44"/>
                                        </p:tgtEl>
                                        <p:attrNameLst>
                                          <p:attrName>style.visibility</p:attrName>
                                        </p:attrNameLst>
                                      </p:cBhvr>
                                      <p:to>
                                        <p:strVal val="visible"/>
                                      </p:to>
                                    </p:set>
                                    <p:anim calcmode="lin" valueType="num">
                                      <p:cBhvr>
                                        <p:cTn id="219" dur="500" fill="hold"/>
                                        <p:tgtEl>
                                          <p:spTgt spid="44"/>
                                        </p:tgtEl>
                                        <p:attrNameLst>
                                          <p:attrName>ppt_x</p:attrName>
                                        </p:attrNameLst>
                                      </p:cBhvr>
                                      <p:tavLst>
                                        <p:tav tm="0">
                                          <p:val>
                                            <p:strVal val="#ppt_x-#ppt_w/2"/>
                                          </p:val>
                                        </p:tav>
                                        <p:tav tm="100000">
                                          <p:val>
                                            <p:strVal val="#ppt_x"/>
                                          </p:val>
                                        </p:tav>
                                      </p:tavLst>
                                    </p:anim>
                                    <p:anim calcmode="lin" valueType="num">
                                      <p:cBhvr>
                                        <p:cTn id="220" dur="500" fill="hold"/>
                                        <p:tgtEl>
                                          <p:spTgt spid="44"/>
                                        </p:tgtEl>
                                        <p:attrNameLst>
                                          <p:attrName>ppt_y</p:attrName>
                                        </p:attrNameLst>
                                      </p:cBhvr>
                                      <p:tavLst>
                                        <p:tav tm="0">
                                          <p:val>
                                            <p:strVal val="#ppt_y"/>
                                          </p:val>
                                        </p:tav>
                                        <p:tav tm="100000">
                                          <p:val>
                                            <p:strVal val="#ppt_y"/>
                                          </p:val>
                                        </p:tav>
                                      </p:tavLst>
                                    </p:anim>
                                    <p:anim calcmode="lin" valueType="num">
                                      <p:cBhvr>
                                        <p:cTn id="221" dur="500" fill="hold"/>
                                        <p:tgtEl>
                                          <p:spTgt spid="44"/>
                                        </p:tgtEl>
                                        <p:attrNameLst>
                                          <p:attrName>ppt_w</p:attrName>
                                        </p:attrNameLst>
                                      </p:cBhvr>
                                      <p:tavLst>
                                        <p:tav tm="0">
                                          <p:val>
                                            <p:fltVal val="0"/>
                                          </p:val>
                                        </p:tav>
                                        <p:tav tm="100000">
                                          <p:val>
                                            <p:strVal val="#ppt_w"/>
                                          </p:val>
                                        </p:tav>
                                      </p:tavLst>
                                    </p:anim>
                                    <p:anim calcmode="lin" valueType="num">
                                      <p:cBhvr>
                                        <p:cTn id="222"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45"/>
                                        </p:tgtEl>
                                        <p:attrNameLst>
                                          <p:attrName>style.visibility</p:attrName>
                                        </p:attrNameLst>
                                      </p:cBhvr>
                                      <p:to>
                                        <p:strVal val="visible"/>
                                      </p:to>
                                    </p:set>
                                    <p:animEffect transition="in" filter="fade">
                                      <p:cBhvr>
                                        <p:cTn id="227" dur="250"/>
                                        <p:tgtEl>
                                          <p:spTgt spid="45"/>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6"/>
                                        </p:tgtEl>
                                        <p:attrNameLst>
                                          <p:attrName>style.visibility</p:attrName>
                                        </p:attrNameLst>
                                      </p:cBhvr>
                                      <p:to>
                                        <p:strVal val="visible"/>
                                      </p:to>
                                    </p:set>
                                    <p:animEffect transition="in" filter="fade">
                                      <p:cBhvr>
                                        <p:cTn id="230" dur="250"/>
                                        <p:tgtEl>
                                          <p:spTgt spid="46"/>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47"/>
                                        </p:tgtEl>
                                        <p:attrNameLst>
                                          <p:attrName>style.visibility</p:attrName>
                                        </p:attrNameLst>
                                      </p:cBhvr>
                                      <p:to>
                                        <p:strVal val="visible"/>
                                      </p:to>
                                    </p:set>
                                    <p:animEffect transition="in" filter="fade">
                                      <p:cBhvr>
                                        <p:cTn id="233" dur="250"/>
                                        <p:tgtEl>
                                          <p:spTgt spid="4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48"/>
                                        </p:tgtEl>
                                        <p:attrNameLst>
                                          <p:attrName>style.visibility</p:attrName>
                                        </p:attrNameLst>
                                      </p:cBhvr>
                                      <p:to>
                                        <p:strVal val="visible"/>
                                      </p:to>
                                    </p:set>
                                    <p:animEffect transition="in" filter="fade">
                                      <p:cBhvr>
                                        <p:cTn id="236" dur="250"/>
                                        <p:tgtEl>
                                          <p:spTgt spid="48"/>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49"/>
                                        </p:tgtEl>
                                        <p:attrNameLst>
                                          <p:attrName>style.visibility</p:attrName>
                                        </p:attrNameLst>
                                      </p:cBhvr>
                                      <p:to>
                                        <p:strVal val="visible"/>
                                      </p:to>
                                    </p:set>
                                    <p:animEffect transition="in" filter="fade">
                                      <p:cBhvr>
                                        <p:cTn id="239" dur="250"/>
                                        <p:tgtEl>
                                          <p:spTgt spid="49"/>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50"/>
                                        </p:tgtEl>
                                        <p:attrNameLst>
                                          <p:attrName>style.visibility</p:attrName>
                                        </p:attrNameLst>
                                      </p:cBhvr>
                                      <p:to>
                                        <p:strVal val="visible"/>
                                      </p:to>
                                    </p:set>
                                    <p:animEffect transition="in" filter="fade">
                                      <p:cBhvr>
                                        <p:cTn id="242" dur="250"/>
                                        <p:tgtEl>
                                          <p:spTgt spid="50"/>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51"/>
                                        </p:tgtEl>
                                        <p:attrNameLst>
                                          <p:attrName>style.visibility</p:attrName>
                                        </p:attrNameLst>
                                      </p:cBhvr>
                                      <p:to>
                                        <p:strVal val="visible"/>
                                      </p:to>
                                    </p:set>
                                    <p:animEffect transition="in" filter="fade">
                                      <p:cBhvr>
                                        <p:cTn id="245" dur="250"/>
                                        <p:tgtEl>
                                          <p:spTgt spid="51"/>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52"/>
                                        </p:tgtEl>
                                        <p:attrNameLst>
                                          <p:attrName>style.visibility</p:attrName>
                                        </p:attrNameLst>
                                      </p:cBhvr>
                                      <p:to>
                                        <p:strVal val="visible"/>
                                      </p:to>
                                    </p:set>
                                    <p:animEffect transition="in" filter="fade">
                                      <p:cBhvr>
                                        <p:cTn id="248" dur="250"/>
                                        <p:tgtEl>
                                          <p:spTgt spid="52"/>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9"/>
                                        </p:tgtEl>
                                        <p:attrNameLst>
                                          <p:attrName>style.visibility</p:attrName>
                                        </p:attrNameLst>
                                      </p:cBhvr>
                                      <p:to>
                                        <p:strVal val="visible"/>
                                      </p:to>
                                    </p:set>
                                    <p:animEffect transition="in" filter="fade">
                                      <p:cBhvr>
                                        <p:cTn id="251" dur="250"/>
                                        <p:tgtEl>
                                          <p:spTgt spid="9"/>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54"/>
                                        </p:tgtEl>
                                        <p:attrNameLst>
                                          <p:attrName>style.visibility</p:attrName>
                                        </p:attrNameLst>
                                      </p:cBhvr>
                                      <p:to>
                                        <p:strVal val="visible"/>
                                      </p:to>
                                    </p:set>
                                    <p:animEffect transition="in" filter="fade">
                                      <p:cBhvr>
                                        <p:cTn id="254" dur="250"/>
                                        <p:tgtEl>
                                          <p:spTgt spid="54"/>
                                        </p:tgtEl>
                                      </p:cBhvr>
                                    </p:animEffect>
                                  </p:childTnLst>
                                </p:cTn>
                              </p:par>
                              <p:par>
                                <p:cTn id="255" presetID="42" presetClass="path" presetSubtype="0" accel="50000" decel="50000" fill="hold" grpId="2" nodeType="withEffect">
                                  <p:stCondLst>
                                    <p:cond delay="0"/>
                                  </p:stCondLst>
                                  <p:childTnLst>
                                    <p:animMotion origin="layout" path="M 3.33333E-6 -1.11111E-6 L -0.72431 -0.34143 " pathEditMode="relative" rAng="0" ptsTypes="AA">
                                      <p:cBhvr>
                                        <p:cTn id="256" dur="2000" fill="hold"/>
                                        <p:tgtEl>
                                          <p:spTgt spid="45"/>
                                        </p:tgtEl>
                                        <p:attrNameLst>
                                          <p:attrName>ppt_x</p:attrName>
                                          <p:attrName>ppt_y</p:attrName>
                                        </p:attrNameLst>
                                      </p:cBhvr>
                                      <p:rCtr x="-36215" y="-17083"/>
                                    </p:animMotion>
                                  </p:childTnLst>
                                </p:cTn>
                              </p:par>
                              <p:par>
                                <p:cTn id="257" presetID="42" presetClass="path" presetSubtype="0" accel="50000" decel="50000" fill="hold" grpId="2" nodeType="withEffect">
                                  <p:stCondLst>
                                    <p:cond delay="0"/>
                                  </p:stCondLst>
                                  <p:childTnLst>
                                    <p:animMotion origin="layout" path="M -2.5E-6 -3.33333E-6 L 0.09983 -0.43958 " pathEditMode="relative" rAng="0" ptsTypes="AA">
                                      <p:cBhvr>
                                        <p:cTn id="258" dur="2000" fill="hold"/>
                                        <p:tgtEl>
                                          <p:spTgt spid="46"/>
                                        </p:tgtEl>
                                        <p:attrNameLst>
                                          <p:attrName>ppt_x</p:attrName>
                                          <p:attrName>ppt_y</p:attrName>
                                        </p:attrNameLst>
                                      </p:cBhvr>
                                      <p:rCtr x="4983" y="-21991"/>
                                    </p:animMotion>
                                  </p:childTnLst>
                                </p:cTn>
                              </p:par>
                              <p:par>
                                <p:cTn id="259" presetID="42" presetClass="path" presetSubtype="0" accel="50000" decel="50000" fill="hold" grpId="2" nodeType="withEffect">
                                  <p:stCondLst>
                                    <p:cond delay="0"/>
                                  </p:stCondLst>
                                  <p:childTnLst>
                                    <p:animMotion origin="layout" path="M 3.05556E-6 -3.33333E-6 L -0.26042 -0.14583 " pathEditMode="relative" rAng="0" ptsTypes="AA">
                                      <p:cBhvr>
                                        <p:cTn id="260" dur="2000" fill="hold"/>
                                        <p:tgtEl>
                                          <p:spTgt spid="47"/>
                                        </p:tgtEl>
                                        <p:attrNameLst>
                                          <p:attrName>ppt_x</p:attrName>
                                          <p:attrName>ppt_y</p:attrName>
                                        </p:attrNameLst>
                                      </p:cBhvr>
                                      <p:rCtr x="-13021" y="-7292"/>
                                    </p:animMotion>
                                  </p:childTnLst>
                                </p:cTn>
                              </p:par>
                              <p:par>
                                <p:cTn id="261" presetID="42" presetClass="path" presetSubtype="0" accel="50000" decel="50000" fill="hold" grpId="2" nodeType="withEffect">
                                  <p:stCondLst>
                                    <p:cond delay="0"/>
                                  </p:stCondLst>
                                  <p:childTnLst>
                                    <p:animMotion origin="layout" path="M 1.38889E-6 -1.85185E-6 L -0.50399 -0.34143 " pathEditMode="relative" rAng="0" ptsTypes="AA">
                                      <p:cBhvr>
                                        <p:cTn id="262" dur="2000" fill="hold"/>
                                        <p:tgtEl>
                                          <p:spTgt spid="48"/>
                                        </p:tgtEl>
                                        <p:attrNameLst>
                                          <p:attrName>ppt_x</p:attrName>
                                          <p:attrName>ppt_y</p:attrName>
                                        </p:attrNameLst>
                                      </p:cBhvr>
                                      <p:rCtr x="-25208" y="-17083"/>
                                    </p:animMotion>
                                  </p:childTnLst>
                                </p:cTn>
                              </p:par>
                              <p:par>
                                <p:cTn id="263" presetID="42" presetClass="path" presetSubtype="0" accel="50000" decel="50000" fill="hold" grpId="2" nodeType="withEffect">
                                  <p:stCondLst>
                                    <p:cond delay="0"/>
                                  </p:stCondLst>
                                  <p:childTnLst>
                                    <p:animMotion origin="layout" path="M 3.33333E-6 0 L 0.03836 -0.34213 " pathEditMode="relative" rAng="0" ptsTypes="AA">
                                      <p:cBhvr>
                                        <p:cTn id="264" dur="2000" fill="hold"/>
                                        <p:tgtEl>
                                          <p:spTgt spid="49"/>
                                        </p:tgtEl>
                                        <p:attrNameLst>
                                          <p:attrName>ppt_x</p:attrName>
                                          <p:attrName>ppt_y</p:attrName>
                                        </p:attrNameLst>
                                      </p:cBhvr>
                                      <p:rCtr x="1910" y="-17106"/>
                                    </p:animMotion>
                                  </p:childTnLst>
                                </p:cTn>
                              </p:par>
                              <p:par>
                                <p:cTn id="265" presetID="42" presetClass="path" presetSubtype="0" accel="50000" decel="50000" fill="hold" grpId="2" nodeType="withEffect">
                                  <p:stCondLst>
                                    <p:cond delay="0"/>
                                  </p:stCondLst>
                                  <p:childTnLst>
                                    <p:animMotion origin="layout" path="M 5.55556E-7 0 L -0.29479 -0.14583 " pathEditMode="relative" rAng="0" ptsTypes="AA">
                                      <p:cBhvr>
                                        <p:cTn id="266" dur="2000" fill="hold"/>
                                        <p:tgtEl>
                                          <p:spTgt spid="50"/>
                                        </p:tgtEl>
                                        <p:attrNameLst>
                                          <p:attrName>ppt_x</p:attrName>
                                          <p:attrName>ppt_y</p:attrName>
                                        </p:attrNameLst>
                                      </p:cBhvr>
                                      <p:rCtr x="-14740" y="-7292"/>
                                    </p:animMotion>
                                  </p:childTnLst>
                                </p:cTn>
                              </p:par>
                              <p:par>
                                <p:cTn id="267" presetID="42" presetClass="path" presetSubtype="0" accel="50000" decel="50000" fill="hold" grpId="2" nodeType="withEffect">
                                  <p:stCondLst>
                                    <p:cond delay="0"/>
                                  </p:stCondLst>
                                  <p:childTnLst>
                                    <p:animMotion origin="layout" path="M -2.22222E-6 0 L -0.47326 0.05069 " pathEditMode="relative" rAng="0" ptsTypes="AA">
                                      <p:cBhvr>
                                        <p:cTn id="268" dur="2000" fill="hold"/>
                                        <p:tgtEl>
                                          <p:spTgt spid="51"/>
                                        </p:tgtEl>
                                        <p:attrNameLst>
                                          <p:attrName>ppt_x</p:attrName>
                                          <p:attrName>ppt_y</p:attrName>
                                        </p:attrNameLst>
                                      </p:cBhvr>
                                      <p:rCtr x="-23663" y="2523"/>
                                    </p:animMotion>
                                  </p:childTnLst>
                                </p:cTn>
                              </p:par>
                              <p:par>
                                <p:cTn id="269" presetID="42" presetClass="path" presetSubtype="0" accel="50000" decel="50000" fill="hold" grpId="2" nodeType="withEffect">
                                  <p:stCondLst>
                                    <p:cond delay="0"/>
                                  </p:stCondLst>
                                  <p:childTnLst>
                                    <p:animMotion origin="layout" path="M 8.33333E-7 3.33333E-6 L -0.0434 -0.14584 " pathEditMode="relative" rAng="0" ptsTypes="AA">
                                      <p:cBhvr>
                                        <p:cTn id="270" dur="2000" fill="hold"/>
                                        <p:tgtEl>
                                          <p:spTgt spid="52"/>
                                        </p:tgtEl>
                                        <p:attrNameLst>
                                          <p:attrName>ppt_x</p:attrName>
                                          <p:attrName>ppt_y</p:attrName>
                                        </p:attrNameLst>
                                      </p:cBhvr>
                                      <p:rCtr x="-2170" y="-7292"/>
                                    </p:animMotion>
                                  </p:childTnLst>
                                </p:cTn>
                              </p:par>
                              <p:par>
                                <p:cTn id="271" presetID="42" presetClass="path" presetSubtype="0" accel="50000" decel="50000" fill="hold" grpId="2" nodeType="withEffect">
                                  <p:stCondLst>
                                    <p:cond delay="0"/>
                                  </p:stCondLst>
                                  <p:childTnLst>
                                    <p:animMotion origin="layout" path="M 3.33333E-6 7.40741E-7 L 0.44896 0.08333 " pathEditMode="relative" rAng="0" ptsTypes="AA">
                                      <p:cBhvr>
                                        <p:cTn id="272" dur="2000" fill="hold"/>
                                        <p:tgtEl>
                                          <p:spTgt spid="9"/>
                                        </p:tgtEl>
                                        <p:attrNameLst>
                                          <p:attrName>ppt_x</p:attrName>
                                          <p:attrName>ppt_y</p:attrName>
                                        </p:attrNameLst>
                                      </p:cBhvr>
                                      <p:rCtr x="22448" y="4167"/>
                                    </p:animMotion>
                                  </p:childTnLst>
                                </p:cTn>
                              </p:par>
                              <p:par>
                                <p:cTn id="273" presetID="42" presetClass="path" presetSubtype="0" accel="50000" decel="50000" fill="hold" grpId="2" nodeType="withEffect">
                                  <p:stCondLst>
                                    <p:cond delay="0"/>
                                  </p:stCondLst>
                                  <p:childTnLst>
                                    <p:animMotion origin="layout" path="M 0 1.85185E-6 L 0.24149 0.1787 " pathEditMode="relative" rAng="0" ptsTypes="AA">
                                      <p:cBhvr>
                                        <p:cTn id="274" dur="2000" fill="hold"/>
                                        <p:tgtEl>
                                          <p:spTgt spid="54"/>
                                        </p:tgtEl>
                                        <p:attrNameLst>
                                          <p:attrName>ppt_x</p:attrName>
                                          <p:attrName>ppt_y</p:attrName>
                                        </p:attrNameLst>
                                      </p:cBhvr>
                                      <p:rCtr x="12066" y="8935"/>
                                    </p:animMotion>
                                  </p:childTnLst>
                                </p:cTn>
                              </p:par>
                              <p:par>
                                <p:cTn id="275" presetID="10" presetClass="exit" presetSubtype="0" fill="hold" grpId="1" nodeType="withEffect">
                                  <p:stCondLst>
                                    <p:cond delay="0"/>
                                  </p:stCondLst>
                                  <p:childTnLst>
                                    <p:animEffect transition="out" filter="fade">
                                      <p:cBhvr>
                                        <p:cTn id="276" dur="1250"/>
                                        <p:tgtEl>
                                          <p:spTgt spid="44"/>
                                        </p:tgtEl>
                                      </p:cBhvr>
                                    </p:animEffect>
                                    <p:set>
                                      <p:cBhvr>
                                        <p:cTn id="277" dur="1" fill="hold">
                                          <p:stCondLst>
                                            <p:cond delay="1249"/>
                                          </p:stCondLst>
                                        </p:cTn>
                                        <p:tgtEl>
                                          <p:spTgt spid="44"/>
                                        </p:tgtEl>
                                        <p:attrNameLst>
                                          <p:attrName>style.visibility</p:attrName>
                                        </p:attrNameLst>
                                      </p:cBhvr>
                                      <p:to>
                                        <p:strVal val="hidden"/>
                                      </p:to>
                                    </p:set>
                                  </p:childTnLst>
                                </p:cTn>
                              </p:par>
                            </p:childTnLst>
                          </p:cTn>
                        </p:par>
                        <p:par>
                          <p:cTn id="278" fill="hold">
                            <p:stCondLst>
                              <p:cond delay="2000"/>
                            </p:stCondLst>
                            <p:childTnLst>
                              <p:par>
                                <p:cTn id="279" presetID="10" presetClass="entr" presetSubtype="0" fill="hold" grpId="0" nodeType="afterEffect">
                                  <p:stCondLst>
                                    <p:cond delay="0"/>
                                  </p:stCondLst>
                                  <p:childTnLst>
                                    <p:set>
                                      <p:cBhvr>
                                        <p:cTn id="280" dur="1" fill="hold">
                                          <p:stCondLst>
                                            <p:cond delay="0"/>
                                          </p:stCondLst>
                                        </p:cTn>
                                        <p:tgtEl>
                                          <p:spTgt spid="43"/>
                                        </p:tgtEl>
                                        <p:attrNameLst>
                                          <p:attrName>style.visibility</p:attrName>
                                        </p:attrNameLst>
                                      </p:cBhvr>
                                      <p:to>
                                        <p:strVal val="visible"/>
                                      </p:to>
                                    </p:set>
                                    <p:animEffect transition="in" filter="fade">
                                      <p:cBhvr>
                                        <p:cTn id="281" dur="250"/>
                                        <p:tgtEl>
                                          <p:spTgt spid="43"/>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56"/>
                                        </p:tgtEl>
                                        <p:attrNameLst>
                                          <p:attrName>style.visibility</p:attrName>
                                        </p:attrNameLst>
                                      </p:cBhvr>
                                      <p:to>
                                        <p:strVal val="visible"/>
                                      </p:to>
                                    </p:set>
                                    <p:animEffect transition="in" filter="fade">
                                      <p:cBhvr>
                                        <p:cTn id="284" dur="250"/>
                                        <p:tgtEl>
                                          <p:spTgt spid="56"/>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55"/>
                                        </p:tgtEl>
                                        <p:attrNameLst>
                                          <p:attrName>style.visibility</p:attrName>
                                        </p:attrNameLst>
                                      </p:cBhvr>
                                      <p:to>
                                        <p:strVal val="visible"/>
                                      </p:to>
                                    </p:set>
                                    <p:animEffect transition="in" filter="fade">
                                      <p:cBhvr>
                                        <p:cTn id="287" dur="250"/>
                                        <p:tgtEl>
                                          <p:spTgt spid="55"/>
                                        </p:tgtEl>
                                      </p:cBhvr>
                                    </p:animEffect>
                                  </p:childTnLst>
                                </p:cTn>
                              </p:par>
                              <p:par>
                                <p:cTn id="288" presetID="10" presetClass="exit" presetSubtype="0" fill="hold" grpId="1" nodeType="withEffect">
                                  <p:stCondLst>
                                    <p:cond delay="0"/>
                                  </p:stCondLst>
                                  <p:childTnLst>
                                    <p:animEffect transition="out" filter="fade">
                                      <p:cBhvr>
                                        <p:cTn id="289" dur="500"/>
                                        <p:tgtEl>
                                          <p:spTgt spid="45"/>
                                        </p:tgtEl>
                                      </p:cBhvr>
                                    </p:animEffect>
                                    <p:set>
                                      <p:cBhvr>
                                        <p:cTn id="290" dur="1" fill="hold">
                                          <p:stCondLst>
                                            <p:cond delay="499"/>
                                          </p:stCondLst>
                                        </p:cTn>
                                        <p:tgtEl>
                                          <p:spTgt spid="45"/>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46"/>
                                        </p:tgtEl>
                                      </p:cBhvr>
                                    </p:animEffect>
                                    <p:set>
                                      <p:cBhvr>
                                        <p:cTn id="293" dur="1" fill="hold">
                                          <p:stCondLst>
                                            <p:cond delay="499"/>
                                          </p:stCondLst>
                                        </p:cTn>
                                        <p:tgtEl>
                                          <p:spTgt spid="46"/>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47"/>
                                        </p:tgtEl>
                                      </p:cBhvr>
                                    </p:animEffect>
                                    <p:set>
                                      <p:cBhvr>
                                        <p:cTn id="296" dur="1" fill="hold">
                                          <p:stCondLst>
                                            <p:cond delay="499"/>
                                          </p:stCondLst>
                                        </p:cTn>
                                        <p:tgtEl>
                                          <p:spTgt spid="47"/>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48"/>
                                        </p:tgtEl>
                                      </p:cBhvr>
                                    </p:animEffect>
                                    <p:set>
                                      <p:cBhvr>
                                        <p:cTn id="299" dur="1" fill="hold">
                                          <p:stCondLst>
                                            <p:cond delay="499"/>
                                          </p:stCondLst>
                                        </p:cTn>
                                        <p:tgtEl>
                                          <p:spTgt spid="48"/>
                                        </p:tgtEl>
                                        <p:attrNameLst>
                                          <p:attrName>style.visibility</p:attrName>
                                        </p:attrNameLst>
                                      </p:cBhvr>
                                      <p:to>
                                        <p:strVal val="hidden"/>
                                      </p:to>
                                    </p:set>
                                  </p:childTnLst>
                                </p:cTn>
                              </p:par>
                              <p:par>
                                <p:cTn id="300" presetID="10" presetClass="exit" presetSubtype="0" fill="hold" grpId="1" nodeType="withEffect">
                                  <p:stCondLst>
                                    <p:cond delay="0"/>
                                  </p:stCondLst>
                                  <p:childTnLst>
                                    <p:animEffect transition="out" filter="fade">
                                      <p:cBhvr>
                                        <p:cTn id="301" dur="500"/>
                                        <p:tgtEl>
                                          <p:spTgt spid="49"/>
                                        </p:tgtEl>
                                      </p:cBhvr>
                                    </p:animEffect>
                                    <p:set>
                                      <p:cBhvr>
                                        <p:cTn id="302" dur="1" fill="hold">
                                          <p:stCondLst>
                                            <p:cond delay="499"/>
                                          </p:stCondLst>
                                        </p:cTn>
                                        <p:tgtEl>
                                          <p:spTgt spid="49"/>
                                        </p:tgtEl>
                                        <p:attrNameLst>
                                          <p:attrName>style.visibility</p:attrName>
                                        </p:attrNameLst>
                                      </p:cBhvr>
                                      <p:to>
                                        <p:strVal val="hidden"/>
                                      </p:to>
                                    </p:set>
                                  </p:childTnLst>
                                </p:cTn>
                              </p:par>
                              <p:par>
                                <p:cTn id="303" presetID="10" presetClass="exit" presetSubtype="0" fill="hold" grpId="1" nodeType="withEffect">
                                  <p:stCondLst>
                                    <p:cond delay="0"/>
                                  </p:stCondLst>
                                  <p:childTnLst>
                                    <p:animEffect transition="out" filter="fade">
                                      <p:cBhvr>
                                        <p:cTn id="304" dur="500"/>
                                        <p:tgtEl>
                                          <p:spTgt spid="50"/>
                                        </p:tgtEl>
                                      </p:cBhvr>
                                    </p:animEffect>
                                    <p:set>
                                      <p:cBhvr>
                                        <p:cTn id="305" dur="1" fill="hold">
                                          <p:stCondLst>
                                            <p:cond delay="499"/>
                                          </p:stCondLst>
                                        </p:cTn>
                                        <p:tgtEl>
                                          <p:spTgt spid="50"/>
                                        </p:tgtEl>
                                        <p:attrNameLst>
                                          <p:attrName>style.visibility</p:attrName>
                                        </p:attrNameLst>
                                      </p:cBhvr>
                                      <p:to>
                                        <p:strVal val="hidden"/>
                                      </p:to>
                                    </p:set>
                                  </p:childTnLst>
                                </p:cTn>
                              </p:par>
                              <p:par>
                                <p:cTn id="306" presetID="10" presetClass="exit" presetSubtype="0" fill="hold" grpId="1" nodeType="withEffect">
                                  <p:stCondLst>
                                    <p:cond delay="0"/>
                                  </p:stCondLst>
                                  <p:childTnLst>
                                    <p:animEffect transition="out" filter="fade">
                                      <p:cBhvr>
                                        <p:cTn id="307" dur="500"/>
                                        <p:tgtEl>
                                          <p:spTgt spid="51"/>
                                        </p:tgtEl>
                                      </p:cBhvr>
                                    </p:animEffect>
                                    <p:set>
                                      <p:cBhvr>
                                        <p:cTn id="308" dur="1" fill="hold">
                                          <p:stCondLst>
                                            <p:cond delay="499"/>
                                          </p:stCondLst>
                                        </p:cTn>
                                        <p:tgtEl>
                                          <p:spTgt spid="51"/>
                                        </p:tgtEl>
                                        <p:attrNameLst>
                                          <p:attrName>style.visibility</p:attrName>
                                        </p:attrNameLst>
                                      </p:cBhvr>
                                      <p:to>
                                        <p:strVal val="hidden"/>
                                      </p:to>
                                    </p:set>
                                  </p:childTnLst>
                                </p:cTn>
                              </p:par>
                              <p:par>
                                <p:cTn id="309" presetID="10" presetClass="exit" presetSubtype="0" fill="hold" grpId="1" nodeType="withEffect">
                                  <p:stCondLst>
                                    <p:cond delay="0"/>
                                  </p:stCondLst>
                                  <p:childTnLst>
                                    <p:animEffect transition="out" filter="fade">
                                      <p:cBhvr>
                                        <p:cTn id="310" dur="500"/>
                                        <p:tgtEl>
                                          <p:spTgt spid="52"/>
                                        </p:tgtEl>
                                      </p:cBhvr>
                                    </p:animEffect>
                                    <p:set>
                                      <p:cBhvr>
                                        <p:cTn id="311" dur="1" fill="hold">
                                          <p:stCondLst>
                                            <p:cond delay="499"/>
                                          </p:stCondLst>
                                        </p:cTn>
                                        <p:tgtEl>
                                          <p:spTgt spid="52"/>
                                        </p:tgtEl>
                                        <p:attrNameLst>
                                          <p:attrName>style.visibility</p:attrName>
                                        </p:attrNameLst>
                                      </p:cBhvr>
                                      <p:to>
                                        <p:strVal val="hidden"/>
                                      </p:to>
                                    </p:set>
                                  </p:childTnLst>
                                </p:cTn>
                              </p:par>
                              <p:par>
                                <p:cTn id="312" presetID="10" presetClass="exit" presetSubtype="0" fill="hold" grpId="1" nodeType="withEffect">
                                  <p:stCondLst>
                                    <p:cond delay="0"/>
                                  </p:stCondLst>
                                  <p:childTnLst>
                                    <p:animEffect transition="out" filter="fade">
                                      <p:cBhvr>
                                        <p:cTn id="313" dur="500"/>
                                        <p:tgtEl>
                                          <p:spTgt spid="9"/>
                                        </p:tgtEl>
                                      </p:cBhvr>
                                    </p:animEffect>
                                    <p:set>
                                      <p:cBhvr>
                                        <p:cTn id="314" dur="1" fill="hold">
                                          <p:stCondLst>
                                            <p:cond delay="499"/>
                                          </p:stCondLst>
                                        </p:cTn>
                                        <p:tgtEl>
                                          <p:spTgt spid="9"/>
                                        </p:tgtEl>
                                        <p:attrNameLst>
                                          <p:attrName>style.visibility</p:attrName>
                                        </p:attrNameLst>
                                      </p:cBhvr>
                                      <p:to>
                                        <p:strVal val="hidden"/>
                                      </p:to>
                                    </p:set>
                                  </p:childTnLst>
                                </p:cTn>
                              </p:par>
                              <p:par>
                                <p:cTn id="315" presetID="10" presetClass="exit" presetSubtype="0" fill="hold" grpId="1" nodeType="withEffect">
                                  <p:stCondLst>
                                    <p:cond delay="0"/>
                                  </p:stCondLst>
                                  <p:childTnLst>
                                    <p:animEffect transition="out" filter="fade">
                                      <p:cBhvr>
                                        <p:cTn id="316" dur="500"/>
                                        <p:tgtEl>
                                          <p:spTgt spid="54"/>
                                        </p:tgtEl>
                                      </p:cBhvr>
                                    </p:animEffect>
                                    <p:set>
                                      <p:cBhvr>
                                        <p:cTn id="317" dur="1" fill="hold">
                                          <p:stCondLst>
                                            <p:cond delay="499"/>
                                          </p:stCondLst>
                                        </p:cTn>
                                        <p:tgtEl>
                                          <p:spTgt spid="54"/>
                                        </p:tgtEl>
                                        <p:attrNameLst>
                                          <p:attrName>style.visibility</p:attrName>
                                        </p:attrNameLst>
                                      </p:cBhvr>
                                      <p:to>
                                        <p:strVal val="hidden"/>
                                      </p:to>
                                    </p:set>
                                  </p:childTnLst>
                                </p:cTn>
                              </p:par>
                            </p:childTnLst>
                          </p:cTn>
                        </p:par>
                        <p:par>
                          <p:cTn id="318" fill="hold">
                            <p:stCondLst>
                              <p:cond delay="2500"/>
                            </p:stCondLst>
                            <p:childTnLst>
                              <p:par>
                                <p:cTn id="319" presetID="0" presetClass="entr" presetSubtype="0" fill="hold" grpId="0" nodeType="afterEffect">
                                  <p:stCondLst>
                                    <p:cond delay="250"/>
                                  </p:stCondLst>
                                  <p:childTnLst>
                                    <p:set>
                                      <p:cBhvr>
                                        <p:cTn id="320" dur="1" fill="hold">
                                          <p:stCondLst>
                                            <p:cond delay="0"/>
                                          </p:stCondLst>
                                        </p:cTn>
                                        <p:tgtEl>
                                          <p:spTgt spid="53"/>
                                        </p:tgtEl>
                                        <p:attrNameLst>
                                          <p:attrName>style.visibility</p:attrName>
                                        </p:attrNameLst>
                                      </p:cBhvr>
                                      <p:to>
                                        <p:strVal val="visible"/>
                                      </p:to>
                                    </p:set>
                                    <p:animEffect transition="in" filter="dissolve">
                                      <p:cBhvr>
                                        <p:cTn id="321" dur="500">
                                          <p:stCondLst>
                                            <p:cond delay="0"/>
                                          </p:stCondLst>
                                        </p:cTn>
                                        <p:tgtEl>
                                          <p:spTgt spid="53"/>
                                        </p:tgtEl>
                                      </p:cBhvr>
                                    </p:animEffect>
                                    <p:anim to="" calcmode="lin" valueType="num">
                                      <p:cBhvr>
                                        <p:cTn id="322" dur="500" fill="hold">
                                          <p:stCondLst>
                                            <p:cond delay="0"/>
                                          </p:stCondLst>
                                        </p:cTn>
                                        <p:tgtEl>
                                          <p:spTgt spid="53"/>
                                        </p:tgtEl>
                                        <p:attrNameLst>
                                          <p:attrName>ppt_w</p:attrName>
                                        </p:attrNameLst>
                                      </p:cBhvr>
                                      <p:tavLst>
                                        <p:tav tm="0">
                                          <p:val>
                                            <p:strVal val="#ppt_w*4"/>
                                          </p:val>
                                        </p:tav>
                                        <p:tav tm="100000">
                                          <p:val>
                                            <p:strVal val="#ppt_w"/>
                                          </p:val>
                                        </p:tav>
                                      </p:tavLst>
                                    </p:anim>
                                    <p:anim to="" calcmode="lin" valueType="num">
                                      <p:cBhvr>
                                        <p:cTn id="323" dur="500" fill="hold">
                                          <p:stCondLst>
                                            <p:cond delay="0"/>
                                          </p:stCondLst>
                                        </p:cTn>
                                        <p:tgtEl>
                                          <p:spTgt spid="5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1" grpId="0"/>
      <p:bldP spid="11" grpId="1"/>
      <p:bldP spid="11" grpId="2"/>
      <p:bldP spid="12" grpId="0"/>
      <p:bldP spid="12" grpId="1"/>
      <p:bldP spid="13" grpId="0"/>
      <p:bldP spid="13" grpId="1"/>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animBg="1"/>
      <p:bldP spid="34" grpId="1" animBg="1"/>
      <p:bldP spid="35" grpId="0" animBg="1"/>
      <p:bldP spid="35" grpId="1" animBg="1"/>
      <p:bldP spid="43" grpId="0"/>
      <p:bldP spid="56" grpId="0"/>
      <p:bldP spid="55" grpId="0"/>
      <p:bldP spid="44" grpId="0"/>
      <p:bldP spid="44" grpId="1"/>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3" grpId="0" animBg="1"/>
      <p:bldP spid="9" grpId="0"/>
      <p:bldP spid="9" grpId="1"/>
      <p:bldP spid="9" grpId="2"/>
      <p:bldP spid="54" grpId="0"/>
      <p:bldP spid="54" grpId="1"/>
      <p:bldP spid="5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bwMode="white">
          <a:xfrm>
            <a:off x="4572000" y="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4">
            <a:extLst>
              <a:ext uri="{FF2B5EF4-FFF2-40B4-BE49-F238E27FC236}">
                <a16:creationId xmlns:a16="http://schemas.microsoft.com/office/drawing/2014/main" id="{9E3176EE-64BE-AC3F-7ED4-E9ECE424BF45}"/>
              </a:ext>
            </a:extLst>
          </p:cNvPr>
          <p:cNvSpPr/>
          <p:nvPr/>
        </p:nvSpPr>
        <p:spPr bwMode="white">
          <a:xfrm>
            <a:off x="457200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342900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342900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6" name="Rectangle 5">
            <a:extLst>
              <a:ext uri="{FF2B5EF4-FFF2-40B4-BE49-F238E27FC236}">
                <a16:creationId xmlns:a16="http://schemas.microsoft.com/office/drawing/2014/main" id="{F04A2E45-8E41-A196-B582-AD65723C890C}"/>
              </a:ext>
            </a:extLst>
          </p:cNvPr>
          <p:cNvSpPr/>
          <p:nvPr/>
        </p:nvSpPr>
        <p:spPr bwMode="white">
          <a:xfrm>
            <a:off x="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3429000 h 3429000"/>
              <a:gd name="connsiteX1" fmla="*/ 4572000 w 4572000"/>
              <a:gd name="connsiteY1" fmla="*/ 0 h 3429000"/>
              <a:gd name="connsiteX2" fmla="*/ 4572000 w 4572000"/>
              <a:gd name="connsiteY2" fmla="*/ 3429000 h 3429000"/>
              <a:gd name="connsiteX3" fmla="*/ 0 w 457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3429000"/>
                </a:moveTo>
                <a:lnTo>
                  <a:pt x="4572000" y="0"/>
                </a:lnTo>
                <a:lnTo>
                  <a:pt x="457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7" name="Rectangle 6">
            <a:extLst>
              <a:ext uri="{FF2B5EF4-FFF2-40B4-BE49-F238E27FC236}">
                <a16:creationId xmlns:a16="http://schemas.microsoft.com/office/drawing/2014/main" id="{379F3127-B954-D97C-6F9C-B2739CFED721}"/>
              </a:ext>
            </a:extLst>
          </p:cNvPr>
          <p:cNvSpPr/>
          <p:nvPr/>
        </p:nvSpPr>
        <p:spPr bwMode="white">
          <a:xfrm>
            <a:off x="0" y="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457200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3" name="Isosceles Triangle 2">
            <a:extLst>
              <a:ext uri="{FF2B5EF4-FFF2-40B4-BE49-F238E27FC236}">
                <a16:creationId xmlns:a16="http://schemas.microsoft.com/office/drawing/2014/main" id="{937C3542-96BF-4A1C-B158-4C90FCD24554}"/>
              </a:ext>
            </a:extLst>
          </p:cNvPr>
          <p:cNvSpPr/>
          <p:nvPr/>
        </p:nvSpPr>
        <p:spPr>
          <a:xfrm rot="16200000">
            <a:off x="3429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8" name="Isosceles Triangle 7">
            <a:extLst>
              <a:ext uri="{FF2B5EF4-FFF2-40B4-BE49-F238E27FC236}">
                <a16:creationId xmlns:a16="http://schemas.microsoft.com/office/drawing/2014/main" id="{BE7EA978-A7C1-6942-01D5-941EC9724044}"/>
              </a:ext>
            </a:extLst>
          </p:cNvPr>
          <p:cNvSpPr/>
          <p:nvPr/>
        </p:nvSpPr>
        <p:spPr>
          <a:xfrm rot="5400000">
            <a:off x="-1143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Morph">
            <a:extLst>
              <a:ext uri="{FF2B5EF4-FFF2-40B4-BE49-F238E27FC236}">
                <a16:creationId xmlns:a16="http://schemas.microsoft.com/office/drawing/2014/main" id="{3548AB85-06C6-7E73-8C12-82CF5BCE5C86}"/>
              </a:ext>
            </a:extLst>
          </p:cNvPr>
          <p:cNvSpPr/>
          <p:nvPr/>
        </p:nvSpPr>
        <p:spPr>
          <a:xfrm>
            <a:off x="2064606" y="1150206"/>
            <a:ext cx="5184648" cy="4133088"/>
          </a:xfrm>
          <a:custGeom>
            <a:avLst/>
            <a:gdLst>
              <a:gd name="connsiteX0" fmla="*/ 2511846 w 5023692"/>
              <a:gd name="connsiteY0" fmla="*/ 1019060 h 4076241"/>
              <a:gd name="connsiteX1" fmla="*/ 2511846 w 5023692"/>
              <a:gd name="connsiteY1" fmla="*/ 4076241 h 4076241"/>
              <a:gd name="connsiteX2" fmla="*/ 2511846 w 5023692"/>
              <a:gd name="connsiteY2" fmla="*/ 1019060 h 4076241"/>
              <a:gd name="connsiteX0" fmla="*/ 2849586 w 5074474"/>
              <a:gd name="connsiteY0" fmla="*/ 953569 h 4087868"/>
              <a:gd name="connsiteX1" fmla="*/ 2397894 w 5074474"/>
              <a:gd name="connsiteY1" fmla="*/ 4087868 h 4087868"/>
              <a:gd name="connsiteX2" fmla="*/ 2849586 w 5074474"/>
              <a:gd name="connsiteY2" fmla="*/ 953569 h 4087868"/>
              <a:gd name="connsiteX0" fmla="*/ 2849586 w 5231309"/>
              <a:gd name="connsiteY0" fmla="*/ 953569 h 4087868"/>
              <a:gd name="connsiteX1" fmla="*/ 2397894 w 5231309"/>
              <a:gd name="connsiteY1" fmla="*/ 4087868 h 4087868"/>
              <a:gd name="connsiteX2" fmla="*/ 2849586 w 5231309"/>
              <a:gd name="connsiteY2" fmla="*/ 953569 h 4087868"/>
              <a:gd name="connsiteX0" fmla="*/ 2849586 w 5353894"/>
              <a:gd name="connsiteY0" fmla="*/ 953569 h 4087868"/>
              <a:gd name="connsiteX1" fmla="*/ 2397894 w 5353894"/>
              <a:gd name="connsiteY1" fmla="*/ 4087868 h 4087868"/>
              <a:gd name="connsiteX2" fmla="*/ 2849586 w 5353894"/>
              <a:gd name="connsiteY2" fmla="*/ 953569 h 4087868"/>
              <a:gd name="connsiteX0" fmla="*/ 2605139 w 5109447"/>
              <a:gd name="connsiteY0" fmla="*/ 992042 h 4126341"/>
              <a:gd name="connsiteX1" fmla="*/ 2153447 w 5109447"/>
              <a:gd name="connsiteY1" fmla="*/ 4126341 h 4126341"/>
              <a:gd name="connsiteX2" fmla="*/ 2605139 w 5109447"/>
              <a:gd name="connsiteY2" fmla="*/ 992042 h 4126341"/>
              <a:gd name="connsiteX0" fmla="*/ 2653091 w 5157399"/>
              <a:gd name="connsiteY0" fmla="*/ 963054 h 4097353"/>
              <a:gd name="connsiteX1" fmla="*/ 2201399 w 5157399"/>
              <a:gd name="connsiteY1" fmla="*/ 4097353 h 4097353"/>
              <a:gd name="connsiteX2" fmla="*/ 2653091 w 5157399"/>
              <a:gd name="connsiteY2" fmla="*/ 963054 h 4097353"/>
            </a:gdLst>
            <a:ahLst/>
            <a:cxnLst>
              <a:cxn ang="0">
                <a:pos x="connsiteX0" y="connsiteY0"/>
              </a:cxn>
              <a:cxn ang="0">
                <a:pos x="connsiteX1" y="connsiteY1"/>
              </a:cxn>
              <a:cxn ang="0">
                <a:pos x="connsiteX2" y="connsiteY2"/>
              </a:cxn>
            </a:cxnLst>
            <a:rect l="l" t="t" r="r" b="b"/>
            <a:pathLst>
              <a:path w="5157399" h="4097353">
                <a:moveTo>
                  <a:pt x="2653091" y="963054"/>
                </a:moveTo>
                <a:cubicBezTo>
                  <a:pt x="4239520" y="-379167"/>
                  <a:pt x="7616189" y="1822370"/>
                  <a:pt x="2201399" y="4097353"/>
                </a:cubicBezTo>
                <a:cubicBezTo>
                  <a:pt x="-2376109" y="819834"/>
                  <a:pt x="1408186" y="-1348652"/>
                  <a:pt x="2653091" y="963054"/>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2E5A4B78-7F90-DE7E-A134-80A2EEFCA955}"/>
              </a:ext>
            </a:extLst>
          </p:cNvPr>
          <p:cNvSpPr txBox="1">
            <a:spLocks/>
          </p:cNvSpPr>
          <p:nvPr/>
        </p:nvSpPr>
        <p:spPr>
          <a:xfrm>
            <a:off x="3144826" y="445567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6DACFE6A-F0C6-EC1F-57CC-9B44F63E2D20}"/>
              </a:ext>
            </a:extLst>
          </p:cNvPr>
          <p:cNvSpPr txBox="1">
            <a:spLocks noChangeArrowheads="1"/>
          </p:cNvSpPr>
          <p:nvPr/>
        </p:nvSpPr>
        <p:spPr bwMode="auto">
          <a:xfrm>
            <a:off x="404734" y="289719"/>
            <a:ext cx="8348888"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alienated from the life of God</a:t>
            </a:r>
          </a:p>
          <a:p>
            <a:pPr algn="l" eaLnBrk="1" hangingPunct="1"/>
            <a:r>
              <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their understanding darkened</a:t>
            </a:r>
          </a:p>
          <a:p>
            <a:pPr algn="l" eaLnBrk="1" hangingPunct="1"/>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of the ignorance in them</a:t>
            </a:r>
          </a:p>
          <a:p>
            <a:pPr algn="l" eaLnBrk="1" hangingPunct="1"/>
            <a:r>
              <a:rPr lang="en-US" altLang="en-US" b="1" kern="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	 	of blindness of their heart</a:t>
            </a:r>
          </a:p>
          <a:p>
            <a:pPr algn="l" eaLnBrk="1" hangingPunct="1"/>
            <a:endPar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92D050"/>
                </a:solidFill>
                <a:effectLst>
                  <a:glow rad="101600">
                    <a:srgbClr val="000000"/>
                  </a:glow>
                  <a:outerShdw blurRad="50800" algn="tl" rotWithShape="0">
                    <a:srgbClr val="000000"/>
                  </a:outerShdw>
                </a:effectLst>
                <a:latin typeface="Calibri" panose="020F0502020204030204" pitchFamily="34" charset="0"/>
              </a:rPr>
              <a:t>who past feeling work all</a:t>
            </a:r>
          </a:p>
          <a:p>
            <a:pPr algn="l" eaLnBrk="1" hangingPunct="1"/>
            <a:r>
              <a:rPr lang="en-US" altLang="en-US" b="1" kern="0" dirty="0">
                <a:ln w="17780" cmpd="sng">
                  <a:solidFill>
                    <a:srgbClr val="FFFFFF"/>
                  </a:solidFill>
                  <a:prstDash val="solid"/>
                  <a:miter lim="800000"/>
                </a:ln>
                <a:solidFill>
                  <a:srgbClr val="92D050"/>
                </a:solidFill>
                <a:effectLst>
                  <a:glow rad="101600">
                    <a:srgbClr val="000000"/>
                  </a:glow>
                  <a:outerShdw blurRad="50800" algn="tl" rotWithShape="0">
                    <a:srgbClr val="000000"/>
                  </a:outerShdw>
                </a:effectLst>
                <a:latin typeface="Calibri" panose="020F0502020204030204" pitchFamily="34" charset="0"/>
              </a:rPr>
              <a:t>           uncleanness with greediness</a:t>
            </a:r>
          </a:p>
          <a:p>
            <a:pPr eaLnBrk="1" hangingPunct="1"/>
            <a:r>
              <a:rPr lang="en-US" altLang="en-US" b="1" kern="0" dirty="0">
                <a:ln w="17780" cmpd="sng">
                  <a:solidFill>
                    <a:srgbClr val="FFFFFF"/>
                  </a:solidFill>
                  <a:prstDash val="solid"/>
                  <a:miter lim="800000"/>
                </a:ln>
                <a:solidFill>
                  <a:srgbClr val="92D050"/>
                </a:solidFill>
                <a:effectLst>
                  <a:glow rad="101600">
                    <a:srgbClr val="000000"/>
                  </a:glow>
                  <a:outerShdw blurRad="50800" algn="tl" rotWithShape="0">
                    <a:srgbClr val="000000"/>
                  </a:outerShdw>
                </a:effectLst>
                <a:latin typeface="Calibri" panose="020F0502020204030204" pitchFamily="34" charset="0"/>
              </a:rPr>
              <a:t>         given to lewdness</a:t>
            </a:r>
            <a:endParaRPr lang="en-US" altLang="en-US" sz="3200" b="1" i="1" kern="0" dirty="0">
              <a:ln w="17780" cmpd="sng">
                <a:solidFill>
                  <a:srgbClr val="FFFFFF"/>
                </a:solidFill>
                <a:prstDash val="solid"/>
                <a:miter lim="800000"/>
              </a:ln>
              <a:solidFill>
                <a:srgbClr val="92D050"/>
              </a:solidFill>
              <a:effectLst>
                <a:glow rad="101600">
                  <a:srgbClr val="000000"/>
                </a:glow>
                <a:outerShdw blurRad="50800" algn="tl" rotWithShape="0">
                  <a:srgbClr val="000000"/>
                </a:outerShdw>
              </a:effectLst>
              <a:latin typeface="Calibri" panose="020F0502020204030204" pitchFamily="34" charset="0"/>
            </a:endParaRPr>
          </a:p>
        </p:txBody>
      </p:sp>
      <p:sp>
        <p:nvSpPr>
          <p:cNvPr id="10" name="Main">
            <a:extLst>
              <a:ext uri="{FF2B5EF4-FFF2-40B4-BE49-F238E27FC236}">
                <a16:creationId xmlns:a16="http://schemas.microsoft.com/office/drawing/2014/main" id="{6EB8FB22-3F1C-A792-96AE-32C8C12766B4}"/>
              </a:ext>
            </a:extLst>
          </p:cNvPr>
          <p:cNvSpPr txBox="1">
            <a:spLocks noChangeArrowheads="1"/>
          </p:cNvSpPr>
          <p:nvPr/>
        </p:nvSpPr>
        <p:spPr bwMode="auto">
          <a:xfrm>
            <a:off x="323557" y="274638"/>
            <a:ext cx="8363243"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having their understanding darkened, being alienated from the life of God, because of the ignorance that is in them, because of the blindness of their heart; who, being past feeling, have given themselves over to lewdness,           to work all uncleanness with greediness. </a:t>
            </a:r>
            <a:r>
              <a:rPr kumimoji="0" lang="en-US" altLang="en-US" sz="3200" b="1" i="0"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Ephesians 4:18-19 </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A5ECD29-BAB6-8806-E505-E8C6FE857E8E}"/>
              </a:ext>
            </a:extLst>
          </p:cNvPr>
          <p:cNvSpPr txBox="1">
            <a:spLocks noChangeArrowheads="1"/>
          </p:cNvSpPr>
          <p:nvPr/>
        </p:nvSpPr>
        <p:spPr bwMode="auto">
          <a:xfrm>
            <a:off x="4437088" y="989668"/>
            <a:ext cx="4029670" cy="8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alienated from</a:t>
            </a:r>
          </a:p>
        </p:txBody>
      </p:sp>
      <p:sp>
        <p:nvSpPr>
          <p:cNvPr id="12" name="Rectangle 2">
            <a:extLst>
              <a:ext uri="{FF2B5EF4-FFF2-40B4-BE49-F238E27FC236}">
                <a16:creationId xmlns:a16="http://schemas.microsoft.com/office/drawing/2014/main" id="{7AE5005B-17F5-1DF6-C674-8DC040843AEC}"/>
              </a:ext>
            </a:extLst>
          </p:cNvPr>
          <p:cNvSpPr txBox="1">
            <a:spLocks noChangeArrowheads="1"/>
          </p:cNvSpPr>
          <p:nvPr/>
        </p:nvSpPr>
        <p:spPr bwMode="auto">
          <a:xfrm>
            <a:off x="721251" y="1649235"/>
            <a:ext cx="3901385" cy="83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life of God</a:t>
            </a:r>
          </a:p>
        </p:txBody>
      </p:sp>
      <p:sp>
        <p:nvSpPr>
          <p:cNvPr id="13" name="Rectangle 2">
            <a:extLst>
              <a:ext uri="{FF2B5EF4-FFF2-40B4-BE49-F238E27FC236}">
                <a16:creationId xmlns:a16="http://schemas.microsoft.com/office/drawing/2014/main" id="{00F26333-90BF-D21C-C608-B869AF141BC7}"/>
              </a:ext>
            </a:extLst>
          </p:cNvPr>
          <p:cNvSpPr txBox="1">
            <a:spLocks noChangeArrowheads="1"/>
          </p:cNvSpPr>
          <p:nvPr/>
        </p:nvSpPr>
        <p:spPr bwMode="auto">
          <a:xfrm>
            <a:off x="2955909" y="352068"/>
            <a:ext cx="5298140" cy="75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their understanding</a:t>
            </a:r>
          </a:p>
        </p:txBody>
      </p:sp>
      <p:sp>
        <p:nvSpPr>
          <p:cNvPr id="14" name="Rectangle 2">
            <a:extLst>
              <a:ext uri="{FF2B5EF4-FFF2-40B4-BE49-F238E27FC236}">
                <a16:creationId xmlns:a16="http://schemas.microsoft.com/office/drawing/2014/main" id="{09AD742C-5D5D-4795-3209-431D01CF7D60}"/>
              </a:ext>
            </a:extLst>
          </p:cNvPr>
          <p:cNvSpPr txBox="1">
            <a:spLocks noChangeArrowheads="1"/>
          </p:cNvSpPr>
          <p:nvPr/>
        </p:nvSpPr>
        <p:spPr bwMode="auto">
          <a:xfrm>
            <a:off x="643015" y="1031233"/>
            <a:ext cx="2602010" cy="73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darkened</a:t>
            </a:r>
          </a:p>
        </p:txBody>
      </p:sp>
      <p:sp>
        <p:nvSpPr>
          <p:cNvPr id="15" name="Rectangle 2">
            <a:extLst>
              <a:ext uri="{FF2B5EF4-FFF2-40B4-BE49-F238E27FC236}">
                <a16:creationId xmlns:a16="http://schemas.microsoft.com/office/drawing/2014/main" id="{BE6D9CF3-A604-FA28-31AF-AE506BB4A069}"/>
              </a:ext>
            </a:extLst>
          </p:cNvPr>
          <p:cNvSpPr txBox="1">
            <a:spLocks noChangeArrowheads="1"/>
          </p:cNvSpPr>
          <p:nvPr/>
        </p:nvSpPr>
        <p:spPr bwMode="auto">
          <a:xfrm>
            <a:off x="6403244" y="1685911"/>
            <a:ext cx="1816575" cy="75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of the</a:t>
            </a:r>
          </a:p>
        </p:txBody>
      </p:sp>
      <p:sp>
        <p:nvSpPr>
          <p:cNvPr id="16" name="Rectangle 2">
            <a:extLst>
              <a:ext uri="{FF2B5EF4-FFF2-40B4-BE49-F238E27FC236}">
                <a16:creationId xmlns:a16="http://schemas.microsoft.com/office/drawing/2014/main" id="{A1F8E8F7-33D1-7FBB-EFE4-F56D58D4FE85}"/>
              </a:ext>
            </a:extLst>
          </p:cNvPr>
          <p:cNvSpPr txBox="1">
            <a:spLocks noChangeArrowheads="1"/>
          </p:cNvSpPr>
          <p:nvPr/>
        </p:nvSpPr>
        <p:spPr bwMode="auto">
          <a:xfrm>
            <a:off x="283611" y="2386242"/>
            <a:ext cx="2779874" cy="71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ignorance</a:t>
            </a:r>
          </a:p>
        </p:txBody>
      </p:sp>
      <p:sp>
        <p:nvSpPr>
          <p:cNvPr id="17" name="Rectangle 2">
            <a:extLst>
              <a:ext uri="{FF2B5EF4-FFF2-40B4-BE49-F238E27FC236}">
                <a16:creationId xmlns:a16="http://schemas.microsoft.com/office/drawing/2014/main" id="{E980F036-A757-4D67-749B-4E4AB176E6CC}"/>
              </a:ext>
            </a:extLst>
          </p:cNvPr>
          <p:cNvSpPr txBox="1">
            <a:spLocks noChangeArrowheads="1"/>
          </p:cNvSpPr>
          <p:nvPr/>
        </p:nvSpPr>
        <p:spPr bwMode="auto">
          <a:xfrm>
            <a:off x="4197246" y="2338782"/>
            <a:ext cx="2440712" cy="80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them</a:t>
            </a:r>
          </a:p>
        </p:txBody>
      </p:sp>
      <p:sp>
        <p:nvSpPr>
          <p:cNvPr id="18" name="Rectangle 2">
            <a:extLst>
              <a:ext uri="{FF2B5EF4-FFF2-40B4-BE49-F238E27FC236}">
                <a16:creationId xmlns:a16="http://schemas.microsoft.com/office/drawing/2014/main" id="{A9288365-AFA5-2B3B-5747-ED37AC2A25B9}"/>
              </a:ext>
            </a:extLst>
          </p:cNvPr>
          <p:cNvSpPr txBox="1">
            <a:spLocks noChangeArrowheads="1"/>
          </p:cNvSpPr>
          <p:nvPr/>
        </p:nvSpPr>
        <p:spPr bwMode="auto">
          <a:xfrm>
            <a:off x="770149" y="3051260"/>
            <a:ext cx="871889" cy="72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of</a:t>
            </a:r>
          </a:p>
        </p:txBody>
      </p:sp>
      <p:sp>
        <p:nvSpPr>
          <p:cNvPr id="19" name="Rectangle 2">
            <a:extLst>
              <a:ext uri="{FF2B5EF4-FFF2-40B4-BE49-F238E27FC236}">
                <a16:creationId xmlns:a16="http://schemas.microsoft.com/office/drawing/2014/main" id="{7B99CB7C-8AF6-76F8-E9F8-FCC49CCD28BE}"/>
              </a:ext>
            </a:extLst>
          </p:cNvPr>
          <p:cNvSpPr txBox="1">
            <a:spLocks noChangeArrowheads="1"/>
          </p:cNvSpPr>
          <p:nvPr/>
        </p:nvSpPr>
        <p:spPr bwMode="auto">
          <a:xfrm>
            <a:off x="2286000" y="3028651"/>
            <a:ext cx="5792015" cy="76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blindness of their heart</a:t>
            </a:r>
          </a:p>
        </p:txBody>
      </p:sp>
      <p:sp>
        <p:nvSpPr>
          <p:cNvPr id="20" name="Rectangle 2">
            <a:extLst>
              <a:ext uri="{FF2B5EF4-FFF2-40B4-BE49-F238E27FC236}">
                <a16:creationId xmlns:a16="http://schemas.microsoft.com/office/drawing/2014/main" id="{408E6C2E-FECC-57B1-8631-E10463F7309E}"/>
              </a:ext>
            </a:extLst>
          </p:cNvPr>
          <p:cNvSpPr txBox="1">
            <a:spLocks noChangeArrowheads="1"/>
          </p:cNvSpPr>
          <p:nvPr/>
        </p:nvSpPr>
        <p:spPr bwMode="auto">
          <a:xfrm>
            <a:off x="198038" y="3701609"/>
            <a:ext cx="1471535" cy="76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who</a:t>
            </a:r>
          </a:p>
        </p:txBody>
      </p:sp>
      <p:sp>
        <p:nvSpPr>
          <p:cNvPr id="21" name="Rectangle 2">
            <a:extLst>
              <a:ext uri="{FF2B5EF4-FFF2-40B4-BE49-F238E27FC236}">
                <a16:creationId xmlns:a16="http://schemas.microsoft.com/office/drawing/2014/main" id="{3BAC66F9-471A-5FE2-E1A7-D941F152DE07}"/>
              </a:ext>
            </a:extLst>
          </p:cNvPr>
          <p:cNvSpPr txBox="1">
            <a:spLocks noChangeArrowheads="1"/>
          </p:cNvSpPr>
          <p:nvPr/>
        </p:nvSpPr>
        <p:spPr bwMode="auto">
          <a:xfrm>
            <a:off x="2880117" y="3687897"/>
            <a:ext cx="3181576" cy="79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past feeling</a:t>
            </a:r>
          </a:p>
        </p:txBody>
      </p:sp>
      <p:sp>
        <p:nvSpPr>
          <p:cNvPr id="22" name="Rectangle 2">
            <a:extLst>
              <a:ext uri="{FF2B5EF4-FFF2-40B4-BE49-F238E27FC236}">
                <a16:creationId xmlns:a16="http://schemas.microsoft.com/office/drawing/2014/main" id="{0276AC75-5A48-A9DF-24D2-86C4396F205D}"/>
              </a:ext>
            </a:extLst>
          </p:cNvPr>
          <p:cNvSpPr txBox="1">
            <a:spLocks noChangeArrowheads="1"/>
          </p:cNvSpPr>
          <p:nvPr/>
        </p:nvSpPr>
        <p:spPr bwMode="auto">
          <a:xfrm>
            <a:off x="1584307" y="5053649"/>
            <a:ext cx="2303811" cy="74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work all</a:t>
            </a:r>
          </a:p>
        </p:txBody>
      </p:sp>
      <p:sp>
        <p:nvSpPr>
          <p:cNvPr id="23" name="Rectangle 2">
            <a:extLst>
              <a:ext uri="{FF2B5EF4-FFF2-40B4-BE49-F238E27FC236}">
                <a16:creationId xmlns:a16="http://schemas.microsoft.com/office/drawing/2014/main" id="{4309D58F-DD07-04AD-2F7D-D6EA0AF23FBB}"/>
              </a:ext>
            </a:extLst>
          </p:cNvPr>
          <p:cNvSpPr txBox="1">
            <a:spLocks noChangeArrowheads="1"/>
          </p:cNvSpPr>
          <p:nvPr/>
        </p:nvSpPr>
        <p:spPr bwMode="auto">
          <a:xfrm>
            <a:off x="3524189" y="5037013"/>
            <a:ext cx="4570940" cy="77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uncleanness with</a:t>
            </a:r>
          </a:p>
        </p:txBody>
      </p:sp>
      <p:sp>
        <p:nvSpPr>
          <p:cNvPr id="24" name="Rectangle 2">
            <a:extLst>
              <a:ext uri="{FF2B5EF4-FFF2-40B4-BE49-F238E27FC236}">
                <a16:creationId xmlns:a16="http://schemas.microsoft.com/office/drawing/2014/main" id="{85D41F60-04A2-E6FD-167F-B8FEE051302B}"/>
              </a:ext>
            </a:extLst>
          </p:cNvPr>
          <p:cNvSpPr txBox="1">
            <a:spLocks noChangeArrowheads="1"/>
          </p:cNvSpPr>
          <p:nvPr/>
        </p:nvSpPr>
        <p:spPr bwMode="auto">
          <a:xfrm>
            <a:off x="1092879" y="5701791"/>
            <a:ext cx="3053959" cy="78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greediness</a:t>
            </a:r>
          </a:p>
        </p:txBody>
      </p:sp>
      <p:sp>
        <p:nvSpPr>
          <p:cNvPr id="25" name="Rectangle 2">
            <a:extLst>
              <a:ext uri="{FF2B5EF4-FFF2-40B4-BE49-F238E27FC236}">
                <a16:creationId xmlns:a16="http://schemas.microsoft.com/office/drawing/2014/main" id="{3A0735A4-48E7-B82D-A6FD-44CE6C8321E7}"/>
              </a:ext>
            </a:extLst>
          </p:cNvPr>
          <p:cNvSpPr txBox="1">
            <a:spLocks noChangeArrowheads="1"/>
          </p:cNvSpPr>
          <p:nvPr/>
        </p:nvSpPr>
        <p:spPr bwMode="auto">
          <a:xfrm>
            <a:off x="7135317" y="3702887"/>
            <a:ext cx="1651725" cy="76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given</a:t>
            </a:r>
          </a:p>
        </p:txBody>
      </p:sp>
      <p:sp>
        <p:nvSpPr>
          <p:cNvPr id="26" name="Rectangle 2">
            <a:extLst>
              <a:ext uri="{FF2B5EF4-FFF2-40B4-BE49-F238E27FC236}">
                <a16:creationId xmlns:a16="http://schemas.microsoft.com/office/drawing/2014/main" id="{62300273-B2F0-143A-83E3-E257646EC0ED}"/>
              </a:ext>
            </a:extLst>
          </p:cNvPr>
          <p:cNvSpPr txBox="1">
            <a:spLocks noChangeArrowheads="1"/>
          </p:cNvSpPr>
          <p:nvPr/>
        </p:nvSpPr>
        <p:spPr bwMode="auto">
          <a:xfrm>
            <a:off x="4691921" y="4364900"/>
            <a:ext cx="342521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to lewdness</a:t>
            </a:r>
          </a:p>
        </p:txBody>
      </p:sp>
      <p:sp>
        <p:nvSpPr>
          <p:cNvPr id="27" name="TextBox 18">
            <a:extLst>
              <a:ext uri="{FF2B5EF4-FFF2-40B4-BE49-F238E27FC236}">
                <a16:creationId xmlns:a16="http://schemas.microsoft.com/office/drawing/2014/main" id="{B837C34B-0B4A-D8D1-4B3B-D25F780660F2}"/>
              </a:ext>
            </a:extLst>
          </p:cNvPr>
          <p:cNvSpPr txBox="1"/>
          <p:nvPr/>
        </p:nvSpPr>
        <p:spPr>
          <a:xfrm>
            <a:off x="4210754" y="1039582"/>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rgbClr val="FFC000"/>
                </a:solidFill>
                <a:effectLst>
                  <a:glow rad="101600">
                    <a:srgbClr val="000000"/>
                  </a:glow>
                  <a:outerShdw blurRad="50800" algn="tl" rotWithShape="0">
                    <a:srgbClr val="FF0000"/>
                  </a:outerShdw>
                </a:effectLst>
                <a:latin typeface="Calibri" panose="020F0502020204030204" pitchFamily="34" charset="0"/>
              </a:rPr>
              <a:t>↓</a:t>
            </a:r>
          </a:p>
        </p:txBody>
      </p:sp>
      <p:sp>
        <p:nvSpPr>
          <p:cNvPr id="29" name="TextBox 18">
            <a:extLst>
              <a:ext uri="{FF2B5EF4-FFF2-40B4-BE49-F238E27FC236}">
                <a16:creationId xmlns:a16="http://schemas.microsoft.com/office/drawing/2014/main" id="{508F3C74-25F2-3D9D-25E5-9E794CA8D5BE}"/>
              </a:ext>
            </a:extLst>
          </p:cNvPr>
          <p:cNvSpPr txBox="1"/>
          <p:nvPr/>
        </p:nvSpPr>
        <p:spPr>
          <a:xfrm>
            <a:off x="1479705" y="4399876"/>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rgbClr val="92D050"/>
                </a:solidFill>
                <a:effectLst>
                  <a:glow rad="101600">
                    <a:srgbClr val="000000"/>
                  </a:glow>
                  <a:outerShdw blurRad="50800" algn="tl" rotWithShape="0">
                    <a:srgbClr val="FF0000"/>
                  </a:outerShdw>
                </a:effectLst>
                <a:latin typeface="Calibri" panose="020F0502020204030204" pitchFamily="34" charset="0"/>
              </a:rPr>
              <a:t>→</a:t>
            </a:r>
          </a:p>
        </p:txBody>
      </p:sp>
      <p:sp>
        <p:nvSpPr>
          <p:cNvPr id="30" name="TextBox 18">
            <a:extLst>
              <a:ext uri="{FF2B5EF4-FFF2-40B4-BE49-F238E27FC236}">
                <a16:creationId xmlns:a16="http://schemas.microsoft.com/office/drawing/2014/main" id="{39191155-CCEB-D067-500A-2AD0DFC7015A}"/>
              </a:ext>
            </a:extLst>
          </p:cNvPr>
          <p:cNvSpPr txBox="1"/>
          <p:nvPr/>
        </p:nvSpPr>
        <p:spPr>
          <a:xfrm>
            <a:off x="8165860" y="4399876"/>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rgbClr val="92D050"/>
                </a:solidFill>
                <a:effectLst>
                  <a:glow rad="101600">
                    <a:srgbClr val="000000"/>
                  </a:glow>
                  <a:outerShdw blurRad="50800" algn="tl" rotWithShape="0">
                    <a:srgbClr val="FF0000"/>
                  </a:outerShdw>
                </a:effectLst>
                <a:latin typeface="Calibri" panose="020F0502020204030204" pitchFamily="34" charset="0"/>
              </a:rPr>
              <a:t>←</a:t>
            </a:r>
          </a:p>
        </p:txBody>
      </p:sp>
      <p:sp>
        <p:nvSpPr>
          <p:cNvPr id="32" name="Rectangle 2">
            <a:extLst>
              <a:ext uri="{FF2B5EF4-FFF2-40B4-BE49-F238E27FC236}">
                <a16:creationId xmlns:a16="http://schemas.microsoft.com/office/drawing/2014/main" id="{548DCDE3-0130-635D-63A5-8D49FDB16207}"/>
              </a:ext>
            </a:extLst>
          </p:cNvPr>
          <p:cNvSpPr txBox="1">
            <a:spLocks noChangeArrowheads="1"/>
          </p:cNvSpPr>
          <p:nvPr/>
        </p:nvSpPr>
        <p:spPr bwMode="auto">
          <a:xfrm>
            <a:off x="3199978" y="4394121"/>
            <a:ext cx="31344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past feeling</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34" name="Graphic 33" descr="Arrow Rotate left">
            <a:extLst>
              <a:ext uri="{FF2B5EF4-FFF2-40B4-BE49-F238E27FC236}">
                <a16:creationId xmlns:a16="http://schemas.microsoft.com/office/drawing/2014/main" id="{9C4D18B1-D115-E155-E4EF-6119DB2E5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330036" y="2473036"/>
            <a:ext cx="914400" cy="914400"/>
          </a:xfrm>
          <a:prstGeom prst="rect">
            <a:avLst/>
          </a:prstGeom>
          <a:effectLst>
            <a:glow rad="76200">
              <a:schemeClr val="tx1"/>
            </a:glow>
            <a:outerShdw blurRad="50800" dist="50800" dir="5400000" algn="ctr" rotWithShape="0">
              <a:schemeClr val="bg1"/>
            </a:outerShdw>
          </a:effectLst>
          <a:scene3d>
            <a:camera prst="orthographicFront"/>
            <a:lightRig rig="glow" dir="t"/>
          </a:scene3d>
          <a:sp3d extrusionH="76200" prstMaterial="plastic">
            <a:bevelT/>
            <a:extrusionClr>
              <a:schemeClr val="bg1"/>
            </a:extrusionClr>
            <a:contourClr>
              <a:schemeClr val="bg1"/>
            </a:contourClr>
          </a:sp3d>
        </p:spPr>
      </p:pic>
    </p:spTree>
    <p:extLst>
      <p:ext uri="{BB962C8B-B14F-4D97-AF65-F5344CB8AC3E}">
        <p14:creationId xmlns:p14="http://schemas.microsoft.com/office/powerpoint/2010/main" val="4263728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1" presetClass="exit"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5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5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25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50"/>
                                        <p:tgtEl>
                                          <p:spTgt spid="26"/>
                                        </p:tgtEl>
                                      </p:cBhvr>
                                    </p:animEffect>
                                  </p:childTnLst>
                                </p:cTn>
                              </p:par>
                              <p:par>
                                <p:cTn id="68" presetID="42" presetClass="path" presetSubtype="0" accel="50000" decel="50000" fill="hold" grpId="2" nodeType="withEffect">
                                  <p:stCondLst>
                                    <p:cond delay="0"/>
                                  </p:stCondLst>
                                  <p:childTnLst>
                                    <p:animMotion origin="layout" path="M 4.44444E-6 3.33333E-6 L -0.44948 -0.09514 " pathEditMode="relative" rAng="0" ptsTypes="AA">
                                      <p:cBhvr>
                                        <p:cTn id="69" dur="2000" fill="hold"/>
                                        <p:tgtEl>
                                          <p:spTgt spid="11"/>
                                        </p:tgtEl>
                                        <p:attrNameLst>
                                          <p:attrName>ppt_x</p:attrName>
                                          <p:attrName>ppt_y</p:attrName>
                                        </p:attrNameLst>
                                      </p:cBhvr>
                                      <p:rCtr x="-22483" y="-4769"/>
                                    </p:animMotion>
                                  </p:childTnLst>
                                </p:cTn>
                              </p:par>
                              <p:par>
                                <p:cTn id="70" presetID="42" presetClass="path" presetSubtype="0" accel="50000" decel="50000" fill="hold" grpId="2" nodeType="withEffect">
                                  <p:stCondLst>
                                    <p:cond delay="0"/>
                                  </p:stCondLst>
                                  <p:childTnLst>
                                    <p:animMotion origin="layout" path="M 2.5E-6 -3.7037E-7 L 0.34757 -0.19282 " pathEditMode="relative" rAng="0" ptsTypes="AA">
                                      <p:cBhvr>
                                        <p:cTn id="71" dur="2000" fill="hold"/>
                                        <p:tgtEl>
                                          <p:spTgt spid="12"/>
                                        </p:tgtEl>
                                        <p:attrNameLst>
                                          <p:attrName>ppt_x</p:attrName>
                                          <p:attrName>ppt_y</p:attrName>
                                        </p:attrNameLst>
                                      </p:cBhvr>
                                      <p:rCtr x="17378" y="-9653"/>
                                    </p:animMotion>
                                  </p:childTnLst>
                                </p:cTn>
                              </p:par>
                              <p:par>
                                <p:cTn id="72" presetID="42" presetClass="path" presetSubtype="0" accel="50000" decel="50000" fill="hold" grpId="2" nodeType="withEffect">
                                  <p:stCondLst>
                                    <p:cond delay="0"/>
                                  </p:stCondLst>
                                  <p:childTnLst>
                                    <p:animMotion origin="layout" path="M 2.77778E-6 -1.48148E-6 L -0.30643 0.19792 " pathEditMode="relative" rAng="0" ptsTypes="AA">
                                      <p:cBhvr>
                                        <p:cTn id="73" dur="2000" fill="hold"/>
                                        <p:tgtEl>
                                          <p:spTgt spid="13"/>
                                        </p:tgtEl>
                                        <p:attrNameLst>
                                          <p:attrName>ppt_x</p:attrName>
                                          <p:attrName>ppt_y</p:attrName>
                                        </p:attrNameLst>
                                      </p:cBhvr>
                                      <p:rCtr x="-15330" y="9884"/>
                                    </p:animMotion>
                                  </p:childTnLst>
                                </p:cTn>
                              </p:par>
                              <p:par>
                                <p:cTn id="74" presetID="42" presetClass="path" presetSubtype="0" accel="50000" decel="50000" fill="hold" grpId="2" nodeType="withEffect">
                                  <p:stCondLst>
                                    <p:cond delay="0"/>
                                  </p:stCondLst>
                                  <p:childTnLst>
                                    <p:animMotion origin="layout" path="M 2.77556E-17 3.33333E-6 L 0.48021 0.09953 " pathEditMode="relative" rAng="0" ptsTypes="AA">
                                      <p:cBhvr>
                                        <p:cTn id="75" dur="2000" fill="hold"/>
                                        <p:tgtEl>
                                          <p:spTgt spid="14"/>
                                        </p:tgtEl>
                                        <p:attrNameLst>
                                          <p:attrName>ppt_x</p:attrName>
                                          <p:attrName>ppt_y</p:attrName>
                                        </p:attrNameLst>
                                      </p:cBhvr>
                                      <p:rCtr x="24010" y="4977"/>
                                    </p:animMotion>
                                  </p:childTnLst>
                                </p:cTn>
                              </p:par>
                              <p:par>
                                <p:cTn id="76" presetID="42" presetClass="path" presetSubtype="0" accel="50000" decel="50000" fill="hold" grpId="2" nodeType="withEffect">
                                  <p:stCondLst>
                                    <p:cond delay="0"/>
                                  </p:stCondLst>
                                  <p:childTnLst>
                                    <p:animMotion origin="layout" path="M -2.77778E-6 -4.44444E-6 L -0.47031 0.10139 " pathEditMode="relative" rAng="0" ptsTypes="AA">
                                      <p:cBhvr>
                                        <p:cTn id="77" dur="2000" fill="hold"/>
                                        <p:tgtEl>
                                          <p:spTgt spid="15"/>
                                        </p:tgtEl>
                                        <p:attrNameLst>
                                          <p:attrName>ppt_x</p:attrName>
                                          <p:attrName>ppt_y</p:attrName>
                                        </p:attrNameLst>
                                      </p:cBhvr>
                                      <p:rCtr x="-23524" y="5069"/>
                                    </p:animMotion>
                                  </p:childTnLst>
                                </p:cTn>
                              </p:par>
                              <p:par>
                                <p:cTn id="78" presetID="42" presetClass="path" presetSubtype="0" accel="50000" decel="50000" fill="hold" grpId="2" nodeType="withEffect">
                                  <p:stCondLst>
                                    <p:cond delay="0"/>
                                  </p:stCondLst>
                                  <p:childTnLst>
                                    <p:animMotion origin="layout" path="M 3.88889E-6 0 L 0.36111 0.00208 " pathEditMode="relative" rAng="0" ptsTypes="AA">
                                      <p:cBhvr>
                                        <p:cTn id="79" dur="2000" fill="hold"/>
                                        <p:tgtEl>
                                          <p:spTgt spid="16"/>
                                        </p:tgtEl>
                                        <p:attrNameLst>
                                          <p:attrName>ppt_x</p:attrName>
                                          <p:attrName>ppt_y</p:attrName>
                                        </p:attrNameLst>
                                      </p:cBhvr>
                                      <p:rCtr x="18056" y="93"/>
                                    </p:animMotion>
                                  </p:childTnLst>
                                </p:cTn>
                              </p:par>
                              <p:par>
                                <p:cTn id="80" presetID="42" presetClass="path" presetSubtype="0" accel="50000" decel="50000" fill="hold" grpId="2" nodeType="withEffect">
                                  <p:stCondLst>
                                    <p:cond delay="0"/>
                                  </p:stCondLst>
                                  <p:childTnLst>
                                    <p:animMotion origin="layout" path="M -1.11111E-6 2.96296E-6 L 0.18924 0.00254 " pathEditMode="relative" rAng="0" ptsTypes="AA">
                                      <p:cBhvr>
                                        <p:cTn id="81" dur="2000" fill="hold"/>
                                        <p:tgtEl>
                                          <p:spTgt spid="17"/>
                                        </p:tgtEl>
                                        <p:attrNameLst>
                                          <p:attrName>ppt_x</p:attrName>
                                          <p:attrName>ppt_y</p:attrName>
                                        </p:attrNameLst>
                                      </p:cBhvr>
                                      <p:rCtr x="9462" y="116"/>
                                    </p:animMotion>
                                  </p:childTnLst>
                                </p:cTn>
                              </p:par>
                              <p:par>
                                <p:cTn id="82" presetID="42" presetClass="path" presetSubtype="0" accel="50000" decel="50000" fill="hold" grpId="2" nodeType="withEffect">
                                  <p:stCondLst>
                                    <p:cond delay="0"/>
                                  </p:stCondLst>
                                  <p:childTnLst>
                                    <p:animMotion origin="layout" path="M -8.33333E-7 4.81481E-6 L 0.14879 0.00277 " pathEditMode="relative" rAng="0" ptsTypes="AA">
                                      <p:cBhvr>
                                        <p:cTn id="83" dur="2000" fill="hold"/>
                                        <p:tgtEl>
                                          <p:spTgt spid="18"/>
                                        </p:tgtEl>
                                        <p:attrNameLst>
                                          <p:attrName>ppt_x</p:attrName>
                                          <p:attrName>ppt_y</p:attrName>
                                        </p:attrNameLst>
                                      </p:cBhvr>
                                      <p:rCtr x="7431" y="139"/>
                                    </p:animMotion>
                                  </p:childTnLst>
                                </p:cTn>
                              </p:par>
                              <p:par>
                                <p:cTn id="84" presetID="42" presetClass="path" presetSubtype="0" accel="50000" decel="50000" fill="hold" grpId="2" nodeType="withEffect">
                                  <p:stCondLst>
                                    <p:cond delay="0"/>
                                  </p:stCondLst>
                                  <p:childTnLst>
                                    <p:animMotion origin="layout" path="M 3.33333E-6 4.81481E-6 L 0.04965 0.00208 " pathEditMode="relative" rAng="0" ptsTypes="AA">
                                      <p:cBhvr>
                                        <p:cTn id="85" dur="2000" fill="hold"/>
                                        <p:tgtEl>
                                          <p:spTgt spid="19"/>
                                        </p:tgtEl>
                                        <p:attrNameLst>
                                          <p:attrName>ppt_x</p:attrName>
                                          <p:attrName>ppt_y</p:attrName>
                                        </p:attrNameLst>
                                      </p:cBhvr>
                                      <p:rCtr x="2483" y="93"/>
                                    </p:animMotion>
                                  </p:childTnLst>
                                </p:cTn>
                              </p:par>
                              <p:par>
                                <p:cTn id="86" presetID="42" presetClass="path" presetSubtype="0" accel="50000" decel="50000" fill="hold" grpId="2" nodeType="withEffect">
                                  <p:stCondLst>
                                    <p:cond delay="0"/>
                                  </p:stCondLst>
                                  <p:childTnLst>
                                    <p:animMotion origin="layout" path="M 1.11111E-6 -3.33333E-6 L 0.03229 0.09977 " pathEditMode="relative" rAng="0" ptsTypes="AA">
                                      <p:cBhvr>
                                        <p:cTn id="87" dur="2000" fill="hold"/>
                                        <p:tgtEl>
                                          <p:spTgt spid="21"/>
                                        </p:tgtEl>
                                        <p:attrNameLst>
                                          <p:attrName>ppt_x</p:attrName>
                                          <p:attrName>ppt_y</p:attrName>
                                        </p:attrNameLst>
                                      </p:cBhvr>
                                      <p:rCtr x="1615" y="4977"/>
                                    </p:animMotion>
                                  </p:childTnLst>
                                </p:cTn>
                              </p:par>
                              <p:par>
                                <p:cTn id="88" presetID="42" presetClass="path" presetSubtype="0" accel="50000" decel="50000" fill="hold" grpId="2" nodeType="withEffect">
                                  <p:stCondLst>
                                    <p:cond delay="0"/>
                                  </p:stCondLst>
                                  <p:childTnLst>
                                    <p:animMotion origin="layout" path="M -1.94444E-6 -3.7037E-6 L 0.48542 -0.0956 " pathEditMode="relative" rAng="0" ptsTypes="AA">
                                      <p:cBhvr>
                                        <p:cTn id="89" dur="2000" fill="hold"/>
                                        <p:tgtEl>
                                          <p:spTgt spid="22"/>
                                        </p:tgtEl>
                                        <p:attrNameLst>
                                          <p:attrName>ppt_x</p:attrName>
                                          <p:attrName>ppt_y</p:attrName>
                                        </p:attrNameLst>
                                      </p:cBhvr>
                                      <p:rCtr x="24271" y="-4792"/>
                                    </p:animMotion>
                                  </p:childTnLst>
                                </p:cTn>
                              </p:par>
                              <p:par>
                                <p:cTn id="90" presetID="42" presetClass="path" presetSubtype="0" accel="50000" decel="50000" fill="hold" grpId="2" nodeType="withEffect">
                                  <p:stCondLst>
                                    <p:cond delay="0"/>
                                  </p:stCondLst>
                                  <p:childTnLst>
                                    <p:animMotion origin="layout" path="M -3.05556E-6 -3.7037E-6 L -0.20816 0.00209 " pathEditMode="relative" rAng="0" ptsTypes="AA">
                                      <p:cBhvr>
                                        <p:cTn id="91" dur="2000" fill="hold"/>
                                        <p:tgtEl>
                                          <p:spTgt spid="23"/>
                                        </p:tgtEl>
                                        <p:attrNameLst>
                                          <p:attrName>ppt_x</p:attrName>
                                          <p:attrName>ppt_y</p:attrName>
                                        </p:attrNameLst>
                                      </p:cBhvr>
                                      <p:rCtr x="-10417" y="93"/>
                                    </p:animMotion>
                                  </p:childTnLst>
                                </p:cTn>
                              </p:par>
                              <p:par>
                                <p:cTn id="92" presetID="42" presetClass="path" presetSubtype="0" accel="50000" decel="50000" fill="hold" grpId="2" nodeType="withEffect">
                                  <p:stCondLst>
                                    <p:cond delay="0"/>
                                  </p:stCondLst>
                                  <p:childTnLst>
                                    <p:animMotion origin="layout" path="M 1.66667E-6 2.59259E-6 L 0.51094 -0.09514 " pathEditMode="relative" rAng="0" ptsTypes="AA">
                                      <p:cBhvr>
                                        <p:cTn id="93" dur="2000" fill="hold"/>
                                        <p:tgtEl>
                                          <p:spTgt spid="24"/>
                                        </p:tgtEl>
                                        <p:attrNameLst>
                                          <p:attrName>ppt_x</p:attrName>
                                          <p:attrName>ppt_y</p:attrName>
                                        </p:attrNameLst>
                                      </p:cBhvr>
                                      <p:rCtr x="25538" y="-4769"/>
                                    </p:animMotion>
                                  </p:childTnLst>
                                </p:cTn>
                              </p:par>
                              <p:par>
                                <p:cTn id="94" presetID="42" presetClass="path" presetSubtype="0" accel="50000" decel="50000" fill="hold" grpId="2" nodeType="withEffect">
                                  <p:stCondLst>
                                    <p:cond delay="0"/>
                                  </p:stCondLst>
                                  <p:childTnLst>
                                    <p:animMotion origin="layout" path="M -3.33333E-6 -1.85185E-6 L 0.20174 0.10023 " pathEditMode="relative" rAng="0" ptsTypes="AA">
                                      <p:cBhvr>
                                        <p:cTn id="95" dur="2000" fill="hold"/>
                                        <p:tgtEl>
                                          <p:spTgt spid="20"/>
                                        </p:tgtEl>
                                        <p:attrNameLst>
                                          <p:attrName>ppt_x</p:attrName>
                                          <p:attrName>ppt_y</p:attrName>
                                        </p:attrNameLst>
                                      </p:cBhvr>
                                      <p:rCtr x="10087" y="5000"/>
                                    </p:animMotion>
                                  </p:childTnLst>
                                </p:cTn>
                              </p:par>
                              <p:par>
                                <p:cTn id="96" presetID="42" presetClass="path" presetSubtype="0" accel="50000" decel="50000" fill="hold" grpId="2" nodeType="withEffect">
                                  <p:stCondLst>
                                    <p:cond delay="0"/>
                                  </p:stCondLst>
                                  <p:childTnLst>
                                    <p:animMotion origin="layout" path="M 2.77778E-6 2.96296E-6 L -0.06181 0.19768 " pathEditMode="relative" rAng="0" ptsTypes="AA">
                                      <p:cBhvr>
                                        <p:cTn id="97" dur="2000" fill="hold"/>
                                        <p:tgtEl>
                                          <p:spTgt spid="26"/>
                                        </p:tgtEl>
                                        <p:attrNameLst>
                                          <p:attrName>ppt_x</p:attrName>
                                          <p:attrName>ppt_y</p:attrName>
                                        </p:attrNameLst>
                                      </p:cBhvr>
                                      <p:rCtr x="-3090" y="9884"/>
                                    </p:animMotion>
                                  </p:childTnLst>
                                </p:cTn>
                              </p:par>
                              <p:par>
                                <p:cTn id="98" presetID="42" presetClass="path" presetSubtype="0" accel="50000" decel="50000" fill="hold" grpId="2" nodeType="withEffect">
                                  <p:stCondLst>
                                    <p:cond delay="0"/>
                                  </p:stCondLst>
                                  <p:childTnLst>
                                    <p:animMotion origin="layout" path="M 2.77778E-7 -1.85185E-6 L -0.46615 0.2956 " pathEditMode="relative" rAng="0" ptsTypes="AA">
                                      <p:cBhvr>
                                        <p:cTn id="99" dur="2000" fill="hold"/>
                                        <p:tgtEl>
                                          <p:spTgt spid="25"/>
                                        </p:tgtEl>
                                        <p:attrNameLst>
                                          <p:attrName>ppt_x</p:attrName>
                                          <p:attrName>ppt_y</p:attrName>
                                        </p:attrNameLst>
                                      </p:cBhvr>
                                      <p:rCtr x="-23316" y="14769"/>
                                    </p:animMotion>
                                  </p:childTnLst>
                                </p:cTn>
                              </p:par>
                              <p:par>
                                <p:cTn id="100" presetID="10" presetClass="exit" presetSubtype="0" fill="hold" grpId="1" nodeType="withEffect">
                                  <p:stCondLst>
                                    <p:cond delay="0"/>
                                  </p:stCondLst>
                                  <p:childTnLst>
                                    <p:animEffect transition="out" filter="fade">
                                      <p:cBhvr>
                                        <p:cTn id="101" dur="1250"/>
                                        <p:tgtEl>
                                          <p:spTgt spid="10"/>
                                        </p:tgtEl>
                                      </p:cBhvr>
                                    </p:animEffect>
                                    <p:set>
                                      <p:cBhvr>
                                        <p:cTn id="102" dur="1" fill="hold">
                                          <p:stCondLst>
                                            <p:cond delay="1249"/>
                                          </p:stCondLst>
                                        </p:cTn>
                                        <p:tgtEl>
                                          <p:spTgt spid="10"/>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250"/>
                                        <p:tgtEl>
                                          <p:spTgt spid="2"/>
                                        </p:tgtEl>
                                      </p:cBhvr>
                                    </p:animEffect>
                                  </p:childTnLst>
                                </p:cTn>
                              </p:par>
                              <p:par>
                                <p:cTn id="107" presetID="10" presetClass="exit" presetSubtype="0" fill="hold" grpId="1" nodeType="withEffect">
                                  <p:stCondLst>
                                    <p:cond delay="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3"/>
                                        </p:tgtEl>
                                      </p:cBhvr>
                                    </p:animEffect>
                                    <p:set>
                                      <p:cBhvr>
                                        <p:cTn id="115" dur="1" fill="hold">
                                          <p:stCondLst>
                                            <p:cond delay="499"/>
                                          </p:stCondLst>
                                        </p:cTn>
                                        <p:tgtEl>
                                          <p:spTgt spid="1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9"/>
                                        </p:tgtEl>
                                      </p:cBhvr>
                                    </p:animEffect>
                                    <p:set>
                                      <p:cBhvr>
                                        <p:cTn id="133" dur="1" fill="hold">
                                          <p:stCondLst>
                                            <p:cond delay="499"/>
                                          </p:stCondLst>
                                        </p:cTn>
                                        <p:tgtEl>
                                          <p:spTgt spid="19"/>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0"/>
                                        </p:tgtEl>
                                      </p:cBhvr>
                                    </p:animEffect>
                                    <p:set>
                                      <p:cBhvr>
                                        <p:cTn id="136" dur="1" fill="hold">
                                          <p:stCondLst>
                                            <p:cond delay="499"/>
                                          </p:stCondLst>
                                        </p:cTn>
                                        <p:tgtEl>
                                          <p:spTgt spid="2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21"/>
                                        </p:tgtEl>
                                      </p:cBhvr>
                                    </p:animEffect>
                                    <p:set>
                                      <p:cBhvr>
                                        <p:cTn id="139" dur="1" fill="hold">
                                          <p:stCondLst>
                                            <p:cond delay="499"/>
                                          </p:stCondLst>
                                        </p:cTn>
                                        <p:tgtEl>
                                          <p:spTgt spid="21"/>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3"/>
                                        </p:tgtEl>
                                      </p:cBhvr>
                                    </p:animEffect>
                                    <p:set>
                                      <p:cBhvr>
                                        <p:cTn id="145" dur="1" fill="hold">
                                          <p:stCondLst>
                                            <p:cond delay="499"/>
                                          </p:stCondLst>
                                        </p:cTn>
                                        <p:tgtEl>
                                          <p:spTgt spid="23"/>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4"/>
                                        </p:tgtEl>
                                      </p:cBhvr>
                                    </p:animEffect>
                                    <p:set>
                                      <p:cBhvr>
                                        <p:cTn id="148" dur="1" fill="hold">
                                          <p:stCondLst>
                                            <p:cond delay="499"/>
                                          </p:stCondLst>
                                        </p:cTn>
                                        <p:tgtEl>
                                          <p:spTgt spid="2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5"/>
                                        </p:tgtEl>
                                      </p:cBhvr>
                                    </p:animEffect>
                                    <p:set>
                                      <p:cBhvr>
                                        <p:cTn id="151" dur="1" fill="hold">
                                          <p:stCondLst>
                                            <p:cond delay="499"/>
                                          </p:stCondLst>
                                        </p:cTn>
                                        <p:tgtEl>
                                          <p:spTgt spid="2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par>
                          <p:cTn id="155" fill="hold">
                            <p:stCondLst>
                              <p:cond delay="2500"/>
                            </p:stCondLst>
                            <p:childTnLst>
                              <p:par>
                                <p:cTn id="156" presetID="22" presetClass="entr" presetSubtype="1" fill="hold" grpId="0" nodeType="afterEffect">
                                  <p:stCondLst>
                                    <p:cond delay="0"/>
                                  </p:stCondLst>
                                  <p:childTnLst>
                                    <p:set>
                                      <p:cBhvr>
                                        <p:cTn id="157" dur="1" fill="hold">
                                          <p:stCondLst>
                                            <p:cond delay="0"/>
                                          </p:stCondLst>
                                        </p:cTn>
                                        <p:tgtEl>
                                          <p:spTgt spid="27"/>
                                        </p:tgtEl>
                                        <p:attrNameLst>
                                          <p:attrName>style.visibility</p:attrName>
                                        </p:attrNameLst>
                                      </p:cBhvr>
                                      <p:to>
                                        <p:strVal val="visible"/>
                                      </p:to>
                                    </p:set>
                                    <p:animEffect transition="in" filter="wipe(up)">
                                      <p:cBhvr>
                                        <p:cTn id="158" dur="500"/>
                                        <p:tgtEl>
                                          <p:spTgt spid="27"/>
                                        </p:tgtEl>
                                      </p:cBhvr>
                                    </p:animEffect>
                                  </p:childTnLst>
                                </p:cTn>
                              </p:par>
                              <p:par>
                                <p:cTn id="159" presetID="18" presetClass="entr" presetSubtype="6" fill="hold" nodeType="withEffect">
                                  <p:stCondLst>
                                    <p:cond delay="400"/>
                                  </p:stCondLst>
                                  <p:childTnLst>
                                    <p:set>
                                      <p:cBhvr>
                                        <p:cTn id="160" dur="1" fill="hold">
                                          <p:stCondLst>
                                            <p:cond delay="0"/>
                                          </p:stCondLst>
                                        </p:cTn>
                                        <p:tgtEl>
                                          <p:spTgt spid="34"/>
                                        </p:tgtEl>
                                        <p:attrNameLst>
                                          <p:attrName>style.visibility</p:attrName>
                                        </p:attrNameLst>
                                      </p:cBhvr>
                                      <p:to>
                                        <p:strVal val="visible"/>
                                      </p:to>
                                    </p:set>
                                    <p:animEffect transition="in" filter="strips(downRight)">
                                      <p:cBhvr>
                                        <p:cTn id="161" dur="500"/>
                                        <p:tgtEl>
                                          <p:spTgt spid="34"/>
                                        </p:tgtEl>
                                      </p:cBhvr>
                                    </p:animEffect>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nodeType="clickEffect">
                                  <p:stCondLst>
                                    <p:cond delay="0"/>
                                  </p:stCondLst>
                                  <p:childTnLst>
                                    <p:set>
                                      <p:cBhvr>
                                        <p:cTn id="165" dur="1" fill="hold">
                                          <p:stCondLst>
                                            <p:cond delay="0"/>
                                          </p:stCondLst>
                                        </p:cTn>
                                        <p:tgtEl>
                                          <p:spTgt spid="29">
                                            <p:txEl>
                                              <p:pRg st="0" end="0"/>
                                            </p:txEl>
                                          </p:spTgt>
                                        </p:tgtEl>
                                        <p:attrNameLst>
                                          <p:attrName>style.visibility</p:attrName>
                                        </p:attrNameLst>
                                      </p:cBhvr>
                                      <p:to>
                                        <p:strVal val="visible"/>
                                      </p:to>
                                    </p:set>
                                    <p:anim calcmode="lin" valueType="num">
                                      <p:cBhvr additive="base">
                                        <p:cTn id="166"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167" dur="500" fill="hold"/>
                                        <p:tgtEl>
                                          <p:spTgt spid="29">
                                            <p:txEl>
                                              <p:pRg st="0" end="0"/>
                                            </p:txEl>
                                          </p:spTgt>
                                        </p:tgtEl>
                                        <p:attrNameLst>
                                          <p:attrName>ppt_y</p:attrName>
                                        </p:attrNameLst>
                                      </p:cBhvr>
                                      <p:tavLst>
                                        <p:tav tm="0">
                                          <p:val>
                                            <p:strVal val="#ppt_y"/>
                                          </p:val>
                                        </p:tav>
                                        <p:tav tm="100000">
                                          <p:val>
                                            <p:strVal val="#ppt_y"/>
                                          </p:val>
                                        </p:tav>
                                      </p:tavLst>
                                    </p:anim>
                                  </p:childTnLst>
                                </p:cTn>
                              </p:par>
                              <p:par>
                                <p:cTn id="168" presetID="2" presetClass="entr" presetSubtype="2" fill="hold" nodeType="withEffect">
                                  <p:stCondLst>
                                    <p:cond delay="0"/>
                                  </p:stCondLst>
                                  <p:childTnLst>
                                    <p:set>
                                      <p:cBhvr>
                                        <p:cTn id="169" dur="1" fill="hold">
                                          <p:stCondLst>
                                            <p:cond delay="0"/>
                                          </p:stCondLst>
                                        </p:cTn>
                                        <p:tgtEl>
                                          <p:spTgt spid="30">
                                            <p:txEl>
                                              <p:pRg st="0" end="0"/>
                                            </p:txEl>
                                          </p:spTgt>
                                        </p:tgtEl>
                                        <p:attrNameLst>
                                          <p:attrName>style.visibility</p:attrName>
                                        </p:attrNameLst>
                                      </p:cBhvr>
                                      <p:to>
                                        <p:strVal val="visible"/>
                                      </p:to>
                                    </p:set>
                                    <p:anim calcmode="lin" valueType="num">
                                      <p:cBhvr additive="base">
                                        <p:cTn id="170"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171" dur="500" fill="hold"/>
                                        <p:tgtEl>
                                          <p:spTgt spid="30">
                                            <p:txEl>
                                              <p:pRg st="0" end="0"/>
                                            </p:txEl>
                                          </p:spTgt>
                                        </p:tgtEl>
                                        <p:attrNameLst>
                                          <p:attrName>ppt_y</p:attrName>
                                        </p:attrNameLst>
                                      </p:cBhvr>
                                      <p:tavLst>
                                        <p:tav tm="0">
                                          <p:val>
                                            <p:strVal val="#ppt_y"/>
                                          </p:val>
                                        </p:tav>
                                        <p:tav tm="100000">
                                          <p:val>
                                            <p:strVal val="#ppt_y"/>
                                          </p:val>
                                        </p:tav>
                                      </p:tavLst>
                                    </p:anim>
                                  </p:childTnLst>
                                </p:cTn>
                              </p:par>
                              <p:par>
                                <p:cTn id="172" presetID="16" presetClass="entr" presetSubtype="21" fill="hold" grpId="0" nodeType="withEffect">
                                  <p:stCondLst>
                                    <p:cond delay="400"/>
                                  </p:stCondLst>
                                  <p:childTnLst>
                                    <p:set>
                                      <p:cBhvr>
                                        <p:cTn id="173" dur="1" fill="hold">
                                          <p:stCondLst>
                                            <p:cond delay="0"/>
                                          </p:stCondLst>
                                        </p:cTn>
                                        <p:tgtEl>
                                          <p:spTgt spid="31"/>
                                        </p:tgtEl>
                                        <p:attrNameLst>
                                          <p:attrName>style.visibility</p:attrName>
                                        </p:attrNameLst>
                                      </p:cBhvr>
                                      <p:to>
                                        <p:strVal val="visible"/>
                                      </p:to>
                                    </p:set>
                                    <p:animEffect transition="in" filter="barn(inVertical)">
                                      <p:cBhvr>
                                        <p:cTn id="174" dur="500"/>
                                        <p:tgtEl>
                                          <p:spTgt spid="31"/>
                                        </p:tgtEl>
                                      </p:cBhvr>
                                    </p:animEffect>
                                  </p:childTnLst>
                                </p:cTn>
                              </p:par>
                              <p:par>
                                <p:cTn id="175" presetID="18" presetClass="emph" presetSubtype="0" fill="hold" grpId="1" nodeType="withEffect">
                                  <p:stCondLst>
                                    <p:cond delay="400"/>
                                  </p:stCondLst>
                                  <p:childTnLst>
                                    <p:set>
                                      <p:cBhvr override="childStyle">
                                        <p:cTn id="176" dur="500" fill="hold"/>
                                        <p:tgtEl>
                                          <p:spTgt spid="31"/>
                                        </p:tgtEl>
                                        <p:attrNameLst>
                                          <p:attrName>style.textDecorationUnderline</p:attrName>
                                        </p:attrNameLst>
                                      </p:cBhvr>
                                      <p:to>
                                        <p:strVal val="true"/>
                                      </p:to>
                                    </p:set>
                                  </p:childTnLst>
                                </p:cTn>
                              </p:par>
                              <p:par>
                                <p:cTn id="177" presetID="16" presetClass="entr" presetSubtype="21" fill="hold" grpId="0" nodeType="withEffect">
                                  <p:stCondLst>
                                    <p:cond delay="400"/>
                                  </p:stCondLst>
                                  <p:childTnLst>
                                    <p:set>
                                      <p:cBhvr>
                                        <p:cTn id="178" dur="1" fill="hold">
                                          <p:stCondLst>
                                            <p:cond delay="0"/>
                                          </p:stCondLst>
                                        </p:cTn>
                                        <p:tgtEl>
                                          <p:spTgt spid="32"/>
                                        </p:tgtEl>
                                        <p:attrNameLst>
                                          <p:attrName>style.visibility</p:attrName>
                                        </p:attrNameLst>
                                      </p:cBhvr>
                                      <p:to>
                                        <p:strVal val="visible"/>
                                      </p:to>
                                    </p:set>
                                    <p:animEffect transition="in" filter="barn(inVertical)">
                                      <p:cBhvr>
                                        <p:cTn id="1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P spid="8" grpId="0" animBg="1"/>
      <p:bldP spid="31" grpId="0"/>
      <p:bldP spid="31" grpId="1"/>
      <p:bldP spid="2" grpId="0"/>
      <p:bldP spid="10" grpId="0"/>
      <p:bldP spid="10" grpId="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8C603-1746-DA39-120E-8AC2D2B5927A}"/>
              </a:ext>
            </a:extLst>
          </p:cNvPr>
          <p:cNvPicPr>
            <a:picLocks noChangeAspect="1"/>
          </p:cNvPicPr>
          <p:nvPr/>
        </p:nvPicPr>
        <p:blipFill rotWithShape="1">
          <a:blip r:embed="rId3">
            <a:extLst>
              <a:ext uri="{28A0092B-C50C-407E-A947-70E740481C1C}">
                <a14:useLocalDpi xmlns:a14="http://schemas.microsoft.com/office/drawing/2010/main" val="0"/>
              </a:ext>
            </a:extLst>
          </a:blip>
          <a:srcRect b="2500"/>
          <a:stretch/>
        </p:blipFill>
        <p:spPr>
          <a:xfrm>
            <a:off x="0" y="0"/>
            <a:ext cx="9144000" cy="6858000"/>
          </a:xfrm>
          <a:prstGeom prst="rect">
            <a:avLst/>
          </a:prstGeom>
        </p:spPr>
      </p:pic>
      <p:sp>
        <p:nvSpPr>
          <p:cNvPr id="2" name="Rectangle 4">
            <a:extLst>
              <a:ext uri="{FF2B5EF4-FFF2-40B4-BE49-F238E27FC236}">
                <a16:creationId xmlns:a16="http://schemas.microsoft.com/office/drawing/2014/main" id="{35674633-C24C-E86D-35DD-5F7CB395A796}"/>
              </a:ext>
            </a:extLst>
          </p:cNvPr>
          <p:cNvSpPr>
            <a:spLocks noChangeArrowheads="1"/>
          </p:cNvSpPr>
          <p:nvPr/>
        </p:nvSpPr>
        <p:spPr bwMode="auto">
          <a:xfrm>
            <a:off x="3610098" y="2945080"/>
            <a:ext cx="2208429" cy="237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115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4</a:t>
            </a:r>
            <a:endParaRPr kumimoji="0" lang="en-US" sz="287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4" name="Rectangle 4"/>
          <p:cNvSpPr>
            <a:spLocks noChangeArrowheads="1"/>
          </p:cNvSpPr>
          <p:nvPr/>
        </p:nvSpPr>
        <p:spPr bwMode="auto">
          <a:xfrm>
            <a:off x="1375941" y="0"/>
            <a:ext cx="6392119" cy="29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Of the </a:t>
            </a: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Heart</a:t>
            </a:r>
            <a:endParaRPr kumimoji="0" lang="en-US" sz="166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April 2, 2023</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912209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stCondLst>
                                            <p:cond delay="0"/>
                                          </p:stCondLst>
                                        </p:cTn>
                                        <p:tgtEl>
                                          <p:spTgt spid="2"/>
                                        </p:tgtEl>
                                      </p:cBhvr>
                                    </p:animEffect>
                                    <p:anim to="" calcmode="lin" valueType="num">
                                      <p:cBhvr>
                                        <p:cTn id="13"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0 3.7037E-7 L 0.00955 0.32824 " pathEditMode="relative" rAng="0" ptsTypes="AA">
                                      <p:cBhvr>
                                        <p:cTn id="35" dur="1000" fill="hold"/>
                                        <p:tgtEl>
                                          <p:spTgt spid="4"/>
                                        </p:tgtEl>
                                        <p:attrNameLst>
                                          <p:attrName>ppt_x</p:attrName>
                                          <p:attrName>ppt_y</p:attrName>
                                        </p:attrNameLst>
                                      </p:cBhvr>
                                      <p:rCtr x="469" y="16412"/>
                                    </p:animMotion>
                                  </p:childTnLst>
                                </p:cTn>
                              </p:par>
                              <p:par>
                                <p:cTn id="36" presetID="6" presetClass="emph" presetSubtype="0" fill="hold" grpId="3" nodeType="withEffect">
                                  <p:stCondLst>
                                    <p:cond delay="0"/>
                                  </p:stCondLst>
                                  <p:childTnLst>
                                    <p:animScale>
                                      <p:cBhvr>
                                        <p:cTn id="37" dur="1000" fill="hold"/>
                                        <p:tgtEl>
                                          <p:spTgt spid="4"/>
                                        </p:tgtEl>
                                      </p:cBhvr>
                                      <p:by x="20000" y="20000"/>
                                    </p:animScale>
                                  </p:childTnLst>
                                </p:cTn>
                              </p:par>
                              <p:par>
                                <p:cTn id="38" presetID="31" presetClass="exit" presetSubtype="0" fill="hold" grpId="1" nodeType="withEffect">
                                  <p:stCondLst>
                                    <p:cond delay="50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500"/>
                                  </p:stCondLst>
                                  <p:childTnLst>
                                    <p:animMotion origin="layout" path="M 3.33333E-6 2.22222E-6 L -0.12761 -0.21065 " pathEditMode="relative" rAng="0" ptsTypes="AA">
                                      <p:cBhvr>
                                        <p:cTn id="45" dur="1000" fill="hold"/>
                                        <p:tgtEl>
                                          <p:spTgt spid="6"/>
                                        </p:tgtEl>
                                        <p:attrNameLst>
                                          <p:attrName>ppt_x</p:attrName>
                                          <p:attrName>ppt_y</p:attrName>
                                        </p:attrNameLst>
                                      </p:cBhvr>
                                      <p:rCtr x="-6389" y="-10532"/>
                                    </p:animMotion>
                                  </p:childTnLst>
                                </p:cTn>
                              </p:par>
                              <p:par>
                                <p:cTn id="46" presetID="9" presetClass="exit" presetSubtype="0" fill="hold" grpId="1" nodeType="withEffect">
                                  <p:stCondLst>
                                    <p:cond delay="750"/>
                                  </p:stCondLst>
                                  <p:childTnLst>
                                    <p:animEffect transition="out" filter="dissolve">
                                      <p:cBhvr>
                                        <p:cTn id="47" dur="1500"/>
                                        <p:tgtEl>
                                          <p:spTgt spid="5"/>
                                        </p:tgtEl>
                                      </p:cBhvr>
                                    </p:animEffect>
                                    <p:set>
                                      <p:cBhvr>
                                        <p:cTn id="48" dur="1" fill="hold">
                                          <p:stCondLst>
                                            <p:cond delay="1499"/>
                                          </p:stCondLst>
                                        </p:cTn>
                                        <p:tgtEl>
                                          <p:spTgt spid="5"/>
                                        </p:tgtEl>
                                        <p:attrNameLst>
                                          <p:attrName>style.visibility</p:attrName>
                                        </p:attrNameLst>
                                      </p:cBhvr>
                                      <p:to>
                                        <p:strVal val="hidden"/>
                                      </p:to>
                                    </p:set>
                                  </p:childTnLst>
                                </p:cTn>
                              </p:par>
                              <p:par>
                                <p:cTn id="49" presetID="0" presetClass="path" presetSubtype="0" accel="50000" decel="50000" fill="hold" grpId="2" nodeType="withEffect">
                                  <p:stCondLst>
                                    <p:cond delay="750"/>
                                  </p:stCondLst>
                                  <p:childTnLst>
                                    <p:animMotion origin="layout" path="M 3.33333E-6 3.33333E-6 L 0.29097 -0.09051 " pathEditMode="relative" rAng="0" ptsTypes="AA">
                                      <p:cBhvr>
                                        <p:cTn id="50" dur="1500" fill="hold"/>
                                        <p:tgtEl>
                                          <p:spTgt spid="5"/>
                                        </p:tgtEl>
                                        <p:attrNameLst>
                                          <p:attrName>ppt_x</p:attrName>
                                          <p:attrName>ppt_y</p:attrName>
                                        </p:attrNameLst>
                                      </p:cBhvr>
                                      <p:rCtr x="14549" y="-4537"/>
                                    </p:animMotion>
                                  </p:childTnLst>
                                </p:cTn>
                              </p:par>
                              <p:par>
                                <p:cTn id="51" presetID="53" presetClass="exit" presetSubtype="32" fill="hold" grpId="1" nodeType="withEffect">
                                  <p:stCondLst>
                                    <p:cond delay="750"/>
                                  </p:stCondLst>
                                  <p:childTnLst>
                                    <p:anim calcmode="lin" valueType="num">
                                      <p:cBhvr>
                                        <p:cTn id="52" dur="500"/>
                                        <p:tgtEl>
                                          <p:spTgt spid="2"/>
                                        </p:tgtEl>
                                        <p:attrNameLst>
                                          <p:attrName>ppt_w</p:attrName>
                                        </p:attrNameLst>
                                      </p:cBhvr>
                                      <p:tavLst>
                                        <p:tav tm="0">
                                          <p:val>
                                            <p:strVal val="ppt_w"/>
                                          </p:val>
                                        </p:tav>
                                        <p:tav tm="100000">
                                          <p:val>
                                            <p:fltVal val="0"/>
                                          </p:val>
                                        </p:tav>
                                      </p:tavLst>
                                    </p:anim>
                                    <p:anim calcmode="lin" valueType="num">
                                      <p:cBhvr>
                                        <p:cTn id="53" dur="500"/>
                                        <p:tgtEl>
                                          <p:spTgt spid="2"/>
                                        </p:tgtEl>
                                        <p:attrNameLst>
                                          <p:attrName>ppt_h</p:attrName>
                                        </p:attrNameLst>
                                      </p:cBhvr>
                                      <p:tavLst>
                                        <p:tav tm="0">
                                          <p:val>
                                            <p:strVal val="ppt_h"/>
                                          </p:val>
                                        </p:tav>
                                        <p:tav tm="100000">
                                          <p:val>
                                            <p:fltVal val="0"/>
                                          </p:val>
                                        </p:tav>
                                      </p:tavLst>
                                    </p:anim>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Morph">
            <a:extLst>
              <a:ext uri="{FF2B5EF4-FFF2-40B4-BE49-F238E27FC236}">
                <a16:creationId xmlns:a16="http://schemas.microsoft.com/office/drawing/2014/main" id="{B632FC58-7B70-BE24-04E2-E73D06809AA4}"/>
              </a:ext>
            </a:extLst>
          </p:cNvPr>
          <p:cNvSpPr/>
          <p:nvPr/>
        </p:nvSpPr>
        <p:spPr>
          <a:xfrm>
            <a:off x="4480561" y="1130300"/>
            <a:ext cx="3520440" cy="3867912"/>
          </a:xfrm>
          <a:custGeom>
            <a:avLst/>
            <a:gdLst>
              <a:gd name="connsiteX0" fmla="*/ 1828800 w 3657600"/>
              <a:gd name="connsiteY0" fmla="*/ 919908 h 3679633"/>
              <a:gd name="connsiteX1" fmla="*/ 1828800 w 3657600"/>
              <a:gd name="connsiteY1" fmla="*/ 3679633 h 3679633"/>
              <a:gd name="connsiteX2" fmla="*/ 1828800 w 3657600"/>
              <a:gd name="connsiteY2" fmla="*/ 919908 h 3679633"/>
              <a:gd name="connsiteX0" fmla="*/ 2147840 w 3701880"/>
              <a:gd name="connsiteY0" fmla="*/ 824790 h 3848920"/>
              <a:gd name="connsiteX1" fmla="*/ 1718182 w 3701880"/>
              <a:gd name="connsiteY1" fmla="*/ 3848920 h 3848920"/>
              <a:gd name="connsiteX2" fmla="*/ 2147840 w 3701880"/>
              <a:gd name="connsiteY2" fmla="*/ 824790 h 3848920"/>
              <a:gd name="connsiteX0" fmla="*/ 2321397 w 3875437"/>
              <a:gd name="connsiteY0" fmla="*/ 996405 h 4020535"/>
              <a:gd name="connsiteX1" fmla="*/ 1891739 w 3875437"/>
              <a:gd name="connsiteY1" fmla="*/ 4020535 h 4020535"/>
              <a:gd name="connsiteX2" fmla="*/ 2321397 w 3875437"/>
              <a:gd name="connsiteY2" fmla="*/ 996405 h 4020535"/>
              <a:gd name="connsiteX0" fmla="*/ 2012002 w 3566042"/>
              <a:gd name="connsiteY0" fmla="*/ 887781 h 3911911"/>
              <a:gd name="connsiteX1" fmla="*/ 1582344 w 3566042"/>
              <a:gd name="connsiteY1" fmla="*/ 3911911 h 3911911"/>
              <a:gd name="connsiteX2" fmla="*/ 2012002 w 3566042"/>
              <a:gd name="connsiteY2" fmla="*/ 887781 h 3911911"/>
              <a:gd name="connsiteX0" fmla="*/ 2012002 w 3277789"/>
              <a:gd name="connsiteY0" fmla="*/ 887781 h 3911911"/>
              <a:gd name="connsiteX1" fmla="*/ 1582344 w 3277789"/>
              <a:gd name="connsiteY1" fmla="*/ 3911911 h 3911911"/>
              <a:gd name="connsiteX2" fmla="*/ 2012002 w 3277789"/>
              <a:gd name="connsiteY2" fmla="*/ 887781 h 3911911"/>
              <a:gd name="connsiteX0" fmla="*/ 2012002 w 3506436"/>
              <a:gd name="connsiteY0" fmla="*/ 887781 h 3911911"/>
              <a:gd name="connsiteX1" fmla="*/ 1582344 w 3506436"/>
              <a:gd name="connsiteY1" fmla="*/ 3911911 h 3911911"/>
              <a:gd name="connsiteX2" fmla="*/ 2012002 w 3506436"/>
              <a:gd name="connsiteY2" fmla="*/ 887781 h 3911911"/>
              <a:gd name="connsiteX0" fmla="*/ 2012002 w 3449151"/>
              <a:gd name="connsiteY0" fmla="*/ 887781 h 3911911"/>
              <a:gd name="connsiteX1" fmla="*/ 1582344 w 3449151"/>
              <a:gd name="connsiteY1" fmla="*/ 3911911 h 3911911"/>
              <a:gd name="connsiteX2" fmla="*/ 2012002 w 3449151"/>
              <a:gd name="connsiteY2" fmla="*/ 887781 h 3911911"/>
              <a:gd name="connsiteX0" fmla="*/ 1982451 w 3443960"/>
              <a:gd name="connsiteY0" fmla="*/ 898054 h 3856083"/>
              <a:gd name="connsiteX1" fmla="*/ 1596860 w 3443960"/>
              <a:gd name="connsiteY1" fmla="*/ 3856083 h 3856083"/>
              <a:gd name="connsiteX2" fmla="*/ 1982451 w 3443960"/>
              <a:gd name="connsiteY2" fmla="*/ 898054 h 3856083"/>
              <a:gd name="connsiteX0" fmla="*/ 1952548 w 3414057"/>
              <a:gd name="connsiteY0" fmla="*/ 921333 h 3879362"/>
              <a:gd name="connsiteX1" fmla="*/ 1566957 w 3414057"/>
              <a:gd name="connsiteY1" fmla="*/ 3879362 h 3879362"/>
              <a:gd name="connsiteX2" fmla="*/ 1952548 w 3414057"/>
              <a:gd name="connsiteY2" fmla="*/ 921333 h 3879362"/>
              <a:gd name="connsiteX0" fmla="*/ 2034693 w 3496202"/>
              <a:gd name="connsiteY0" fmla="*/ 892268 h 3850297"/>
              <a:gd name="connsiteX1" fmla="*/ 1649102 w 3496202"/>
              <a:gd name="connsiteY1" fmla="*/ 3850297 h 3850297"/>
              <a:gd name="connsiteX2" fmla="*/ 2034693 w 3496202"/>
              <a:gd name="connsiteY2" fmla="*/ 892268 h 3850297"/>
            </a:gdLst>
            <a:ahLst/>
            <a:cxnLst>
              <a:cxn ang="0">
                <a:pos x="connsiteX0" y="connsiteY0"/>
              </a:cxn>
              <a:cxn ang="0">
                <a:pos x="connsiteX1" y="connsiteY1"/>
              </a:cxn>
              <a:cxn ang="0">
                <a:pos x="connsiteX2" y="connsiteY2"/>
              </a:cxn>
            </a:cxnLst>
            <a:rect l="l" t="t" r="r" b="b"/>
            <a:pathLst>
              <a:path w="3496202" h="3850297">
                <a:moveTo>
                  <a:pt x="2034693" y="892268"/>
                </a:moveTo>
                <a:cubicBezTo>
                  <a:pt x="3501773" y="-1331302"/>
                  <a:pt x="4567654" y="2643951"/>
                  <a:pt x="1649102" y="3850297"/>
                </a:cubicBezTo>
                <a:cubicBezTo>
                  <a:pt x="-1566905" y="2015990"/>
                  <a:pt x="677782" y="-1705876"/>
                  <a:pt x="2034693" y="892268"/>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36AA8CDA-D72C-ADDE-7755-4A60671EE34B}"/>
              </a:ext>
            </a:extLst>
          </p:cNvPr>
          <p:cNvSpPr txBox="1">
            <a:spLocks noChangeArrowheads="1"/>
          </p:cNvSpPr>
          <p:nvPr/>
        </p:nvSpPr>
        <p:spPr bwMode="auto">
          <a:xfrm>
            <a:off x="541283" y="1589690"/>
            <a:ext cx="8061435" cy="36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inward thought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and the heart </a:t>
            </a:r>
          </a:p>
          <a:p>
            <a:pPr eaLnBrk="1" hangingPunct="1"/>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of man are deep</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They devise iniquities: </a:t>
            </a:r>
          </a:p>
          <a:p>
            <a:pPr eaLnBrk="1" hangingPunct="1"/>
            <a:r>
              <a:rPr lang="en-US" altLang="en-US" b="1" dirty="0">
                <a:ln w="1778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a:t>
            </a: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perfected shrewd schemes</a:t>
            </a:r>
            <a:r>
              <a:rPr lang="en-US" altLang="en-US" b="1" dirty="0">
                <a:ln w="1778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a:t>
            </a:r>
            <a:endParaRPr lang="en-US" altLang="en-US" b="1" i="1" kern="0" dirty="0">
              <a:ln w="1778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endParaRPr>
          </a:p>
        </p:txBody>
      </p:sp>
      <p:sp>
        <p:nvSpPr>
          <p:cNvPr id="3074" name="Main"/>
          <p:cNvSpPr>
            <a:spLocks noGrp="1" noChangeArrowheads="1"/>
          </p:cNvSpPr>
          <p:nvPr>
            <p:ph type="title"/>
          </p:nvPr>
        </p:nvSpPr>
        <p:spPr>
          <a:xfrm>
            <a:off x="457200" y="1899298"/>
            <a:ext cx="8229600" cy="30594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devise iniquities: "We have perfected a shrewd scheme." Both the inward thought and the heart of man are deep.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64:6 </a:t>
            </a:r>
          </a:p>
        </p:txBody>
      </p:sp>
      <p:sp>
        <p:nvSpPr>
          <p:cNvPr id="5" name="Arrow: Bent-Up 9">
            <a:extLst>
              <a:ext uri="{FF2B5EF4-FFF2-40B4-BE49-F238E27FC236}">
                <a16:creationId xmlns:a16="http://schemas.microsoft.com/office/drawing/2014/main" id="{9CFF6AC7-ABB6-F25D-ED65-E5EACBC81FCA}"/>
              </a:ext>
            </a:extLst>
          </p:cNvPr>
          <p:cNvSpPr/>
          <p:nvPr/>
        </p:nvSpPr>
        <p:spPr>
          <a:xfrm rot="5400000">
            <a:off x="2064120" y="2547216"/>
            <a:ext cx="349096" cy="352845"/>
          </a:xfrm>
          <a:prstGeom prst="bentUpArrow">
            <a:avLst>
              <a:gd name="adj1" fmla="val 26365"/>
              <a:gd name="adj2" fmla="val 32031"/>
              <a:gd name="adj3" fmla="val 50000"/>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3D4BF14C-A646-0B17-E438-F5BE12675133}"/>
              </a:ext>
            </a:extLst>
          </p:cNvPr>
          <p:cNvSpPr/>
          <p:nvPr/>
        </p:nvSpPr>
        <p:spPr>
          <a:xfrm rot="5400000" flipV="1">
            <a:off x="6727056" y="2545780"/>
            <a:ext cx="349096" cy="355716"/>
          </a:xfrm>
          <a:prstGeom prst="bentUpArrow">
            <a:avLst>
              <a:gd name="adj1" fmla="val 26365"/>
              <a:gd name="adj2" fmla="val 32031"/>
              <a:gd name="adj3" fmla="val 50000"/>
            </a:avLst>
          </a:prstGeom>
          <a:solidFill>
            <a:srgbClr val="FF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7C447EB2-8163-4A4F-F732-54A0AD2B8A65}"/>
              </a:ext>
            </a:extLst>
          </p:cNvPr>
          <p:cNvSpPr txBox="1">
            <a:spLocks noChangeArrowheads="1"/>
          </p:cNvSpPr>
          <p:nvPr/>
        </p:nvSpPr>
        <p:spPr bwMode="auto">
          <a:xfrm>
            <a:off x="476250" y="3372948"/>
            <a:ext cx="8190556" cy="78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inward thought and the heart</a:t>
            </a:r>
          </a:p>
        </p:txBody>
      </p:sp>
      <p:sp>
        <p:nvSpPr>
          <p:cNvPr id="11" name="Rectangle 2">
            <a:extLst>
              <a:ext uri="{FF2B5EF4-FFF2-40B4-BE49-F238E27FC236}">
                <a16:creationId xmlns:a16="http://schemas.microsoft.com/office/drawing/2014/main" id="{3C107481-872E-BF6F-C6D5-FF2EB35E6723}"/>
              </a:ext>
            </a:extLst>
          </p:cNvPr>
          <p:cNvSpPr txBox="1">
            <a:spLocks noChangeArrowheads="1"/>
          </p:cNvSpPr>
          <p:nvPr/>
        </p:nvSpPr>
        <p:spPr bwMode="auto">
          <a:xfrm>
            <a:off x="5019674" y="2706199"/>
            <a:ext cx="554699" cy="77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t>
            </a:r>
          </a:p>
        </p:txBody>
      </p:sp>
      <p:sp>
        <p:nvSpPr>
          <p:cNvPr id="7" name="Rectangle 2">
            <a:extLst>
              <a:ext uri="{FF2B5EF4-FFF2-40B4-BE49-F238E27FC236}">
                <a16:creationId xmlns:a16="http://schemas.microsoft.com/office/drawing/2014/main" id="{FB40A008-537F-8C26-DCC6-561A42E925BA}"/>
              </a:ext>
            </a:extLst>
          </p:cNvPr>
          <p:cNvSpPr txBox="1">
            <a:spLocks noChangeArrowheads="1"/>
          </p:cNvSpPr>
          <p:nvPr/>
        </p:nvSpPr>
        <p:spPr bwMode="auto">
          <a:xfrm>
            <a:off x="1095004" y="4030824"/>
            <a:ext cx="4215447" cy="80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man are deep</a:t>
            </a:r>
          </a:p>
        </p:txBody>
      </p:sp>
      <p:sp>
        <p:nvSpPr>
          <p:cNvPr id="8" name="Rectangle 2">
            <a:extLst>
              <a:ext uri="{FF2B5EF4-FFF2-40B4-BE49-F238E27FC236}">
                <a16:creationId xmlns:a16="http://schemas.microsoft.com/office/drawing/2014/main" id="{D8A761B6-1F57-6775-322E-3A8F1BE04384}"/>
              </a:ext>
            </a:extLst>
          </p:cNvPr>
          <p:cNvSpPr txBox="1">
            <a:spLocks noChangeArrowheads="1"/>
          </p:cNvSpPr>
          <p:nvPr/>
        </p:nvSpPr>
        <p:spPr bwMode="auto">
          <a:xfrm>
            <a:off x="581025" y="2039449"/>
            <a:ext cx="5569181" cy="76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devise iniquities:</a:t>
            </a:r>
          </a:p>
        </p:txBody>
      </p:sp>
      <p:sp>
        <p:nvSpPr>
          <p:cNvPr id="9" name="Rectangle 2">
            <a:extLst>
              <a:ext uri="{FF2B5EF4-FFF2-40B4-BE49-F238E27FC236}">
                <a16:creationId xmlns:a16="http://schemas.microsoft.com/office/drawing/2014/main" id="{A74AC0F7-915B-3574-EBDF-ACA6D68F05AC}"/>
              </a:ext>
            </a:extLst>
          </p:cNvPr>
          <p:cNvSpPr txBox="1">
            <a:spLocks noChangeArrowheads="1"/>
          </p:cNvSpPr>
          <p:nvPr/>
        </p:nvSpPr>
        <p:spPr bwMode="auto">
          <a:xfrm>
            <a:off x="399679" y="2687148"/>
            <a:ext cx="2562124" cy="81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perfected</a:t>
            </a:r>
          </a:p>
        </p:txBody>
      </p:sp>
      <p:sp>
        <p:nvSpPr>
          <p:cNvPr id="10" name="Rectangle 2">
            <a:extLst>
              <a:ext uri="{FF2B5EF4-FFF2-40B4-BE49-F238E27FC236}">
                <a16:creationId xmlns:a16="http://schemas.microsoft.com/office/drawing/2014/main" id="{B8032EE8-A51A-7C95-027A-63F4FE9FD5BD}"/>
              </a:ext>
            </a:extLst>
          </p:cNvPr>
          <p:cNvSpPr txBox="1">
            <a:spLocks noChangeArrowheads="1"/>
          </p:cNvSpPr>
          <p:nvPr/>
        </p:nvSpPr>
        <p:spPr bwMode="auto">
          <a:xfrm>
            <a:off x="3137752" y="2700545"/>
            <a:ext cx="4015524" cy="791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shrewd scheme</a:t>
            </a:r>
          </a:p>
        </p:txBody>
      </p:sp>
      <p:sp>
        <p:nvSpPr>
          <p:cNvPr id="12" name="Rectangle 2">
            <a:extLst>
              <a:ext uri="{FF2B5EF4-FFF2-40B4-BE49-F238E27FC236}">
                <a16:creationId xmlns:a16="http://schemas.microsoft.com/office/drawing/2014/main" id="{8A652D03-14AF-1AD6-46FA-36AF1F1BDE47}"/>
              </a:ext>
            </a:extLst>
          </p:cNvPr>
          <p:cNvSpPr txBox="1">
            <a:spLocks noChangeArrowheads="1"/>
          </p:cNvSpPr>
          <p:nvPr/>
        </p:nvSpPr>
        <p:spPr bwMode="auto">
          <a:xfrm>
            <a:off x="6955305" y="2715723"/>
            <a:ext cx="540869" cy="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46DAE60-F905-0AD2-75BB-D003542C6E15}"/>
              </a:ext>
            </a:extLst>
          </p:cNvPr>
          <p:cNvSpPr txBox="1">
            <a:spLocks noChangeArrowheads="1"/>
          </p:cNvSpPr>
          <p:nvPr/>
        </p:nvSpPr>
        <p:spPr bwMode="auto">
          <a:xfrm>
            <a:off x="5960928" y="2031408"/>
            <a:ext cx="477971" cy="77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TextBox 18">
            <a:extLst>
              <a:ext uri="{FF2B5EF4-FFF2-40B4-BE49-F238E27FC236}">
                <a16:creationId xmlns:a16="http://schemas.microsoft.com/office/drawing/2014/main" id="{7ECB5486-E18B-DE53-3ABA-5B92B52C6A51}"/>
              </a:ext>
            </a:extLst>
          </p:cNvPr>
          <p:cNvSpPr txBox="1"/>
          <p:nvPr/>
        </p:nvSpPr>
        <p:spPr>
          <a:xfrm>
            <a:off x="4240735" y="3033274"/>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effectLst>
                  <a:glow rad="101600">
                    <a:srgbClr val="000000"/>
                  </a:glow>
                  <a:outerShdw blurRad="50800" algn="tl" rotWithShape="0">
                    <a:srgbClr val="FF0000"/>
                  </a:outerShdw>
                </a:effectLst>
                <a:latin typeface="Calibri" panose="020F0502020204030204" pitchFamily="34" charset="0"/>
              </a:rPr>
              <a:t>↓</a:t>
            </a:r>
          </a:p>
        </p:txBody>
      </p:sp>
    </p:spTree>
    <p:extLst>
      <p:ext uri="{BB962C8B-B14F-4D97-AF65-F5344CB8AC3E}">
        <p14:creationId xmlns:p14="http://schemas.microsoft.com/office/powerpoint/2010/main" val="399460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42" presetClass="path" presetSubtype="0" accel="50000" decel="50000" fill="hold" grpId="2" nodeType="withEffect">
                                  <p:stCondLst>
                                    <p:cond delay="0"/>
                                  </p:stCondLst>
                                  <p:childTnLst>
                                    <p:animMotion origin="layout" path="M 3.61111E-6 -2.59259E-6 L 0.00017 -0.24444 " pathEditMode="relative" rAng="0" ptsTypes="AA">
                                      <p:cBhvr>
                                        <p:cTn id="38" dur="2000" fill="hold"/>
                                        <p:tgtEl>
                                          <p:spTgt spid="3"/>
                                        </p:tgtEl>
                                        <p:attrNameLst>
                                          <p:attrName>ppt_x</p:attrName>
                                          <p:attrName>ppt_y</p:attrName>
                                        </p:attrNameLst>
                                      </p:cBhvr>
                                      <p:rCtr x="0" y="-12222"/>
                                    </p:animMotion>
                                  </p:childTnLst>
                                </p:cTn>
                              </p:par>
                              <p:par>
                                <p:cTn id="39" presetID="42" presetClass="path" presetSubtype="0" accel="50000" decel="50000" fill="hold" grpId="2" nodeType="withEffect">
                                  <p:stCondLst>
                                    <p:cond delay="0"/>
                                  </p:stCondLst>
                                  <p:childTnLst>
                                    <p:animMotion origin="layout" path="M -3.61111E-6 2.22222E-6 L 0.15035 -0.24422 " pathEditMode="relative" rAng="0" ptsTypes="AA">
                                      <p:cBhvr>
                                        <p:cTn id="40" dur="2000" fill="hold"/>
                                        <p:tgtEl>
                                          <p:spTgt spid="7"/>
                                        </p:tgtEl>
                                        <p:attrNameLst>
                                          <p:attrName>ppt_x</p:attrName>
                                          <p:attrName>ppt_y</p:attrName>
                                        </p:attrNameLst>
                                      </p:cBhvr>
                                      <p:rCtr x="7517" y="-12222"/>
                                    </p:animMotion>
                                  </p:childTnLst>
                                </p:cTn>
                              </p:par>
                              <p:par>
                                <p:cTn id="41" presetID="42" presetClass="path" presetSubtype="0" accel="50000" decel="50000" fill="hold" grpId="2" nodeType="withEffect">
                                  <p:stCondLst>
                                    <p:cond delay="0"/>
                                  </p:stCondLst>
                                  <p:childTnLst>
                                    <p:animMotion origin="layout" path="M 4.44444E-6 7.40741E-7 L 0.13229 0.24491 " pathEditMode="relative" rAng="0" ptsTypes="AA">
                                      <p:cBhvr>
                                        <p:cTn id="42" dur="2000" fill="hold"/>
                                        <p:tgtEl>
                                          <p:spTgt spid="8"/>
                                        </p:tgtEl>
                                        <p:attrNameLst>
                                          <p:attrName>ppt_x</p:attrName>
                                          <p:attrName>ppt_y</p:attrName>
                                        </p:attrNameLst>
                                      </p:cBhvr>
                                      <p:rCtr x="6615" y="12245"/>
                                    </p:animMotion>
                                  </p:childTnLst>
                                </p:cTn>
                              </p:par>
                              <p:par>
                                <p:cTn id="43" presetID="42" presetClass="path" presetSubtype="0" accel="50000" decel="50000" fill="hold" grpId="2" nodeType="withEffect">
                                  <p:stCondLst>
                                    <p:cond delay="0"/>
                                  </p:stCondLst>
                                  <p:childTnLst>
                                    <p:animMotion origin="layout" path="M -4.16667E-6 1.11111E-6 L 0.09948 0.24444 " pathEditMode="relative" rAng="0" ptsTypes="AA">
                                      <p:cBhvr>
                                        <p:cTn id="44" dur="2000" fill="hold"/>
                                        <p:tgtEl>
                                          <p:spTgt spid="9"/>
                                        </p:tgtEl>
                                        <p:attrNameLst>
                                          <p:attrName>ppt_x</p:attrName>
                                          <p:attrName>ppt_y</p:attrName>
                                        </p:attrNameLst>
                                      </p:cBhvr>
                                      <p:rCtr x="4965" y="12222"/>
                                    </p:animMotion>
                                  </p:childTnLst>
                                </p:cTn>
                              </p:par>
                              <p:par>
                                <p:cTn id="45" presetID="42" presetClass="path" presetSubtype="0" accel="50000" decel="50000" fill="hold" grpId="2" nodeType="withEffect">
                                  <p:stCondLst>
                                    <p:cond delay="0"/>
                                  </p:stCondLst>
                                  <p:childTnLst>
                                    <p:animMotion origin="layout" path="M -3.61111E-6 1.11111E-6 L 0.05539 0.24444 " pathEditMode="relative" rAng="0" ptsTypes="AA">
                                      <p:cBhvr>
                                        <p:cTn id="46" dur="2000" fill="hold"/>
                                        <p:tgtEl>
                                          <p:spTgt spid="10"/>
                                        </p:tgtEl>
                                        <p:attrNameLst>
                                          <p:attrName>ppt_x</p:attrName>
                                          <p:attrName>ppt_y</p:attrName>
                                        </p:attrNameLst>
                                      </p:cBhvr>
                                      <p:rCtr x="2760" y="12222"/>
                                    </p:animMotion>
                                  </p:childTnLst>
                                </p:cTn>
                              </p:par>
                              <p:par>
                                <p:cTn id="47" presetID="42" presetClass="path" presetSubtype="0" accel="50000" decel="50000" fill="hold" grpId="2" nodeType="withEffect">
                                  <p:stCondLst>
                                    <p:cond delay="0"/>
                                  </p:stCondLst>
                                  <p:childTnLst>
                                    <p:animMotion origin="layout" path="M 3.33333E-6 -4.44444E-6 L 0.24878 0.24514 " pathEditMode="relative" rAng="0" ptsTypes="AA">
                                      <p:cBhvr>
                                        <p:cTn id="48" dur="2000" fill="hold"/>
                                        <p:tgtEl>
                                          <p:spTgt spid="11"/>
                                        </p:tgtEl>
                                        <p:attrNameLst>
                                          <p:attrName>ppt_x</p:attrName>
                                          <p:attrName>ppt_y</p:attrName>
                                        </p:attrNameLst>
                                      </p:cBhvr>
                                      <p:rCtr x="12431" y="12245"/>
                                    </p:animMotion>
                                  </p:childTnLst>
                                </p:cTn>
                              </p:par>
                              <p:par>
                                <p:cTn id="49" presetID="42" presetClass="path" presetSubtype="0" accel="50000" decel="50000" fill="hold" grpId="2" nodeType="withEffect">
                                  <p:stCondLst>
                                    <p:cond delay="0"/>
                                  </p:stCondLst>
                                  <p:childTnLst>
                                    <p:animMotion origin="layout" path="M -4.16667E-6 4.07407E-6 L 0.06303 0.24421 " pathEditMode="relative" rAng="0" ptsTypes="AA">
                                      <p:cBhvr>
                                        <p:cTn id="50" dur="2000" fill="hold"/>
                                        <p:tgtEl>
                                          <p:spTgt spid="12"/>
                                        </p:tgtEl>
                                        <p:attrNameLst>
                                          <p:attrName>ppt_x</p:attrName>
                                          <p:attrName>ppt_y</p:attrName>
                                        </p:attrNameLst>
                                      </p:cBhvr>
                                      <p:rCtr x="3142" y="12199"/>
                                    </p:animMotion>
                                  </p:childTnLst>
                                </p:cTn>
                              </p:par>
                              <p:par>
                                <p:cTn id="51" presetID="42" presetClass="path" presetSubtype="0" accel="50000" decel="50000" fill="hold" grpId="2" nodeType="withEffect">
                                  <p:stCondLst>
                                    <p:cond delay="0"/>
                                  </p:stCondLst>
                                  <p:childTnLst>
                                    <p:animMotion origin="layout" path="M -1.38889E-6 2.22222E-6 L -0.53073 0.34236 " pathEditMode="relative" rAng="0" ptsTypes="AA">
                                      <p:cBhvr>
                                        <p:cTn id="52" dur="2000" fill="hold"/>
                                        <p:tgtEl>
                                          <p:spTgt spid="13"/>
                                        </p:tgtEl>
                                        <p:attrNameLst>
                                          <p:attrName>ppt_x</p:attrName>
                                          <p:attrName>ppt_y</p:attrName>
                                        </p:attrNameLst>
                                      </p:cBhvr>
                                      <p:rCtr x="-26545" y="17106"/>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50"/>
                                        <p:tgtEl>
                                          <p:spTgt spid="2"/>
                                        </p:tgtEl>
                                      </p:cBhvr>
                                    </p:animEffect>
                                  </p:childTnLst>
                                </p:cTn>
                              </p:par>
                              <p:par>
                                <p:cTn id="60" presetID="10" presetClass="exit" presetSubtype="0" fill="hold" grpId="1"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childTnLst>
                          </p:cTn>
                        </p:par>
                        <p:par>
                          <p:cTn id="84" fill="hold">
                            <p:stCondLst>
                              <p:cond delay="2500"/>
                            </p:stCondLst>
                            <p:childTnLst>
                              <p:par>
                                <p:cTn id="85" presetID="22" presetClass="entr" presetSubtype="8" fill="hold" grpId="0" nodeType="after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left)">
                                      <p:cBhvr>
                                        <p:cTn id="87" dur="500"/>
                                        <p:tgtEl>
                                          <p:spTgt spid="5"/>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wipe(right)">
                                      <p:cBhvr>
                                        <p:cTn id="90" dur="500"/>
                                        <p:tgtEl>
                                          <p:spTgt spid="6"/>
                                        </p:tgtEl>
                                      </p:cBhvr>
                                    </p:animEffect>
                                  </p:childTnLst>
                                </p:cTn>
                              </p:par>
                            </p:childTnLst>
                          </p:cTn>
                        </p:par>
                        <p:par>
                          <p:cTn id="91" fill="hold">
                            <p:stCondLst>
                              <p:cond delay="3000"/>
                            </p:stCondLst>
                            <p:childTnLst>
                              <p:par>
                                <p:cTn id="92" presetID="22" presetClass="entr" presetSubtype="1"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up)">
                                      <p:cBhvr>
                                        <p:cTn id="9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5" grpId="0" animBg="1"/>
      <p:bldP spid="6" grpId="0" animBg="1"/>
      <p:bldP spid="3" grpId="0"/>
      <p:bldP spid="3" grpId="1"/>
      <p:bldP spid="3" grpId="2"/>
      <p:bldP spid="11" grpId="0"/>
      <p:bldP spid="11" grpId="1"/>
      <p:bldP spid="11" grpId="2"/>
      <p:bldP spid="7" grpId="0"/>
      <p:bldP spid="7" grpId="1"/>
      <p:bldP spid="7" grpId="2"/>
      <p:bldP spid="8" grpId="0"/>
      <p:bldP spid="8" grpId="1"/>
      <p:bldP spid="8" grpId="2"/>
      <p:bldP spid="9" grpId="0"/>
      <p:bldP spid="9" grpId="1"/>
      <p:bldP spid="9" grpId="2"/>
      <p:bldP spid="10" grpId="0"/>
      <p:bldP spid="10" grpId="1"/>
      <p:bldP spid="10" grpId="2"/>
      <p:bldP spid="12" grpId="0"/>
      <p:bldP spid="12" grpId="1"/>
      <p:bldP spid="12" grpId="2"/>
      <p:bldP spid="13" grpId="0"/>
      <p:bldP spid="13" grpId="1"/>
      <p:bldP spid="13" grpId="2"/>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96" r="5253"/>
          <a:stretch/>
        </p:blipFill>
        <p:spPr>
          <a:xfrm>
            <a:off x="0" y="-76200"/>
            <a:ext cx="9144000" cy="6934200"/>
          </a:xfrm>
          <a:prstGeom prst="rect">
            <a:avLst/>
          </a:prstGeom>
        </p:spPr>
      </p:pic>
      <p:sp>
        <p:nvSpPr>
          <p:cNvPr id="5" name="Title 1"/>
          <p:cNvSpPr txBox="1">
            <a:spLocks/>
          </p:cNvSpPr>
          <p:nvPr/>
        </p:nvSpPr>
        <p:spPr>
          <a:xfrm>
            <a:off x="621792" y="342900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6350" cmpd="sng">
                  <a:solidFill>
                    <a:srgbClr val="FFFF00"/>
                  </a:solidFill>
                  <a:prstDash val="solid"/>
                </a:ln>
                <a:solidFill>
                  <a:srgbClr val="FF0000"/>
                </a:solidFill>
                <a:effectLst/>
                <a:uLnTx/>
                <a:uFillTx/>
                <a:latin typeface="Calibri" panose="020F0502020204030204" pitchFamily="34" charset="0"/>
                <a:ea typeface="+mj-ea"/>
                <a:cs typeface="+mj-cs"/>
              </a:rPr>
              <a:t>heart departs</a:t>
            </a:r>
          </a:p>
        </p:txBody>
      </p:sp>
      <p:sp>
        <p:nvSpPr>
          <p:cNvPr id="2" name="Title 1"/>
          <p:cNvSpPr>
            <a:spLocks noGrp="1"/>
          </p:cNvSpPr>
          <p:nvPr>
            <p:ph type="title"/>
          </p:nvPr>
        </p:nvSpPr>
        <p:spPr>
          <a:xfrm>
            <a:off x="533400" y="1524000"/>
            <a:ext cx="8077200" cy="3535362"/>
          </a:xfrm>
        </p:spPr>
        <p:txBody>
          <a:bodyPr>
            <a:scene3d>
              <a:camera prst="orthographicFront"/>
              <a:lightRig rig="flat" dir="t">
                <a:rot lat="0" lon="0" rev="6600000"/>
              </a:lightRig>
            </a:scene3d>
            <a:sp3d extrusionH="25400" contourW="8890">
              <a:bevelT w="38100" h="31750"/>
              <a:contourClr>
                <a:schemeClr val="accent2"/>
              </a:contourClr>
            </a:sp3d>
          </a:bodyPr>
          <a:lstStyle/>
          <a:p>
            <a:r>
              <a:rPr lang="en-US" b="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Thus says the LORD: "Cursed is the man who trusts in man And makes flesh his strength, Whose heart departs from the LORD."    </a:t>
            </a:r>
            <a:r>
              <a:rPr lang="en-US" altLang="en-US" sz="3200" b="1" i="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 </a:t>
            </a:r>
            <a:r>
              <a:rPr lang="en-US" sz="3200" b="1" i="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Jeremiah 17:5 </a:t>
            </a:r>
            <a:r>
              <a:rPr lang="en-US" sz="4000" b="1" i="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 </a:t>
            </a:r>
          </a:p>
        </p:txBody>
      </p:sp>
      <p:sp>
        <p:nvSpPr>
          <p:cNvPr id="9" name="Title 1"/>
          <p:cNvSpPr txBox="1">
            <a:spLocks/>
          </p:cNvSpPr>
          <p:nvPr/>
        </p:nvSpPr>
        <p:spPr bwMode="auto">
          <a:xfrm>
            <a:off x="2359152" y="2825496"/>
            <a:ext cx="381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rot lat="0" lon="0" rev="6600000"/>
              </a:lightRig>
            </a:scene3d>
            <a:sp3d extrusionH="25400" contourW="8890">
              <a:bevelT w="38100" h="31750"/>
              <a:contourClr>
                <a:schemeClr val="accent2"/>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f</a:t>
            </a:r>
            <a:endParaRPr kumimoji="0" lang="en-US" sz="4000" b="1" i="1"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endParaRPr>
          </a:p>
        </p:txBody>
      </p:sp>
      <p:sp>
        <p:nvSpPr>
          <p:cNvPr id="10" name="Title 1"/>
          <p:cNvSpPr txBox="1">
            <a:spLocks/>
          </p:cNvSpPr>
          <p:nvPr/>
        </p:nvSpPr>
        <p:spPr bwMode="auto">
          <a:xfrm>
            <a:off x="2514600" y="2895600"/>
            <a:ext cx="391610" cy="85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rot lat="0" lon="0" rev="6600000"/>
              </a:lightRig>
            </a:scene3d>
            <a:sp3d extrusionH="25400" contourW="8890">
              <a:bevelT w="38100" h="31750"/>
              <a:contourClr>
                <a:schemeClr val="accent2"/>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l</a:t>
            </a:r>
            <a:endParaRPr kumimoji="0" lang="en-US" sz="4000" b="1" i="1"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endParaRPr>
          </a:p>
        </p:txBody>
      </p:sp>
      <p:sp>
        <p:nvSpPr>
          <p:cNvPr id="11" name="Title 1"/>
          <p:cNvSpPr txBox="1">
            <a:spLocks/>
          </p:cNvSpPr>
          <p:nvPr/>
        </p:nvSpPr>
        <p:spPr bwMode="auto">
          <a:xfrm>
            <a:off x="2743200" y="2895600"/>
            <a:ext cx="332232" cy="84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rot lat="0" lon="0" rev="6600000"/>
              </a:lightRig>
            </a:scene3d>
            <a:sp3d extrusionH="25400" contourW="8890">
              <a:bevelT w="38100" h="31750"/>
              <a:contourClr>
                <a:schemeClr val="accent2"/>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e</a:t>
            </a:r>
            <a:endParaRPr kumimoji="0" lang="en-US" sz="4000" b="1" i="1"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endParaRPr>
          </a:p>
        </p:txBody>
      </p:sp>
      <p:sp>
        <p:nvSpPr>
          <p:cNvPr id="12" name="Title 1"/>
          <p:cNvSpPr txBox="1">
            <a:spLocks/>
          </p:cNvSpPr>
          <p:nvPr/>
        </p:nvSpPr>
        <p:spPr bwMode="auto">
          <a:xfrm>
            <a:off x="2971800" y="2916936"/>
            <a:ext cx="381000" cy="80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rot lat="0" lon="0" rev="6600000"/>
              </a:lightRig>
            </a:scene3d>
            <a:sp3d extrusionH="25400" contourW="8890">
              <a:bevelT w="38100" h="31750"/>
              <a:contourClr>
                <a:schemeClr val="accent2"/>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s</a:t>
            </a:r>
            <a:endParaRPr kumimoji="0" lang="en-US" sz="4000" b="1" i="1"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endParaRPr>
          </a:p>
        </p:txBody>
      </p:sp>
      <p:sp>
        <p:nvSpPr>
          <p:cNvPr id="13" name="Title 1"/>
          <p:cNvSpPr txBox="1">
            <a:spLocks/>
          </p:cNvSpPr>
          <p:nvPr/>
        </p:nvSpPr>
        <p:spPr bwMode="auto">
          <a:xfrm>
            <a:off x="3200400" y="2907792"/>
            <a:ext cx="457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rot lat="0" lon="0" rev="6600000"/>
              </a:lightRig>
            </a:scene3d>
            <a:sp3d extrusionH="25400" contourW="8890">
              <a:bevelT w="38100" h="31750"/>
              <a:contourClr>
                <a:schemeClr val="accent2"/>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h</a:t>
            </a:r>
            <a:endParaRPr kumimoji="0" lang="en-US" sz="4000" b="1" i="1"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endParaRPr>
          </a:p>
        </p:txBody>
      </p:sp>
      <p:sp>
        <p:nvSpPr>
          <p:cNvPr id="8" name="Title 1"/>
          <p:cNvSpPr txBox="1">
            <a:spLocks/>
          </p:cNvSpPr>
          <p:nvPr/>
        </p:nvSpPr>
        <p:spPr bwMode="auto">
          <a:xfrm>
            <a:off x="3962400" y="2789238"/>
            <a:ext cx="2743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rot lat="0" lon="0" rev="6600000"/>
              </a:lightRig>
            </a:scene3d>
            <a:sp3d extrusionH="25400" contourW="8890">
              <a:bevelT w="38100" h="31750"/>
              <a:contourClr>
                <a:schemeClr val="accent2"/>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sz="50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sz="4400" b="1" i="0"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strength</a:t>
            </a:r>
            <a:endParaRPr kumimoji="0" lang="en-US" sz="4000" b="1" i="1" u="none" strike="noStrike" kern="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endParaRPr>
          </a:p>
        </p:txBody>
      </p:sp>
      <p:pic>
        <p:nvPicPr>
          <p:cNvPr id="22" name="Content Placeholder 7" descr="PowerPoint Slide Show - [SermonLayoutWork]"/>
          <p:cNvPicPr>
            <a:picLocks noGrp="1" noChangeAspect="1"/>
          </p:cNvPicPr>
          <p:nvPr>
            <p:ph idx="1"/>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42532" t="36457" r="37247" b="26413"/>
          <a:stretch/>
        </p:blipFill>
        <p:spPr>
          <a:xfrm>
            <a:off x="3657600" y="2500132"/>
            <a:ext cx="2465408" cy="2546430"/>
          </a:xfrm>
        </p:spPr>
      </p:pic>
      <p:sp>
        <p:nvSpPr>
          <p:cNvPr id="24" name="Title 1"/>
          <p:cNvSpPr txBox="1">
            <a:spLocks/>
          </p:cNvSpPr>
          <p:nvPr/>
        </p:nvSpPr>
        <p:spPr bwMode="auto">
          <a:xfrm>
            <a:off x="2971800" y="27432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HEART</a:t>
            </a:r>
          </a:p>
        </p:txBody>
      </p:sp>
      <p:sp>
        <p:nvSpPr>
          <p:cNvPr id="25" name="Title 1"/>
          <p:cNvSpPr txBox="1">
            <a:spLocks/>
          </p:cNvSpPr>
          <p:nvPr/>
        </p:nvSpPr>
        <p:spPr bwMode="auto">
          <a:xfrm>
            <a:off x="3017520" y="27432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SPIRIT</a:t>
            </a:r>
          </a:p>
        </p:txBody>
      </p:sp>
      <p:sp>
        <p:nvSpPr>
          <p:cNvPr id="26" name="Title 1"/>
          <p:cNvSpPr txBox="1">
            <a:spLocks/>
          </p:cNvSpPr>
          <p:nvPr/>
        </p:nvSpPr>
        <p:spPr bwMode="auto">
          <a:xfrm>
            <a:off x="3063240" y="2724912"/>
            <a:ext cx="2895600" cy="10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0" cap="none" spc="0" normalizeH="0" baseline="0" noProof="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TRUST</a:t>
            </a:r>
            <a:endParaRPr kumimoji="0" lang="en-US" sz="54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endParaRPr>
          </a:p>
        </p:txBody>
      </p:sp>
      <p:sp>
        <p:nvSpPr>
          <p:cNvPr id="27" name="Title 1"/>
          <p:cNvSpPr txBox="1">
            <a:spLocks/>
          </p:cNvSpPr>
          <p:nvPr/>
        </p:nvSpPr>
        <p:spPr bwMode="auto">
          <a:xfrm>
            <a:off x="3124200" y="2724912"/>
            <a:ext cx="2895600" cy="10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TRUTH</a:t>
            </a:r>
          </a:p>
        </p:txBody>
      </p:sp>
      <p:sp>
        <p:nvSpPr>
          <p:cNvPr id="28" name="Title 1"/>
          <p:cNvSpPr txBox="1">
            <a:spLocks/>
          </p:cNvSpPr>
          <p:nvPr/>
        </p:nvSpPr>
        <p:spPr bwMode="auto">
          <a:xfrm>
            <a:off x="3124200" y="2724912"/>
            <a:ext cx="2895600" cy="10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TR</a:t>
            </a:r>
            <a:r>
              <a:rPr kumimoji="0" lang="en-US" sz="47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 </a:t>
            </a:r>
            <a:r>
              <a:rPr kumimoji="0" lang="en-US" sz="46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  </a:t>
            </a:r>
            <a:r>
              <a:rPr kumimoji="0" lang="en-US" sz="5400" b="0" i="0" u="none" strike="noStrike" kern="0" cap="none" spc="0" normalizeH="0" baseline="0" noProof="0" dirty="0">
                <a:ln>
                  <a:noFill/>
                </a:ln>
                <a:gradFill>
                  <a:gsLst>
                    <a:gs pos="0">
                      <a:srgbClr val="03D4A8"/>
                    </a:gs>
                    <a:gs pos="25000">
                      <a:srgbClr val="21D6E0"/>
                    </a:gs>
                    <a:gs pos="75000">
                      <a:srgbClr val="0087E6"/>
                    </a:gs>
                    <a:gs pos="100000">
                      <a:srgbClr val="005CBF"/>
                    </a:gs>
                  </a:gsLst>
                  <a:lin ang="5400000" scaled="0"/>
                </a:gradFill>
                <a:effectLst>
                  <a:glow rad="63500">
                    <a:srgbClr val="000000"/>
                  </a:glow>
                </a:effectLst>
                <a:uLnTx/>
                <a:uFillTx/>
                <a:latin typeface="Aharoni" panose="02010803020104030203" pitchFamily="2" charset="-79"/>
                <a:ea typeface="+mj-ea"/>
                <a:cs typeface="Aharoni" panose="02010803020104030203" pitchFamily="2" charset="-79"/>
              </a:rPr>
              <a:t>TH</a:t>
            </a:r>
          </a:p>
        </p:txBody>
      </p:sp>
      <p:sp>
        <p:nvSpPr>
          <p:cNvPr id="29" name="Title 1"/>
          <p:cNvSpPr txBox="1">
            <a:spLocks/>
          </p:cNvSpPr>
          <p:nvPr/>
        </p:nvSpPr>
        <p:spPr bwMode="auto">
          <a:xfrm>
            <a:off x="4038600" y="2198841"/>
            <a:ext cx="990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ts val="4500"/>
              </a:lnSpc>
              <a:spcBef>
                <a:spcPct val="0"/>
              </a:spcBef>
              <a:spcAft>
                <a:spcPct val="0"/>
              </a:spcAft>
              <a:buClrTx/>
              <a:buSzTx/>
              <a:buFontTx/>
              <a:buNone/>
              <a:tabLst/>
              <a:defRPr/>
            </a:pPr>
            <a:r>
              <a:rPr kumimoji="0" lang="en-US" sz="5400" b="0" i="0" u="none" strike="noStrike" kern="0" cap="none" spc="0" normalizeH="0" baseline="0" noProof="0" dirty="0">
                <a:ln>
                  <a:solidFill>
                    <a:sysClr val="windowText" lastClr="00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000000"/>
                  </a:glow>
                </a:effectLst>
                <a:uLnTx/>
                <a:uFillTx/>
                <a:latin typeface="Aharoni" panose="02010803020104030203" pitchFamily="2" charset="-79"/>
                <a:ea typeface="+mj-ea"/>
                <a:cs typeface="Aharoni" panose="02010803020104030203" pitchFamily="2" charset="-79"/>
              </a:rPr>
              <a:t>G</a:t>
            </a:r>
          </a:p>
          <a:p>
            <a:pPr marL="0" marR="0" lvl="0" indent="0" algn="ctr" defTabSz="914400" rtl="0" eaLnBrk="0" fontAlgn="base" latinLnBrk="0" hangingPunct="0">
              <a:lnSpc>
                <a:spcPts val="4500"/>
              </a:lnSpc>
              <a:spcBef>
                <a:spcPct val="0"/>
              </a:spcBef>
              <a:spcAft>
                <a:spcPct val="0"/>
              </a:spcAft>
              <a:buClrTx/>
              <a:buSzTx/>
              <a:buFontTx/>
              <a:buNone/>
              <a:tabLst/>
              <a:defRPr/>
            </a:pPr>
            <a:r>
              <a:rPr kumimoji="0" lang="en-US" sz="5400" b="0" i="0" u="none" strike="noStrike" kern="0" cap="none" spc="0" normalizeH="0" baseline="0" noProof="0" dirty="0">
                <a:ln>
                  <a:solidFill>
                    <a:sysClr val="windowText" lastClr="00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000000"/>
                  </a:glow>
                </a:effectLst>
                <a:uLnTx/>
                <a:uFillTx/>
                <a:latin typeface="Aharoni" panose="02010803020104030203" pitchFamily="2" charset="-79"/>
                <a:ea typeface="+mj-ea"/>
                <a:cs typeface="Aharoni" panose="02010803020104030203" pitchFamily="2" charset="-79"/>
              </a:rPr>
              <a:t>O</a:t>
            </a:r>
          </a:p>
          <a:p>
            <a:pPr marL="0" marR="0" lvl="0" indent="0" algn="ctr" defTabSz="914400" rtl="0" eaLnBrk="0" fontAlgn="base" latinLnBrk="0" hangingPunct="0">
              <a:lnSpc>
                <a:spcPts val="4500"/>
              </a:lnSpc>
              <a:spcBef>
                <a:spcPct val="0"/>
              </a:spcBef>
              <a:spcAft>
                <a:spcPct val="0"/>
              </a:spcAft>
              <a:buClrTx/>
              <a:buSzTx/>
              <a:buFontTx/>
              <a:buNone/>
              <a:tabLst/>
              <a:defRPr/>
            </a:pPr>
            <a:r>
              <a:rPr kumimoji="0" lang="en-US" sz="5400" b="0" i="0" u="none" strike="noStrike" kern="0" cap="none" spc="0" normalizeH="0" baseline="0" noProof="0" dirty="0">
                <a:ln>
                  <a:solidFill>
                    <a:sysClr val="windowText" lastClr="00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000000"/>
                  </a:glow>
                </a:effectLst>
                <a:uLnTx/>
                <a:uFillTx/>
                <a:latin typeface="Aharoni" panose="02010803020104030203" pitchFamily="2" charset="-79"/>
                <a:ea typeface="+mj-ea"/>
                <a:cs typeface="Aharoni" panose="02010803020104030203" pitchFamily="2" charset="-79"/>
              </a:rPr>
              <a:t>D</a:t>
            </a:r>
          </a:p>
        </p:txBody>
      </p:sp>
      <p:sp>
        <p:nvSpPr>
          <p:cNvPr id="18" name="Rectangle 2">
            <a:extLst>
              <a:ext uri="{FF2B5EF4-FFF2-40B4-BE49-F238E27FC236}">
                <a16:creationId xmlns:a16="http://schemas.microsoft.com/office/drawing/2014/main" id="{F5F4A331-1365-4FF7-B129-A3FB0926D47F}"/>
              </a:ext>
            </a:extLst>
          </p:cNvPr>
          <p:cNvSpPr txBox="1">
            <a:spLocks noChangeArrowheads="1"/>
          </p:cNvSpPr>
          <p:nvPr/>
        </p:nvSpPr>
        <p:spPr bwMode="auto">
          <a:xfrm>
            <a:off x="862012" y="3622168"/>
            <a:ext cx="3457325" cy="74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 departs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22093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0" presetClass="path" presetSubtype="0" accel="50000" decel="50000" fill="hold" grpId="2" nodeType="withEffect">
                                  <p:stCondLst>
                                    <p:cond delay="0"/>
                                  </p:stCondLst>
                                  <p:childTnLst>
                                    <p:animMotion origin="layout" path="M -3.33333E-6 1.48148E-6 L -0.06857 0.06759 " pathEditMode="relative" rAng="0" ptsTypes="AA">
                                      <p:cBhvr>
                                        <p:cTn id="42" dur="2000" fill="hold"/>
                                        <p:tgtEl>
                                          <p:spTgt spid="8"/>
                                        </p:tgtEl>
                                        <p:attrNameLst>
                                          <p:attrName>ppt_x</p:attrName>
                                          <p:attrName>ppt_y</p:attrName>
                                        </p:attrNameLst>
                                      </p:cBhvr>
                                      <p:rCtr x="-3438" y="3380"/>
                                    </p:animMotion>
                                  </p:childTnLst>
                                </p:cTn>
                              </p:par>
                              <p:par>
                                <p:cTn id="43" presetID="0" presetClass="path" presetSubtype="0" accel="50000" decel="50000" fill="hold" grpId="2" nodeType="withEffect">
                                  <p:stCondLst>
                                    <p:cond delay="0"/>
                                  </p:stCondLst>
                                  <p:childTnLst>
                                    <p:animMotion origin="layout" path="M 5.55556E-7 7.40741E-7 C 0.00451 -0.00579 0.01319 -0.02639 0.02743 -0.03472 C 0.04167 -0.04306 0.06458 -0.04769 0.08542 -0.05046 C 0.10625 -0.05324 0.12934 -0.05185 0.1526 -0.05116 C 0.17587 -0.05046 0.20972 -0.04722 0.22465 -0.0463 " pathEditMode="relative" rAng="0" ptsTypes="aaaaa">
                                      <p:cBhvr>
                                        <p:cTn id="44" dur="2000" fill="hold"/>
                                        <p:tgtEl>
                                          <p:spTgt spid="9"/>
                                        </p:tgtEl>
                                        <p:attrNameLst>
                                          <p:attrName>ppt_x</p:attrName>
                                          <p:attrName>ppt_y</p:attrName>
                                        </p:attrNameLst>
                                      </p:cBhvr>
                                      <p:rCtr x="11233" y="-2662"/>
                                    </p:animMotion>
                                  </p:childTnLst>
                                </p:cTn>
                              </p:par>
                              <p:par>
                                <p:cTn id="45" presetID="0" presetClass="path" presetSubtype="0" accel="50000" decel="50000" fill="hold" grpId="2" nodeType="withEffect">
                                  <p:stCondLst>
                                    <p:cond delay="0"/>
                                  </p:stCondLst>
                                  <p:childTnLst>
                                    <p:animMotion origin="layout" path="M -4.16667E-6 7.40741E-7 C 0.00382 -0.00324 0.01216 -0.01574 0.02327 -0.01991 C 0.03438 -0.02407 0.04844 -0.02616 0.06684 -0.02477 C 0.08525 -0.02338 0.11059 -0.01875 0.13403 -0.01157 C 0.15747 -0.0044 0.19254 0.0118 0.20782 0.01805 " pathEditMode="relative" rAng="0" ptsTypes="aaaaa">
                                      <p:cBhvr>
                                        <p:cTn id="46" dur="2000" fill="hold"/>
                                        <p:tgtEl>
                                          <p:spTgt spid="10"/>
                                        </p:tgtEl>
                                        <p:attrNameLst>
                                          <p:attrName>ppt_x</p:attrName>
                                          <p:attrName>ppt_y</p:attrName>
                                        </p:attrNameLst>
                                      </p:cBhvr>
                                      <p:rCtr x="10382" y="-417"/>
                                    </p:animMotion>
                                  </p:childTnLst>
                                </p:cTn>
                              </p:par>
                              <p:par>
                                <p:cTn id="47" presetID="0" presetClass="path" presetSubtype="0" accel="50000" decel="50000" fill="hold" grpId="2" nodeType="withEffect">
                                  <p:stCondLst>
                                    <p:cond delay="0"/>
                                  </p:stCondLst>
                                  <p:childTnLst>
                                    <p:animMotion origin="layout" path="M 4.44444E-6 3.7037E-6 L 0.18576 0.06944 " pathEditMode="relative" rAng="0" ptsTypes="AA">
                                      <p:cBhvr>
                                        <p:cTn id="48" dur="2000" fill="hold"/>
                                        <p:tgtEl>
                                          <p:spTgt spid="11"/>
                                        </p:tgtEl>
                                        <p:attrNameLst>
                                          <p:attrName>ppt_x</p:attrName>
                                          <p:attrName>ppt_y</p:attrName>
                                        </p:attrNameLst>
                                      </p:cBhvr>
                                      <p:rCtr x="9288" y="3472"/>
                                    </p:animMotion>
                                  </p:childTnLst>
                                </p:cTn>
                              </p:par>
                              <p:par>
                                <p:cTn id="49" presetID="0" presetClass="path" presetSubtype="0" accel="50000" decel="50000" fill="hold" grpId="2" nodeType="withEffect">
                                  <p:stCondLst>
                                    <p:cond delay="0"/>
                                  </p:stCondLst>
                                  <p:childTnLst>
                                    <p:animMotion origin="layout" path="M -3.33333E-6 7.40741E-7 C 0.0007 0.0088 0.00105 0.0375 0.00382 0.05231 C 0.0066 0.06713 0.00747 0.07963 0.01632 0.08958 C 0.02518 0.09954 0.03368 0.10741 0.05747 0.1125 C 0.08125 0.11759 0.1382 0.11875 0.15938 0.12037 " pathEditMode="relative" rAng="0" ptsTypes="aaaaa">
                                      <p:cBhvr>
                                        <p:cTn id="50" dur="2000" fill="hold"/>
                                        <p:tgtEl>
                                          <p:spTgt spid="12"/>
                                        </p:tgtEl>
                                        <p:attrNameLst>
                                          <p:attrName>ppt_x</p:attrName>
                                          <p:attrName>ppt_y</p:attrName>
                                        </p:attrNameLst>
                                      </p:cBhvr>
                                      <p:rCtr x="7969" y="6019"/>
                                    </p:animMotion>
                                  </p:childTnLst>
                                </p:cTn>
                              </p:par>
                              <p:par>
                                <p:cTn id="51" presetID="0" presetClass="path" presetSubtype="0" accel="50000" decel="50000" fill="hold" grpId="2" nodeType="withEffect">
                                  <p:stCondLst>
                                    <p:cond delay="0"/>
                                  </p:stCondLst>
                                  <p:childTnLst>
                                    <p:animMotion origin="layout" path="M 5.55112E-17 4.81481E-6 C 0.00365 0.01018 0.01441 0.04166 0.02205 0.06157 C 0.02969 0.08148 0.03542 0.10138 0.04549 0.11921 C 0.05556 0.13703 0.06892 0.15671 0.08299 0.16805 C 0.09705 0.17939 0.12049 0.1831 0.13038 0.18703 " pathEditMode="relative" rAng="0" ptsTypes="aaaaa">
                                      <p:cBhvr>
                                        <p:cTn id="52" dur="2000" fill="hold"/>
                                        <p:tgtEl>
                                          <p:spTgt spid="13"/>
                                        </p:tgtEl>
                                        <p:attrNameLst>
                                          <p:attrName>ppt_x</p:attrName>
                                          <p:attrName>ppt_y</p:attrName>
                                        </p:attrNameLst>
                                      </p:cBhvr>
                                      <p:rCtr x="6510" y="9352"/>
                                    </p:animMotion>
                                  </p:childTnLst>
                                </p:cTn>
                              </p:par>
                              <p:par>
                                <p:cTn id="53" presetID="10" presetClass="exit" presetSubtype="0" fill="hold" grpId="1" nodeType="withEffect">
                                  <p:stCondLst>
                                    <p:cond delay="0"/>
                                  </p:stCondLst>
                                  <p:childTnLst>
                                    <p:animEffect transition="out" filter="fade">
                                      <p:cBhvr>
                                        <p:cTn id="54" dur="1750"/>
                                        <p:tgtEl>
                                          <p:spTgt spid="2"/>
                                        </p:tgtEl>
                                      </p:cBhvr>
                                    </p:animEffect>
                                    <p:set>
                                      <p:cBhvr>
                                        <p:cTn id="55" dur="1" fill="hold">
                                          <p:stCondLst>
                                            <p:cond delay="1749"/>
                                          </p:stCondLst>
                                        </p:cTn>
                                        <p:tgtEl>
                                          <p:spTgt spid="2"/>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10" presetClass="exit" presetSubtype="0" fill="hold" grpId="1" nodeType="after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8"/>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9"/>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3"/>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8" presetClass="emph" presetSubtype="0" fill="hold" nodeType="withEffect">
                                  <p:stCondLst>
                                    <p:cond delay="0"/>
                                  </p:stCondLst>
                                  <p:childTnLst>
                                    <p:animRot by="43200000">
                                      <p:cBhvr>
                                        <p:cTn id="81" dur="1000" fill="hold"/>
                                        <p:tgtEl>
                                          <p:spTgt spid="22"/>
                                        </p:tgtEl>
                                        <p:attrNameLst>
                                          <p:attrName>r</p:attrName>
                                        </p:attrNameLst>
                                      </p:cBhvr>
                                    </p:animRot>
                                  </p:childTnLst>
                                </p:cTn>
                              </p:par>
                              <p:par>
                                <p:cTn id="82" presetID="0" presetClass="path" presetSubtype="0" accel="50000" decel="50000" fill="hold" nodeType="withEffect">
                                  <p:stCondLst>
                                    <p:cond delay="0"/>
                                  </p:stCondLst>
                                  <p:childTnLst>
                                    <p:animMotion origin="layout" path="M -2.22222E-6 -1.48148E-6 C -0.00451 -0.00069 -0.01944 0.00093 -0.02673 -0.00347 C -0.03403 -0.00787 -0.04045 -0.01574 -0.0434 -0.02639 C -0.04635 -0.03704 -0.04271 -0.05046 -0.04479 -0.0669 C -0.04687 -0.08333 -0.0533 -0.11342 -0.05555 -0.12569 " pathEditMode="relative" rAng="0" ptsTypes="aaaaa">
                                      <p:cBhvr>
                                        <p:cTn id="83" dur="1000" fill="hold"/>
                                        <p:tgtEl>
                                          <p:spTgt spid="22"/>
                                        </p:tgtEl>
                                        <p:attrNameLst>
                                          <p:attrName>ppt_x</p:attrName>
                                          <p:attrName>ppt_y</p:attrName>
                                        </p:attrNameLst>
                                      </p:cBhvr>
                                      <p:rCtr x="-2778" y="-6250"/>
                                    </p:animMotion>
                                  </p:childTnLst>
                                </p:cTn>
                              </p:par>
                              <p:par>
                                <p:cTn id="84" presetID="23" presetClass="exit" presetSubtype="32" fill="hold" nodeType="withEffect">
                                  <p:stCondLst>
                                    <p:cond delay="0"/>
                                  </p:stCondLst>
                                  <p:childTnLst>
                                    <p:anim calcmode="lin" valueType="num">
                                      <p:cBhvr>
                                        <p:cTn id="85" dur="1000"/>
                                        <p:tgtEl>
                                          <p:spTgt spid="22"/>
                                        </p:tgtEl>
                                        <p:attrNameLst>
                                          <p:attrName>ppt_w</p:attrName>
                                        </p:attrNameLst>
                                      </p:cBhvr>
                                      <p:tavLst>
                                        <p:tav tm="0">
                                          <p:val>
                                            <p:strVal val="ppt_w"/>
                                          </p:val>
                                        </p:tav>
                                        <p:tav tm="100000">
                                          <p:val>
                                            <p:fltVal val="0"/>
                                          </p:val>
                                        </p:tav>
                                      </p:tavLst>
                                    </p:anim>
                                    <p:anim calcmode="lin" valueType="num">
                                      <p:cBhvr>
                                        <p:cTn id="86" dur="1000"/>
                                        <p:tgtEl>
                                          <p:spTgt spid="22"/>
                                        </p:tgtEl>
                                        <p:attrNameLst>
                                          <p:attrName>ppt_h</p:attrName>
                                        </p:attrNameLst>
                                      </p:cBhvr>
                                      <p:tavLst>
                                        <p:tav tm="0">
                                          <p:val>
                                            <p:strVal val="ppt_h"/>
                                          </p:val>
                                        </p:tav>
                                        <p:tav tm="100000">
                                          <p:val>
                                            <p:fltVal val="0"/>
                                          </p:val>
                                        </p:tav>
                                      </p:tavLst>
                                    </p:anim>
                                    <p:set>
                                      <p:cBhvr>
                                        <p:cTn id="87" dur="1" fill="hold">
                                          <p:stCondLst>
                                            <p:cond delay="999"/>
                                          </p:stCondLst>
                                        </p:cTn>
                                        <p:tgtEl>
                                          <p:spTgt spid="2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3" nodeType="clickEffect">
                                  <p:stCondLst>
                                    <p:cond delay="0"/>
                                  </p:stCondLst>
                                  <p:iterate type="lt">
                                    <p:tmPct val="0"/>
                                  </p:iterate>
                                  <p:childTnLst>
                                    <p:set>
                                      <p:cBhvr>
                                        <p:cTn id="91" dur="1" fill="hold">
                                          <p:stCondLst>
                                            <p:cond delay="0"/>
                                          </p:stCondLst>
                                        </p:cTn>
                                        <p:tgtEl>
                                          <p:spTgt spid="24"/>
                                        </p:tgtEl>
                                        <p:attrNameLst>
                                          <p:attrName>style.visibility</p:attrName>
                                        </p:attrNameLst>
                                      </p:cBhvr>
                                      <p:to>
                                        <p:strVal val="visible"/>
                                      </p:to>
                                    </p:set>
                                    <p:animEffect transition="in" filter="wipe(right)">
                                      <p:cBhvr>
                                        <p:cTn id="92" dur="600"/>
                                        <p:tgtEl>
                                          <p:spTgt spid="24"/>
                                        </p:tgtEl>
                                      </p:cBhvr>
                                    </p:animEffect>
                                  </p:childTnLst>
                                </p:cTn>
                              </p:par>
                              <p:par>
                                <p:cTn id="93" presetID="1" presetClass="entr" presetSubtype="0" fill="hold" grpId="0" nodeType="withEffect">
                                  <p:stCondLst>
                                    <p:cond delay="250"/>
                                  </p:stCondLst>
                                  <p:iterate type="lt">
                                    <p:tmAbs val="0"/>
                                  </p:iterate>
                                  <p:childTnLst>
                                    <p:set>
                                      <p:cBhvr>
                                        <p:cTn id="94" dur="1" fill="hold">
                                          <p:stCondLst>
                                            <p:cond delay="0"/>
                                          </p:stCondLst>
                                        </p:cTn>
                                        <p:tgtEl>
                                          <p:spTgt spid="24"/>
                                        </p:tgtEl>
                                        <p:attrNameLst>
                                          <p:attrName>style.visibility</p:attrName>
                                        </p:attrNameLst>
                                      </p:cBhvr>
                                      <p:to>
                                        <p:strVal val="visible"/>
                                      </p:to>
                                    </p:set>
                                  </p:childTnLst>
                                </p:cTn>
                              </p:par>
                              <p:par>
                                <p:cTn id="95" presetID="34" presetClass="emph" presetSubtype="0" fill="hold" grpId="1" nodeType="withEffect">
                                  <p:stCondLst>
                                    <p:cond delay="250"/>
                                  </p:stCondLst>
                                  <p:iterate type="lt">
                                    <p:tmPct val="10000"/>
                                  </p:iterate>
                                  <p:childTnLst>
                                    <p:animMotion origin="layout" path="M -1.11022E-16 -3.33333E-6 L -0.06632 0.00162 " pathEditMode="relative" rAng="0" ptsTypes="AA">
                                      <p:cBhvr>
                                        <p:cTn id="96" dur="375" accel="50000" decel="50000" autoRev="1" fill="hold">
                                          <p:stCondLst>
                                            <p:cond delay="0"/>
                                          </p:stCondLst>
                                        </p:cTn>
                                        <p:tgtEl>
                                          <p:spTgt spid="24"/>
                                        </p:tgtEl>
                                        <p:attrNameLst>
                                          <p:attrName>ppt_x</p:attrName>
                                          <p:attrName>ppt_y</p:attrName>
                                        </p:attrNameLst>
                                      </p:cBhvr>
                                      <p:rCtr x="-3316" y="69"/>
                                    </p:animMotion>
                                    <p:animRot by="1500000">
                                      <p:cBhvr>
                                        <p:cTn id="97" dur="188" fill="hold">
                                          <p:stCondLst>
                                            <p:cond delay="0"/>
                                          </p:stCondLst>
                                        </p:cTn>
                                        <p:tgtEl>
                                          <p:spTgt spid="24"/>
                                        </p:tgtEl>
                                        <p:attrNameLst>
                                          <p:attrName>r</p:attrName>
                                        </p:attrNameLst>
                                      </p:cBhvr>
                                    </p:animRot>
                                    <p:animRot by="-1500000">
                                      <p:cBhvr>
                                        <p:cTn id="98" dur="188" fill="hold">
                                          <p:stCondLst>
                                            <p:cond delay="188"/>
                                          </p:stCondLst>
                                        </p:cTn>
                                        <p:tgtEl>
                                          <p:spTgt spid="24"/>
                                        </p:tgtEl>
                                        <p:attrNameLst>
                                          <p:attrName>r</p:attrName>
                                        </p:attrNameLst>
                                      </p:cBhvr>
                                    </p:animRot>
                                    <p:animRot by="-1500000">
                                      <p:cBhvr>
                                        <p:cTn id="99" dur="188" fill="hold">
                                          <p:stCondLst>
                                            <p:cond delay="375"/>
                                          </p:stCondLst>
                                        </p:cTn>
                                        <p:tgtEl>
                                          <p:spTgt spid="24"/>
                                        </p:tgtEl>
                                        <p:attrNameLst>
                                          <p:attrName>r</p:attrName>
                                        </p:attrNameLst>
                                      </p:cBhvr>
                                    </p:animRot>
                                    <p:animRot by="1500000">
                                      <p:cBhvr>
                                        <p:cTn id="100" dur="188" fill="hold">
                                          <p:stCondLst>
                                            <p:cond delay="563"/>
                                          </p:stCondLst>
                                        </p:cTn>
                                        <p:tgtEl>
                                          <p:spTgt spid="24"/>
                                        </p:tgtEl>
                                        <p:attrNameLst>
                                          <p:attrName>r</p:attrName>
                                        </p:attrNameLst>
                                      </p:cBhvr>
                                    </p:animRot>
                                  </p:childTnLst>
                                </p:cTn>
                              </p:par>
                              <p:par>
                                <p:cTn id="101" presetID="3" presetClass="emph" presetSubtype="10" fill="remove" grpId="2" nodeType="withEffect">
                                  <p:stCondLst>
                                    <p:cond delay="250"/>
                                  </p:stCondLst>
                                  <p:iterate type="lt">
                                    <p:tmPct val="0"/>
                                  </p:iterate>
                                  <p:childTnLst>
                                    <p:animClr clrSpc="hsl" dir="ccw">
                                      <p:cBhvr override="childStyle">
                                        <p:cTn id="102" dur="1750" fill="hold"/>
                                        <p:tgtEl>
                                          <p:spTgt spid="24"/>
                                        </p:tgtEl>
                                        <p:attrNameLst>
                                          <p:attrName>style.color</p:attrName>
                                        </p:attrNameLst>
                                      </p:cBhvr>
                                      <p:to>
                                        <a:schemeClr val="accent1"/>
                                      </p:to>
                                    </p:animClr>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grpId="3" nodeType="clickEffect">
                                  <p:stCondLst>
                                    <p:cond delay="0"/>
                                  </p:stCondLst>
                                  <p:iterate type="lt">
                                    <p:tmPct val="0"/>
                                  </p:iterate>
                                  <p:childTnLst>
                                    <p:set>
                                      <p:cBhvr>
                                        <p:cTn id="106" dur="1" fill="hold">
                                          <p:stCondLst>
                                            <p:cond delay="0"/>
                                          </p:stCondLst>
                                        </p:cTn>
                                        <p:tgtEl>
                                          <p:spTgt spid="25"/>
                                        </p:tgtEl>
                                        <p:attrNameLst>
                                          <p:attrName>style.visibility</p:attrName>
                                        </p:attrNameLst>
                                      </p:cBhvr>
                                      <p:to>
                                        <p:strVal val="visible"/>
                                      </p:to>
                                    </p:set>
                                    <p:animEffect transition="in" filter="wipe(right)">
                                      <p:cBhvr>
                                        <p:cTn id="107" dur="600"/>
                                        <p:tgtEl>
                                          <p:spTgt spid="25"/>
                                        </p:tgtEl>
                                      </p:cBhvr>
                                    </p:animEffect>
                                  </p:childTnLst>
                                </p:cTn>
                              </p:par>
                              <p:par>
                                <p:cTn id="108" presetID="1" presetClass="entr" presetSubtype="0" fill="hold" grpId="0" nodeType="withEffect">
                                  <p:stCondLst>
                                    <p:cond delay="250"/>
                                  </p:stCondLst>
                                  <p:iterate type="lt">
                                    <p:tmAbs val="0"/>
                                  </p:iterate>
                                  <p:childTnLst>
                                    <p:set>
                                      <p:cBhvr>
                                        <p:cTn id="109" dur="1" fill="hold">
                                          <p:stCondLst>
                                            <p:cond delay="0"/>
                                          </p:stCondLst>
                                        </p:cTn>
                                        <p:tgtEl>
                                          <p:spTgt spid="25"/>
                                        </p:tgtEl>
                                        <p:attrNameLst>
                                          <p:attrName>style.visibility</p:attrName>
                                        </p:attrNameLst>
                                      </p:cBhvr>
                                      <p:to>
                                        <p:strVal val="visible"/>
                                      </p:to>
                                    </p:set>
                                  </p:childTnLst>
                                </p:cTn>
                              </p:par>
                              <p:par>
                                <p:cTn id="110" presetID="34" presetClass="emph" presetSubtype="0" fill="hold" grpId="1" nodeType="withEffect">
                                  <p:stCondLst>
                                    <p:cond delay="250"/>
                                  </p:stCondLst>
                                  <p:iterate type="lt">
                                    <p:tmPct val="10000"/>
                                  </p:iterate>
                                  <p:childTnLst>
                                    <p:animMotion origin="layout" path="M -1.11022E-16 -3.33333E-6 L -0.06632 0.00162 " pathEditMode="relative" rAng="0" ptsTypes="AA">
                                      <p:cBhvr>
                                        <p:cTn id="111" dur="375" accel="50000" decel="50000" autoRev="1" fill="hold">
                                          <p:stCondLst>
                                            <p:cond delay="0"/>
                                          </p:stCondLst>
                                        </p:cTn>
                                        <p:tgtEl>
                                          <p:spTgt spid="25"/>
                                        </p:tgtEl>
                                        <p:attrNameLst>
                                          <p:attrName>ppt_x</p:attrName>
                                          <p:attrName>ppt_y</p:attrName>
                                        </p:attrNameLst>
                                      </p:cBhvr>
                                      <p:rCtr x="-3316" y="69"/>
                                    </p:animMotion>
                                    <p:animRot by="1500000">
                                      <p:cBhvr>
                                        <p:cTn id="112" dur="188" fill="hold">
                                          <p:stCondLst>
                                            <p:cond delay="0"/>
                                          </p:stCondLst>
                                        </p:cTn>
                                        <p:tgtEl>
                                          <p:spTgt spid="25"/>
                                        </p:tgtEl>
                                        <p:attrNameLst>
                                          <p:attrName>r</p:attrName>
                                        </p:attrNameLst>
                                      </p:cBhvr>
                                    </p:animRot>
                                    <p:animRot by="-1500000">
                                      <p:cBhvr>
                                        <p:cTn id="113" dur="188" fill="hold">
                                          <p:stCondLst>
                                            <p:cond delay="188"/>
                                          </p:stCondLst>
                                        </p:cTn>
                                        <p:tgtEl>
                                          <p:spTgt spid="25"/>
                                        </p:tgtEl>
                                        <p:attrNameLst>
                                          <p:attrName>r</p:attrName>
                                        </p:attrNameLst>
                                      </p:cBhvr>
                                    </p:animRot>
                                    <p:animRot by="-1500000">
                                      <p:cBhvr>
                                        <p:cTn id="114" dur="188" fill="hold">
                                          <p:stCondLst>
                                            <p:cond delay="375"/>
                                          </p:stCondLst>
                                        </p:cTn>
                                        <p:tgtEl>
                                          <p:spTgt spid="25"/>
                                        </p:tgtEl>
                                        <p:attrNameLst>
                                          <p:attrName>r</p:attrName>
                                        </p:attrNameLst>
                                      </p:cBhvr>
                                    </p:animRot>
                                    <p:animRot by="1500000">
                                      <p:cBhvr>
                                        <p:cTn id="115" dur="188" fill="hold">
                                          <p:stCondLst>
                                            <p:cond delay="563"/>
                                          </p:stCondLst>
                                        </p:cTn>
                                        <p:tgtEl>
                                          <p:spTgt spid="25"/>
                                        </p:tgtEl>
                                        <p:attrNameLst>
                                          <p:attrName>r</p:attrName>
                                        </p:attrNameLst>
                                      </p:cBhvr>
                                    </p:animRot>
                                  </p:childTnLst>
                                </p:cTn>
                              </p:par>
                              <p:par>
                                <p:cTn id="116" presetID="3" presetClass="emph" presetSubtype="10" fill="remove" grpId="2" nodeType="withEffect">
                                  <p:stCondLst>
                                    <p:cond delay="250"/>
                                  </p:stCondLst>
                                  <p:iterate type="lt">
                                    <p:tmPct val="0"/>
                                  </p:iterate>
                                  <p:childTnLst>
                                    <p:animClr clrSpc="hsl" dir="ccw">
                                      <p:cBhvr override="childStyle">
                                        <p:cTn id="117" dur="1750" fill="hold"/>
                                        <p:tgtEl>
                                          <p:spTgt spid="25"/>
                                        </p:tgtEl>
                                        <p:attrNameLst>
                                          <p:attrName>style.color</p:attrName>
                                        </p:attrNameLst>
                                      </p:cBhvr>
                                      <p:to>
                                        <a:schemeClr val="accent1"/>
                                      </p:to>
                                    </p:animClr>
                                  </p:childTnLst>
                                </p:cTn>
                              </p:par>
                              <p:par>
                                <p:cTn id="118" presetID="22" presetClass="exit" presetSubtype="2" fill="hold" grpId="4" nodeType="withEffect">
                                  <p:stCondLst>
                                    <p:cond delay="150"/>
                                  </p:stCondLst>
                                  <p:iterate type="lt">
                                    <p:tmPct val="0"/>
                                  </p:iterate>
                                  <p:childTnLst>
                                    <p:animEffect transition="out" filter="wipe(right)">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3" nodeType="clickEffect">
                                  <p:stCondLst>
                                    <p:cond delay="0"/>
                                  </p:stCondLst>
                                  <p:iterate type="lt">
                                    <p:tmPct val="0"/>
                                  </p:iterate>
                                  <p:childTnLst>
                                    <p:set>
                                      <p:cBhvr>
                                        <p:cTn id="124" dur="1" fill="hold">
                                          <p:stCondLst>
                                            <p:cond delay="0"/>
                                          </p:stCondLst>
                                        </p:cTn>
                                        <p:tgtEl>
                                          <p:spTgt spid="26"/>
                                        </p:tgtEl>
                                        <p:attrNameLst>
                                          <p:attrName>style.visibility</p:attrName>
                                        </p:attrNameLst>
                                      </p:cBhvr>
                                      <p:to>
                                        <p:strVal val="visible"/>
                                      </p:to>
                                    </p:set>
                                    <p:animEffect transition="in" filter="wipe(right)">
                                      <p:cBhvr>
                                        <p:cTn id="125" dur="600"/>
                                        <p:tgtEl>
                                          <p:spTgt spid="26"/>
                                        </p:tgtEl>
                                      </p:cBhvr>
                                    </p:animEffect>
                                  </p:childTnLst>
                                </p:cTn>
                              </p:par>
                              <p:par>
                                <p:cTn id="126" presetID="1" presetClass="entr" presetSubtype="0" fill="hold" grpId="0" nodeType="withEffect">
                                  <p:stCondLst>
                                    <p:cond delay="250"/>
                                  </p:stCondLst>
                                  <p:iterate type="lt">
                                    <p:tmAbs val="0"/>
                                  </p:iterate>
                                  <p:childTnLst>
                                    <p:set>
                                      <p:cBhvr>
                                        <p:cTn id="127" dur="1" fill="hold">
                                          <p:stCondLst>
                                            <p:cond delay="0"/>
                                          </p:stCondLst>
                                        </p:cTn>
                                        <p:tgtEl>
                                          <p:spTgt spid="26"/>
                                        </p:tgtEl>
                                        <p:attrNameLst>
                                          <p:attrName>style.visibility</p:attrName>
                                        </p:attrNameLst>
                                      </p:cBhvr>
                                      <p:to>
                                        <p:strVal val="visible"/>
                                      </p:to>
                                    </p:set>
                                  </p:childTnLst>
                                </p:cTn>
                              </p:par>
                              <p:par>
                                <p:cTn id="128" presetID="34" presetClass="emph" presetSubtype="0" fill="hold" grpId="1" nodeType="withEffect">
                                  <p:stCondLst>
                                    <p:cond delay="250"/>
                                  </p:stCondLst>
                                  <p:iterate type="lt">
                                    <p:tmPct val="10000"/>
                                  </p:iterate>
                                  <p:childTnLst>
                                    <p:animMotion origin="layout" path="M 5.55556E-7 3.33333E-6 L -0.06632 0.00162 " pathEditMode="relative" rAng="0" ptsTypes="AA">
                                      <p:cBhvr>
                                        <p:cTn id="129" dur="375" accel="50000" decel="50000" autoRev="1" fill="hold">
                                          <p:stCondLst>
                                            <p:cond delay="0"/>
                                          </p:stCondLst>
                                        </p:cTn>
                                        <p:tgtEl>
                                          <p:spTgt spid="26"/>
                                        </p:tgtEl>
                                        <p:attrNameLst>
                                          <p:attrName>ppt_x</p:attrName>
                                          <p:attrName>ppt_y</p:attrName>
                                        </p:attrNameLst>
                                      </p:cBhvr>
                                      <p:rCtr x="-3316" y="69"/>
                                    </p:animMotion>
                                    <p:animRot by="1500000">
                                      <p:cBhvr>
                                        <p:cTn id="130" dur="188" fill="hold">
                                          <p:stCondLst>
                                            <p:cond delay="0"/>
                                          </p:stCondLst>
                                        </p:cTn>
                                        <p:tgtEl>
                                          <p:spTgt spid="26"/>
                                        </p:tgtEl>
                                        <p:attrNameLst>
                                          <p:attrName>r</p:attrName>
                                        </p:attrNameLst>
                                      </p:cBhvr>
                                    </p:animRot>
                                    <p:animRot by="-1500000">
                                      <p:cBhvr>
                                        <p:cTn id="131" dur="188" fill="hold">
                                          <p:stCondLst>
                                            <p:cond delay="188"/>
                                          </p:stCondLst>
                                        </p:cTn>
                                        <p:tgtEl>
                                          <p:spTgt spid="26"/>
                                        </p:tgtEl>
                                        <p:attrNameLst>
                                          <p:attrName>r</p:attrName>
                                        </p:attrNameLst>
                                      </p:cBhvr>
                                    </p:animRot>
                                    <p:animRot by="-1500000">
                                      <p:cBhvr>
                                        <p:cTn id="132" dur="188" fill="hold">
                                          <p:stCondLst>
                                            <p:cond delay="375"/>
                                          </p:stCondLst>
                                        </p:cTn>
                                        <p:tgtEl>
                                          <p:spTgt spid="26"/>
                                        </p:tgtEl>
                                        <p:attrNameLst>
                                          <p:attrName>r</p:attrName>
                                        </p:attrNameLst>
                                      </p:cBhvr>
                                    </p:animRot>
                                    <p:animRot by="1500000">
                                      <p:cBhvr>
                                        <p:cTn id="133" dur="188" fill="hold">
                                          <p:stCondLst>
                                            <p:cond delay="563"/>
                                          </p:stCondLst>
                                        </p:cTn>
                                        <p:tgtEl>
                                          <p:spTgt spid="26"/>
                                        </p:tgtEl>
                                        <p:attrNameLst>
                                          <p:attrName>r</p:attrName>
                                        </p:attrNameLst>
                                      </p:cBhvr>
                                    </p:animRot>
                                  </p:childTnLst>
                                </p:cTn>
                              </p:par>
                              <p:par>
                                <p:cTn id="134" presetID="3" presetClass="emph" presetSubtype="10" fill="remove" grpId="2" nodeType="withEffect">
                                  <p:stCondLst>
                                    <p:cond delay="250"/>
                                  </p:stCondLst>
                                  <p:iterate type="lt">
                                    <p:tmPct val="0"/>
                                  </p:iterate>
                                  <p:childTnLst>
                                    <p:animClr clrSpc="hsl" dir="ccw">
                                      <p:cBhvr override="childStyle">
                                        <p:cTn id="135" dur="1750" fill="hold"/>
                                        <p:tgtEl>
                                          <p:spTgt spid="26"/>
                                        </p:tgtEl>
                                        <p:attrNameLst>
                                          <p:attrName>style.color</p:attrName>
                                        </p:attrNameLst>
                                      </p:cBhvr>
                                      <p:to>
                                        <a:schemeClr val="accent1"/>
                                      </p:to>
                                    </p:animClr>
                                  </p:childTnLst>
                                </p:cTn>
                              </p:par>
                              <p:par>
                                <p:cTn id="136" presetID="22" presetClass="exit" presetSubtype="4" fill="hold" grpId="4" nodeType="withEffect">
                                  <p:stCondLst>
                                    <p:cond delay="150"/>
                                  </p:stCondLst>
                                  <p:iterate type="lt">
                                    <p:tmPct val="0"/>
                                  </p:iterate>
                                  <p:childTnLst>
                                    <p:animEffect transition="out" filter="wipe(down)">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2" fill="hold" grpId="3" nodeType="clickEffect">
                                  <p:stCondLst>
                                    <p:cond delay="0"/>
                                  </p:stCondLst>
                                  <p:iterate type="lt">
                                    <p:tmPct val="0"/>
                                  </p:iterate>
                                  <p:childTnLst>
                                    <p:set>
                                      <p:cBhvr>
                                        <p:cTn id="142" dur="1" fill="hold">
                                          <p:stCondLst>
                                            <p:cond delay="0"/>
                                          </p:stCondLst>
                                        </p:cTn>
                                        <p:tgtEl>
                                          <p:spTgt spid="27"/>
                                        </p:tgtEl>
                                        <p:attrNameLst>
                                          <p:attrName>style.visibility</p:attrName>
                                        </p:attrNameLst>
                                      </p:cBhvr>
                                      <p:to>
                                        <p:strVal val="visible"/>
                                      </p:to>
                                    </p:set>
                                    <p:animEffect transition="in" filter="wipe(right)">
                                      <p:cBhvr>
                                        <p:cTn id="143" dur="600"/>
                                        <p:tgtEl>
                                          <p:spTgt spid="27"/>
                                        </p:tgtEl>
                                      </p:cBhvr>
                                    </p:animEffect>
                                  </p:childTnLst>
                                </p:cTn>
                              </p:par>
                              <p:par>
                                <p:cTn id="144" presetID="1" presetClass="entr" presetSubtype="0" fill="hold" grpId="0" nodeType="withEffect">
                                  <p:stCondLst>
                                    <p:cond delay="250"/>
                                  </p:stCondLst>
                                  <p:iterate type="lt">
                                    <p:tmAbs val="0"/>
                                  </p:iterate>
                                  <p:childTnLst>
                                    <p:set>
                                      <p:cBhvr>
                                        <p:cTn id="145" dur="1" fill="hold">
                                          <p:stCondLst>
                                            <p:cond delay="0"/>
                                          </p:stCondLst>
                                        </p:cTn>
                                        <p:tgtEl>
                                          <p:spTgt spid="27"/>
                                        </p:tgtEl>
                                        <p:attrNameLst>
                                          <p:attrName>style.visibility</p:attrName>
                                        </p:attrNameLst>
                                      </p:cBhvr>
                                      <p:to>
                                        <p:strVal val="visible"/>
                                      </p:to>
                                    </p:set>
                                  </p:childTnLst>
                                </p:cTn>
                              </p:par>
                              <p:par>
                                <p:cTn id="146" presetID="34" presetClass="emph" presetSubtype="0" fill="hold" grpId="1" nodeType="withEffect">
                                  <p:stCondLst>
                                    <p:cond delay="250"/>
                                  </p:stCondLst>
                                  <p:iterate type="lt">
                                    <p:tmPct val="10000"/>
                                  </p:iterate>
                                  <p:childTnLst>
                                    <p:animMotion origin="layout" path="M -5.55556E-7 -1.41536E-6 L 0.0684 -0.00162 " pathEditMode="relative" rAng="0" ptsTypes="AA">
                                      <p:cBhvr>
                                        <p:cTn id="147" dur="375" accel="50000" decel="50000" autoRev="1" fill="hold">
                                          <p:stCondLst>
                                            <p:cond delay="0"/>
                                          </p:stCondLst>
                                        </p:cTn>
                                        <p:tgtEl>
                                          <p:spTgt spid="27"/>
                                        </p:tgtEl>
                                        <p:attrNameLst>
                                          <p:attrName>ppt_x</p:attrName>
                                          <p:attrName>ppt_y</p:attrName>
                                        </p:attrNameLst>
                                      </p:cBhvr>
                                      <p:rCtr x="3420" y="-93"/>
                                    </p:animMotion>
                                    <p:animRot by="1500000">
                                      <p:cBhvr>
                                        <p:cTn id="148" dur="188" fill="hold">
                                          <p:stCondLst>
                                            <p:cond delay="0"/>
                                          </p:stCondLst>
                                        </p:cTn>
                                        <p:tgtEl>
                                          <p:spTgt spid="27"/>
                                        </p:tgtEl>
                                        <p:attrNameLst>
                                          <p:attrName>r</p:attrName>
                                        </p:attrNameLst>
                                      </p:cBhvr>
                                    </p:animRot>
                                    <p:animRot by="-1500000">
                                      <p:cBhvr>
                                        <p:cTn id="149" dur="188" fill="hold">
                                          <p:stCondLst>
                                            <p:cond delay="188"/>
                                          </p:stCondLst>
                                        </p:cTn>
                                        <p:tgtEl>
                                          <p:spTgt spid="27"/>
                                        </p:tgtEl>
                                        <p:attrNameLst>
                                          <p:attrName>r</p:attrName>
                                        </p:attrNameLst>
                                      </p:cBhvr>
                                    </p:animRot>
                                    <p:animRot by="-1500000">
                                      <p:cBhvr>
                                        <p:cTn id="150" dur="188" fill="hold">
                                          <p:stCondLst>
                                            <p:cond delay="375"/>
                                          </p:stCondLst>
                                        </p:cTn>
                                        <p:tgtEl>
                                          <p:spTgt spid="27"/>
                                        </p:tgtEl>
                                        <p:attrNameLst>
                                          <p:attrName>r</p:attrName>
                                        </p:attrNameLst>
                                      </p:cBhvr>
                                    </p:animRot>
                                    <p:animRot by="1500000">
                                      <p:cBhvr>
                                        <p:cTn id="151" dur="188" fill="hold">
                                          <p:stCondLst>
                                            <p:cond delay="563"/>
                                          </p:stCondLst>
                                        </p:cTn>
                                        <p:tgtEl>
                                          <p:spTgt spid="27"/>
                                        </p:tgtEl>
                                        <p:attrNameLst>
                                          <p:attrName>r</p:attrName>
                                        </p:attrNameLst>
                                      </p:cBhvr>
                                    </p:animRot>
                                  </p:childTnLst>
                                </p:cTn>
                              </p:par>
                              <p:par>
                                <p:cTn id="152" presetID="3" presetClass="emph" presetSubtype="10" fill="remove" grpId="2" nodeType="withEffect">
                                  <p:stCondLst>
                                    <p:cond delay="250"/>
                                  </p:stCondLst>
                                  <p:iterate type="lt">
                                    <p:tmPct val="0"/>
                                  </p:iterate>
                                  <p:childTnLst>
                                    <p:animClr clrSpc="hsl" dir="ccw">
                                      <p:cBhvr override="childStyle">
                                        <p:cTn id="153" dur="1750" fill="hold"/>
                                        <p:tgtEl>
                                          <p:spTgt spid="27"/>
                                        </p:tgtEl>
                                        <p:attrNameLst>
                                          <p:attrName>style.color</p:attrName>
                                        </p:attrNameLst>
                                      </p:cBhvr>
                                      <p:to>
                                        <a:schemeClr val="accent1"/>
                                      </p:to>
                                    </p:animClr>
                                  </p:childTnLst>
                                </p:cTn>
                              </p:par>
                              <p:par>
                                <p:cTn id="154" presetID="22" presetClass="exit" presetSubtype="8" fill="hold" grpId="4" nodeType="withEffect">
                                  <p:stCondLst>
                                    <p:cond delay="130"/>
                                  </p:stCondLst>
                                  <p:iterate type="lt">
                                    <p:tmPct val="0"/>
                                  </p:iterate>
                                  <p:childTnLst>
                                    <p:animEffect transition="out" filter="wipe(left)">
                                      <p:cBhvr>
                                        <p:cTn id="155" dur="500"/>
                                        <p:tgtEl>
                                          <p:spTgt spid="26"/>
                                        </p:tgtEl>
                                      </p:cBhvr>
                                    </p:animEffect>
                                    <p:set>
                                      <p:cBhvr>
                                        <p:cTn id="156" dur="1" fill="hold">
                                          <p:stCondLst>
                                            <p:cond delay="499"/>
                                          </p:stCondLst>
                                        </p:cTn>
                                        <p:tgtEl>
                                          <p:spTgt spid="2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8"/>
                                        </p:tgtEl>
                                        <p:attrNameLst>
                                          <p:attrName>style.visibility</p:attrName>
                                        </p:attrNameLst>
                                      </p:cBhvr>
                                      <p:to>
                                        <p:strVal val="visible"/>
                                      </p:to>
                                    </p:set>
                                  </p:childTnLst>
                                </p:cTn>
                              </p:par>
                              <p:par>
                                <p:cTn id="161" presetID="1" presetClass="entr" presetSubtype="0" fill="hold" grpId="0" nodeType="withEffect">
                                  <p:stCondLst>
                                    <p:cond delay="130"/>
                                  </p:stCondLst>
                                  <p:iterate type="lt">
                                    <p:tmAbs val="0"/>
                                  </p:iterate>
                                  <p:childTnLst>
                                    <p:set>
                                      <p:cBhvr>
                                        <p:cTn id="162" dur="1" fill="hold">
                                          <p:stCondLst>
                                            <p:cond delay="0"/>
                                          </p:stCondLst>
                                        </p:cTn>
                                        <p:tgtEl>
                                          <p:spTgt spid="29"/>
                                        </p:tgtEl>
                                        <p:attrNameLst>
                                          <p:attrName>style.visibility</p:attrName>
                                        </p:attrNameLst>
                                      </p:cBhvr>
                                      <p:to>
                                        <p:strVal val="visible"/>
                                      </p:to>
                                    </p:set>
                                  </p:childTnLst>
                                </p:cTn>
                              </p:par>
                              <p:par>
                                <p:cTn id="163" presetID="34" presetClass="emph" presetSubtype="0" fill="hold" grpId="1" nodeType="withEffect">
                                  <p:stCondLst>
                                    <p:cond delay="0"/>
                                  </p:stCondLst>
                                  <p:iterate type="lt">
                                    <p:tmPct val="10000"/>
                                  </p:iterate>
                                  <p:childTnLst>
                                    <p:animMotion origin="layout" path="M -3.33333E-6 1.48148E-6 L -0.00034 0.0669 " pathEditMode="relative" rAng="0" ptsTypes="AA">
                                      <p:cBhvr>
                                        <p:cTn id="164" dur="250" accel="50000" decel="50000" autoRev="1" fill="hold">
                                          <p:stCondLst>
                                            <p:cond delay="0"/>
                                          </p:stCondLst>
                                        </p:cTn>
                                        <p:tgtEl>
                                          <p:spTgt spid="29"/>
                                        </p:tgtEl>
                                        <p:attrNameLst>
                                          <p:attrName>ppt_x</p:attrName>
                                          <p:attrName>ppt_y</p:attrName>
                                        </p:attrNameLst>
                                      </p:cBhvr>
                                      <p:rCtr x="-17" y="3333"/>
                                    </p:animMotion>
                                    <p:animRot by="1500000">
                                      <p:cBhvr>
                                        <p:cTn id="165" dur="125" fill="hold">
                                          <p:stCondLst>
                                            <p:cond delay="0"/>
                                          </p:stCondLst>
                                        </p:cTn>
                                        <p:tgtEl>
                                          <p:spTgt spid="29"/>
                                        </p:tgtEl>
                                        <p:attrNameLst>
                                          <p:attrName>r</p:attrName>
                                        </p:attrNameLst>
                                      </p:cBhvr>
                                    </p:animRot>
                                    <p:animRot by="-1500000">
                                      <p:cBhvr>
                                        <p:cTn id="166" dur="125" fill="hold">
                                          <p:stCondLst>
                                            <p:cond delay="125"/>
                                          </p:stCondLst>
                                        </p:cTn>
                                        <p:tgtEl>
                                          <p:spTgt spid="29"/>
                                        </p:tgtEl>
                                        <p:attrNameLst>
                                          <p:attrName>r</p:attrName>
                                        </p:attrNameLst>
                                      </p:cBhvr>
                                    </p:animRot>
                                    <p:animRot by="-1500000">
                                      <p:cBhvr>
                                        <p:cTn id="167" dur="125" fill="hold">
                                          <p:stCondLst>
                                            <p:cond delay="250"/>
                                          </p:stCondLst>
                                        </p:cTn>
                                        <p:tgtEl>
                                          <p:spTgt spid="29"/>
                                        </p:tgtEl>
                                        <p:attrNameLst>
                                          <p:attrName>r</p:attrName>
                                        </p:attrNameLst>
                                      </p:cBhvr>
                                    </p:animRot>
                                    <p:animRot by="1500000">
                                      <p:cBhvr>
                                        <p:cTn id="168" dur="125" fill="hold">
                                          <p:stCondLst>
                                            <p:cond delay="375"/>
                                          </p:stCondLst>
                                        </p:cTn>
                                        <p:tgtEl>
                                          <p:spTgt spid="29"/>
                                        </p:tgtEl>
                                        <p:attrNameLst>
                                          <p:attrName>r</p:attrName>
                                        </p:attrNameLst>
                                      </p:cBhvr>
                                    </p:animRot>
                                  </p:childTnLst>
                                </p:cTn>
                              </p:par>
                              <p:par>
                                <p:cTn id="169" presetID="1" presetClass="exit" presetSubtype="0" fill="hold" grpId="4" nodeType="withEffect">
                                  <p:stCondLst>
                                    <p:cond delay="250"/>
                                  </p:stCondLst>
                                  <p:iterate type="lt">
                                    <p:tmAbs val="0"/>
                                  </p:iterate>
                                  <p:childTnLst>
                                    <p:set>
                                      <p:cBhvr>
                                        <p:cTn id="170" dur="1" fill="hold">
                                          <p:stCondLst>
                                            <p:cond delay="0"/>
                                          </p:stCondLst>
                                        </p:cTn>
                                        <p:tgtEl>
                                          <p:spTgt spid="27"/>
                                        </p:tgtEl>
                                        <p:attrNameLst>
                                          <p:attrName>style.visibility</p:attrName>
                                        </p:attrNameLst>
                                      </p:cBhvr>
                                      <p:to>
                                        <p:strVal val="hidden"/>
                                      </p:to>
                                    </p:set>
                                  </p:childTnLst>
                                </p:cTn>
                              </p:par>
                              <p:par>
                                <p:cTn id="171" presetID="9" presetClass="emph" presetSubtype="0" grpId="1" nodeType="withEffect">
                                  <p:stCondLst>
                                    <p:cond delay="350"/>
                                  </p:stCondLst>
                                  <p:childTnLst>
                                    <p:set>
                                      <p:cBhvr rctx="PPT">
                                        <p:cTn id="172" dur="indefinite"/>
                                        <p:tgtEl>
                                          <p:spTgt spid="28"/>
                                        </p:tgtEl>
                                        <p:attrNameLst>
                                          <p:attrName>style.opacity</p:attrName>
                                        </p:attrNameLst>
                                      </p:cBhvr>
                                      <p:to>
                                        <p:strVal val="0.5"/>
                                      </p:to>
                                    </p:set>
                                    <p:animEffect filter="image" prLst="opacity: 0.5">
                                      <p:cBhvr rctx="IE">
                                        <p:cTn id="173"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8" grpId="0"/>
      <p:bldP spid="8" grpId="1"/>
      <p:bldP spid="8" grpId="2"/>
      <p:bldP spid="24" grpId="0"/>
      <p:bldP spid="24" grpId="1"/>
      <p:bldP spid="24" grpId="2"/>
      <p:bldP spid="24" grpId="3"/>
      <p:bldP spid="24" grpId="4"/>
      <p:bldP spid="25" grpId="0"/>
      <p:bldP spid="25" grpId="1"/>
      <p:bldP spid="25" grpId="2"/>
      <p:bldP spid="25" grpId="3"/>
      <p:bldP spid="25" grpId="4"/>
      <p:bldP spid="26" grpId="0"/>
      <p:bldP spid="26" grpId="1"/>
      <p:bldP spid="26" grpId="2"/>
      <p:bldP spid="26" grpId="3"/>
      <p:bldP spid="26" grpId="4"/>
      <p:bldP spid="27" grpId="0"/>
      <p:bldP spid="27" grpId="1"/>
      <p:bldP spid="27" grpId="2"/>
      <p:bldP spid="27" grpId="3"/>
      <p:bldP spid="27" grpId="4"/>
      <p:bldP spid="28" grpId="0"/>
      <p:bldP spid="28" grpId="1"/>
      <p:bldP spid="29" grpId="0"/>
      <p:bldP spid="29" grpId="1"/>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AA6F53-1FC9-CF2E-4A93-9CD4582EC1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442" b="98372" l="2900" r="97800">
                        <a14:foregroundMark x1="900" y1="349" x2="9100" y2="4535"/>
                        <a14:foregroundMark x1="9100" y1="4535" x2="36400" y2="8023"/>
                        <a14:foregroundMark x1="36400" y1="8023" x2="97400" y2="2093"/>
                        <a14:foregroundMark x1="97400" y1="2093" x2="87600" y2="97674"/>
                        <a14:foregroundMark x1="87600" y1="97674" x2="7552" y2="84917"/>
                        <a14:foregroundMark x1="1859" y1="71455" x2="2800" y2="38721"/>
                        <a14:foregroundMark x1="1856" y1="71560" x2="1852" y2="71696"/>
                        <a14:foregroundMark x1="1551" y1="82169" x2="1611" y2="80085"/>
                        <a14:foregroundMark x1="2800" y1="38721" x2="11800" y2="5698"/>
                        <a14:foregroundMark x1="11800" y1="5698" x2="12600" y2="5465"/>
                        <a14:foregroundMark x1="11800" y1="11628" x2="500" y2="13023"/>
                        <a14:foregroundMark x1="500" y1="13023" x2="4600" y2="814"/>
                        <a14:foregroundMark x1="4600" y1="814" x2="28900" y2="3605"/>
                        <a14:foregroundMark x1="28900" y1="3605" x2="40100" y2="9419"/>
                        <a14:foregroundMark x1="57900" y1="35930" x2="47200" y2="36860"/>
                        <a14:foregroundMark x1="47200" y1="36860" x2="18600" y2="54419"/>
                        <a14:foregroundMark x1="18600" y1="54419" x2="14600" y2="75349"/>
                        <a14:foregroundMark x1="14600" y1="75349" x2="31200" y2="84535"/>
                        <a14:foregroundMark x1="31200" y1="84535" x2="56400" y2="84070"/>
                        <a14:foregroundMark x1="56400" y1="84070" x2="65700" y2="70000"/>
                        <a14:foregroundMark x1="65700" y1="70000" x2="65700" y2="46860"/>
                        <a14:foregroundMark x1="65700" y1="46860" x2="52600" y2="38953"/>
                        <a14:foregroundMark x1="52600" y1="38953" x2="38800" y2="36744"/>
                        <a14:foregroundMark x1="44200" y1="48605" x2="38000" y2="49884"/>
                        <a14:foregroundMark x1="38000" y1="49884" x2="25000" y2="61628"/>
                        <a14:foregroundMark x1="25000" y1="61628" x2="37400" y2="68140"/>
                        <a14:foregroundMark x1="37400" y1="68140" x2="54400" y2="50349"/>
                        <a14:foregroundMark x1="54400" y1="50349" x2="38500" y2="41395"/>
                        <a14:foregroundMark x1="38500" y1="41395" x2="28100" y2="48023"/>
                        <a14:foregroundMark x1="75500" y1="16047" x2="77400" y2="25116"/>
                        <a14:foregroundMark x1="77400" y1="25116" x2="85900" y2="34535"/>
                        <a14:foregroundMark x1="85900" y1="34535" x2="91900" y2="27791"/>
                        <a14:foregroundMark x1="91900" y1="27791" x2="95000" y2="3372"/>
                        <a14:foregroundMark x1="95000" y1="3372" x2="85700" y2="3372"/>
                        <a14:foregroundMark x1="85700" y1="3372" x2="77400" y2="7907"/>
                        <a14:foregroundMark x1="77400" y1="7907" x2="76000" y2="19186"/>
                        <a14:foregroundMark x1="74400" y1="5000" x2="78300" y2="25814"/>
                        <a14:foregroundMark x1="78300" y1="25814" x2="86600" y2="36628"/>
                        <a14:foregroundMark x1="86600" y1="36628" x2="92900" y2="39419"/>
                        <a14:foregroundMark x1="92900" y1="39419" x2="99600" y2="23372"/>
                        <a14:foregroundMark x1="99600" y1="23372" x2="97500" y2="4651"/>
                        <a14:foregroundMark x1="97500" y1="4651" x2="74100" y2="5465"/>
                        <a14:foregroundMark x1="72600" y1="71977" x2="55300" y2="86744"/>
                        <a14:foregroundMark x1="55300" y1="86744" x2="59500" y2="92442"/>
                        <a14:foregroundMark x1="59500" y1="92442" x2="88200" y2="96395"/>
                        <a14:foregroundMark x1="88200" y1="96395" x2="94200" y2="99535"/>
                        <a14:foregroundMark x1="94200" y1="99535" x2="98200" y2="93372"/>
                        <a14:foregroundMark x1="98200" y1="93372" x2="97800" y2="80814"/>
                        <a14:foregroundMark x1="97800" y1="80814" x2="90600" y2="74767"/>
                        <a14:foregroundMark x1="90600" y1="74767" x2="77700" y2="71860"/>
                        <a14:foregroundMark x1="77700" y1="71860" x2="70600" y2="72907"/>
                        <a14:foregroundMark x1="70600" y1="72907" x2="70500" y2="73023"/>
                        <a14:foregroundMark x1="56700" y1="81047" x2="63900" y2="94884"/>
                        <a14:foregroundMark x1="63900" y1="94884" x2="78600" y2="97442"/>
                        <a14:foregroundMark x1="78600" y1="97442" x2="90400" y2="97093"/>
                        <a14:foregroundMark x1="90400" y1="97093" x2="95900" y2="97558"/>
                        <a14:foregroundMark x1="95900" y1="97558" x2="88500" y2="82674"/>
                        <a14:foregroundMark x1="88500" y1="82674" x2="58900" y2="82674"/>
                        <a14:foregroundMark x1="58900" y1="82674" x2="54100" y2="84070"/>
                        <a14:foregroundMark x1="12600" y1="8837" x2="10400" y2="698"/>
                        <a14:foregroundMark x1="10400" y1="698" x2="400" y2="3953"/>
                        <a14:foregroundMark x1="400" y1="3953" x2="5900" y2="43023"/>
                        <a14:foregroundMark x1="5900" y1="43023" x2="11800" y2="58837"/>
                        <a14:foregroundMark x1="11800" y1="58837" x2="21900" y2="60581"/>
                        <a14:foregroundMark x1="21900" y1="60581" x2="27500" y2="45349"/>
                        <a14:foregroundMark x1="27500" y1="45349" x2="17400" y2="17674"/>
                        <a14:foregroundMark x1="17400" y1="17674" x2="8200" y2="2558"/>
                        <a14:foregroundMark x1="10500" y1="9535" x2="10600" y2="1047"/>
                        <a14:foregroundMark x1="10600" y1="1047" x2="6500" y2="8488"/>
                        <a14:foregroundMark x1="6500" y1="8488" x2="3200" y2="34419"/>
                        <a14:foregroundMark x1="7780" y1="83059" x2="8400" y2="89651"/>
                        <a14:foregroundMark x1="7320" y1="78175" x2="7592" y2="81064"/>
                        <a14:foregroundMark x1="6736" y1="71972" x2="6895" y2="73663"/>
                        <a14:foregroundMark x1="3200" y1="34419" x2="6734" y2="71958"/>
                        <a14:foregroundMark x1="8400" y1="89651" x2="22900" y2="76860"/>
                        <a14:foregroundMark x1="22900" y1="76860" x2="14100" y2="11744"/>
                        <a14:foregroundMark x1="14100" y1="11744" x2="9000" y2="5233"/>
                        <a14:foregroundMark x1="9000" y1="5233" x2="8800" y2="5116"/>
                        <a14:foregroundMark x1="78600" y1="6977" x2="79200" y2="23140"/>
                        <a14:foregroundMark x1="79200" y1="23140" x2="88800" y2="29767"/>
                        <a14:foregroundMark x1="88800" y1="29767" x2="97300" y2="21395"/>
                        <a14:foregroundMark x1="97300" y1="21395" x2="94600" y2="3023"/>
                        <a14:foregroundMark x1="94600" y1="3023" x2="77900" y2="7326"/>
                        <a14:foregroundMark x1="77900" y1="7326" x2="77600" y2="11279"/>
                        <a14:foregroundMark x1="96000" y1="29767" x2="92000" y2="43837"/>
                        <a14:foregroundMark x1="92000" y1="43837" x2="96600" y2="54302"/>
                        <a14:foregroundMark x1="96600" y1="54302" x2="96900" y2="27093"/>
                        <a14:foregroundMark x1="96900" y1="27093" x2="93800" y2="33488"/>
                        <a14:foregroundMark x1="16400" y1="84767" x2="15800" y2="98488"/>
                        <a14:foregroundMark x1="15800" y1="98488" x2="43200" y2="97093"/>
                        <a14:foregroundMark x1="43200" y1="97093" x2="46800" y2="83372"/>
                        <a14:foregroundMark x1="46800" y1="83372" x2="32600" y2="78837"/>
                        <a14:foregroundMark x1="32600" y1="78837" x2="21900" y2="84884"/>
                        <a14:foregroundMark x1="21900" y1="84884" x2="20500" y2="88256"/>
                        <a14:foregroundMark x1="9100" y1="85000" x2="7955" y2="84506"/>
                        <a14:foregroundMark x1="5911" y1="89157" x2="7000" y2="91628"/>
                        <a14:foregroundMark x1="7000" y1="91628" x2="12400" y2="89535"/>
                        <a14:foregroundMark x1="12400" y1="89535" x2="8500" y2="85349"/>
                        <a14:backgroundMark x1="100" y1="73140" x2="5800" y2="73605"/>
                        <a14:backgroundMark x1="5800" y1="73605" x2="5400" y2="83605"/>
                        <a14:backgroundMark x1="5400" y1="83605" x2="1900" y2="99186"/>
                        <a14:backgroundMark x1="1900" y1="99186" x2="500" y2="78140"/>
                        <a14:backgroundMark x1="500" y1="78140" x2="1400" y2="73023"/>
                        <a14:backgroundMark x1="4700" y1="76279" x2="6400" y2="83488"/>
                        <a14:backgroundMark x1="6400" y1="83488" x2="1600" y2="88372"/>
                        <a14:backgroundMark x1="1600" y1="88372" x2="1700" y2="73837"/>
                        <a14:backgroundMark x1="1700" y1="73837" x2="5400" y2="78256"/>
                        <a14:backgroundMark x1="4200" y1="79535" x2="1800" y2="87093"/>
                        <a14:backgroundMark x1="1800" y1="87093" x2="4100" y2="80233"/>
                        <a14:backgroundMark x1="4100" y1="80233" x2="5600" y2="82093"/>
                        <a14:backgroundMark x1="3100" y1="75349" x2="1000" y2="76744"/>
                        <a14:backgroundMark x1="3100" y1="77907" x2="100" y2="78605"/>
                      </a14:backgroundRemoval>
                    </a14:imgEffect>
                  </a14:imgLayer>
                </a14:imgProps>
              </a:ext>
              <a:ext uri="{28A0092B-C50C-407E-A947-70E740481C1C}">
                <a14:useLocalDpi xmlns:a14="http://schemas.microsoft.com/office/drawing/2010/main" val="0"/>
              </a:ext>
            </a:extLst>
          </a:blip>
          <a:stretch>
            <a:fillRect/>
          </a:stretch>
        </p:blipFill>
        <p:spPr>
          <a:xfrm>
            <a:off x="0" y="1172"/>
            <a:ext cx="9144000" cy="6856828"/>
          </a:xfrm>
          <a:prstGeom prst="rect">
            <a:avLst/>
          </a:prstGeom>
        </p:spPr>
      </p:pic>
      <p:pic>
        <p:nvPicPr>
          <p:cNvPr id="3" name="Picture 2">
            <a:extLst>
              <a:ext uri="{FF2B5EF4-FFF2-40B4-BE49-F238E27FC236}">
                <a16:creationId xmlns:a16="http://schemas.microsoft.com/office/drawing/2014/main" id="{8B1CE0F1-F8F5-66A1-D942-89B558BD5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053F145F-4078-8048-8CDA-66385204B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9">
            <a:extLst>
              <a:ext uri="{FF2B5EF4-FFF2-40B4-BE49-F238E27FC236}">
                <a16:creationId xmlns:a16="http://schemas.microsoft.com/office/drawing/2014/main" id="{4FF1675F-39DB-480F-0612-5381FF58F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7" name="Picture 6">
            <a:extLst>
              <a:ext uri="{FF2B5EF4-FFF2-40B4-BE49-F238E27FC236}">
                <a16:creationId xmlns:a16="http://schemas.microsoft.com/office/drawing/2014/main" id="{98CAC149-FCAA-4D55-3911-47A0FD9CB8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8">
            <a:extLst>
              <a:ext uri="{FF2B5EF4-FFF2-40B4-BE49-F238E27FC236}">
                <a16:creationId xmlns:a16="http://schemas.microsoft.com/office/drawing/2014/main" id="{BBCD2973-0C44-D05C-DB06-0B0B52806B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2">
            <a:extLst>
              <a:ext uri="{FF2B5EF4-FFF2-40B4-BE49-F238E27FC236}">
                <a16:creationId xmlns:a16="http://schemas.microsoft.com/office/drawing/2014/main" id="{0F647B1A-EF84-755E-C696-2A3FEED9CD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2">
            <a:extLst>
              <a:ext uri="{FF2B5EF4-FFF2-40B4-BE49-F238E27FC236}">
                <a16:creationId xmlns:a16="http://schemas.microsoft.com/office/drawing/2014/main" id="{E2F0A1B1-9234-8563-4410-DEAD54F46E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0">
            <a:extLst>
              <a:ext uri="{FF2B5EF4-FFF2-40B4-BE49-F238E27FC236}">
                <a16:creationId xmlns:a16="http://schemas.microsoft.com/office/drawing/2014/main" id="{80F536D0-EC32-EAC3-0A24-C1CA67FDFBB0}"/>
              </a:ext>
            </a:extLst>
          </p:cNvPr>
          <p:cNvPicPr>
            <a:picLocks noChangeAspect="1"/>
          </p:cNvPicPr>
          <p:nvPr/>
        </p:nvPicPr>
        <p:blipFill rotWithShape="1">
          <a:blip r:embed="rId11">
            <a:extLst>
              <a:ext uri="{28A0092B-C50C-407E-A947-70E740481C1C}">
                <a14:useLocalDpi xmlns:a14="http://schemas.microsoft.com/office/drawing/2010/main" val="0"/>
              </a:ext>
            </a:extLst>
          </a:blip>
          <a:srcRect l="30333"/>
          <a:stretch/>
        </p:blipFill>
        <p:spPr>
          <a:xfrm>
            <a:off x="0" y="0"/>
            <a:ext cx="9144000" cy="6858000"/>
          </a:xfrm>
          <a:prstGeom prst="rect">
            <a:avLst/>
          </a:prstGeom>
        </p:spPr>
      </p:pic>
      <p:pic>
        <p:nvPicPr>
          <p:cNvPr id="11" name="Picture 3">
            <a:extLst>
              <a:ext uri="{FF2B5EF4-FFF2-40B4-BE49-F238E27FC236}">
                <a16:creationId xmlns:a16="http://schemas.microsoft.com/office/drawing/2014/main" id="{4140D9DD-7BA9-E978-5CD6-FB0D5912FF59}"/>
              </a:ext>
            </a:extLst>
          </p:cNvPr>
          <p:cNvPicPr>
            <a:picLocks noChangeAspect="1"/>
          </p:cNvPicPr>
          <p:nvPr/>
        </p:nvPicPr>
        <p:blipFill rotWithShape="1">
          <a:blip r:embed="rId12">
            <a:extLst>
              <a:ext uri="{28A0092B-C50C-407E-A947-70E740481C1C}">
                <a14:useLocalDpi xmlns:a14="http://schemas.microsoft.com/office/drawing/2010/main" val="0"/>
              </a:ext>
            </a:extLst>
          </a:blip>
          <a:srcRect l="9259" r="9259"/>
          <a:stretch/>
        </p:blipFill>
        <p:spPr>
          <a:xfrm>
            <a:off x="0" y="0"/>
            <a:ext cx="9144001" cy="6858000"/>
          </a:xfrm>
          <a:prstGeom prst="rect">
            <a:avLst/>
          </a:prstGeom>
        </p:spPr>
      </p:pic>
      <p:pic>
        <p:nvPicPr>
          <p:cNvPr id="12" name="Picture 30">
            <a:extLst>
              <a:ext uri="{FF2B5EF4-FFF2-40B4-BE49-F238E27FC236}">
                <a16:creationId xmlns:a16="http://schemas.microsoft.com/office/drawing/2014/main" id="{39CE7692-73D3-B8D4-1449-AFED600637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
            <a:extLst>
              <a:ext uri="{FF2B5EF4-FFF2-40B4-BE49-F238E27FC236}">
                <a16:creationId xmlns:a16="http://schemas.microsoft.com/office/drawing/2014/main" id="{04E9DD27-6C1F-64B9-7C43-6697D4F9F27D}"/>
              </a:ext>
            </a:extLst>
          </p:cNvPr>
          <p:cNvPicPr>
            <a:picLocks noChangeAspect="1"/>
          </p:cNvPicPr>
          <p:nvPr/>
        </p:nvPicPr>
        <p:blipFill rotWithShape="1">
          <a:blip r:embed="rId14">
            <a:extLst>
              <a:ext uri="{28A0092B-C50C-407E-A947-70E740481C1C}">
                <a14:useLocalDpi xmlns:a14="http://schemas.microsoft.com/office/drawing/2010/main" val="0"/>
              </a:ext>
            </a:extLst>
          </a:blip>
          <a:srcRect l="12500" r="12500"/>
          <a:stretch/>
        </p:blipFill>
        <p:spPr>
          <a:xfrm>
            <a:off x="0" y="-13504"/>
            <a:ext cx="9144000" cy="6858000"/>
          </a:xfrm>
          <a:prstGeom prst="rect">
            <a:avLst/>
          </a:prstGeom>
        </p:spPr>
      </p:pic>
      <p:pic>
        <p:nvPicPr>
          <p:cNvPr id="14" name="Picture 1">
            <a:extLst>
              <a:ext uri="{FF2B5EF4-FFF2-40B4-BE49-F238E27FC236}">
                <a16:creationId xmlns:a16="http://schemas.microsoft.com/office/drawing/2014/main" id="{5EF6B8D3-0B61-29CB-91E9-947386E80F79}"/>
              </a:ext>
            </a:extLst>
          </p:cNvPr>
          <p:cNvPicPr>
            <a:picLocks noChangeAspect="1"/>
          </p:cNvPicPr>
          <p:nvPr/>
        </p:nvPicPr>
        <p:blipFill rotWithShape="1">
          <a:blip r:embed="rId15">
            <a:extLst>
              <a:ext uri="{28A0092B-C50C-407E-A947-70E740481C1C}">
                <a14:useLocalDpi xmlns:a14="http://schemas.microsoft.com/office/drawing/2010/main" val="0"/>
              </a:ext>
            </a:extLst>
          </a:blip>
          <a:srcRect l="7423" r="3502"/>
          <a:stretch/>
        </p:blipFill>
        <p:spPr>
          <a:xfrm>
            <a:off x="-1" y="0"/>
            <a:ext cx="9144001" cy="6858000"/>
          </a:xfrm>
          <a:prstGeom prst="rect">
            <a:avLst/>
          </a:prstGeom>
        </p:spPr>
      </p:pic>
      <p:pic>
        <p:nvPicPr>
          <p:cNvPr id="15" name="Picture 1">
            <a:extLst>
              <a:ext uri="{FF2B5EF4-FFF2-40B4-BE49-F238E27FC236}">
                <a16:creationId xmlns:a16="http://schemas.microsoft.com/office/drawing/2014/main" id="{963979F2-09BD-6053-20D5-602A8B3F33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pic>
        <p:nvPicPr>
          <p:cNvPr id="16" name="Picture 1">
            <a:extLst>
              <a:ext uri="{FF2B5EF4-FFF2-40B4-BE49-F238E27FC236}">
                <a16:creationId xmlns:a16="http://schemas.microsoft.com/office/drawing/2014/main" id="{76C0BFDD-0995-DE55-D90C-8A0F0FFAFB88}"/>
              </a:ext>
            </a:extLst>
          </p:cNvPr>
          <p:cNvPicPr>
            <a:picLocks noChangeAspect="1"/>
          </p:cNvPicPr>
          <p:nvPr/>
        </p:nvPicPr>
        <p:blipFill rotWithShape="1">
          <a:blip r:embed="rId17">
            <a:extLst>
              <a:ext uri="{28A0092B-C50C-407E-A947-70E740481C1C}">
                <a14:useLocalDpi xmlns:a14="http://schemas.microsoft.com/office/drawing/2010/main" val="0"/>
              </a:ext>
            </a:extLst>
          </a:blip>
          <a:srcRect l="12381" r="13479"/>
          <a:stretch/>
        </p:blipFill>
        <p:spPr>
          <a:xfrm>
            <a:off x="0" y="0"/>
            <a:ext cx="9144000" cy="6858000"/>
          </a:xfrm>
          <a:prstGeom prst="rect">
            <a:avLst/>
          </a:prstGeom>
        </p:spPr>
      </p:pic>
      <p:pic>
        <p:nvPicPr>
          <p:cNvPr id="17" name="Picture 14">
            <a:extLst>
              <a:ext uri="{FF2B5EF4-FFF2-40B4-BE49-F238E27FC236}">
                <a16:creationId xmlns:a16="http://schemas.microsoft.com/office/drawing/2014/main" id="{162D6C62-CBC0-492C-121A-152697077C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9484" cy="6858000"/>
          </a:xfrm>
          <a:prstGeom prst="rect">
            <a:avLst/>
          </a:prstGeom>
        </p:spPr>
      </p:pic>
      <p:pic>
        <p:nvPicPr>
          <p:cNvPr id="18" name="Picture 3">
            <a:extLst>
              <a:ext uri="{FF2B5EF4-FFF2-40B4-BE49-F238E27FC236}">
                <a16:creationId xmlns:a16="http://schemas.microsoft.com/office/drawing/2014/main" id="{39D457FA-7551-09DE-F937-797A90D0664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696" r="5253"/>
          <a:stretch/>
        </p:blipFill>
        <p:spPr>
          <a:xfrm>
            <a:off x="0" y="-76200"/>
            <a:ext cx="9144000" cy="6934200"/>
          </a:xfrm>
          <a:prstGeom prst="rect">
            <a:avLst/>
          </a:prstGeom>
        </p:spPr>
      </p:pic>
      <p:pic>
        <p:nvPicPr>
          <p:cNvPr id="19" name="Picture 20">
            <a:extLst>
              <a:ext uri="{FF2B5EF4-FFF2-40B4-BE49-F238E27FC236}">
                <a16:creationId xmlns:a16="http://schemas.microsoft.com/office/drawing/2014/main" id="{4C41FEFC-A48C-9613-FFF2-83DD5C69AE62}"/>
              </a:ext>
            </a:extLst>
          </p:cNvPr>
          <p:cNvPicPr>
            <a:picLocks noChangeAspect="1"/>
          </p:cNvPicPr>
          <p:nvPr/>
        </p:nvPicPr>
        <p:blipFill rotWithShape="1">
          <a:blip r:embed="rId20">
            <a:extLst>
              <a:ext uri="{28A0092B-C50C-407E-A947-70E740481C1C}">
                <a14:useLocalDpi xmlns:a14="http://schemas.microsoft.com/office/drawing/2010/main" val="0"/>
              </a:ext>
            </a:extLst>
          </a:blip>
          <a:srcRect l="20018" t="1837" r="20019"/>
          <a:stretch/>
        </p:blipFill>
        <p:spPr>
          <a:xfrm>
            <a:off x="0" y="0"/>
            <a:ext cx="9144000" cy="6858000"/>
          </a:xfrm>
          <a:prstGeom prst="rect">
            <a:avLst/>
          </a:prstGeom>
        </p:spPr>
      </p:pic>
      <p:pic>
        <p:nvPicPr>
          <p:cNvPr id="20" name="Picture 21">
            <a:extLst>
              <a:ext uri="{FF2B5EF4-FFF2-40B4-BE49-F238E27FC236}">
                <a16:creationId xmlns:a16="http://schemas.microsoft.com/office/drawing/2014/main" id="{0E740523-FDCA-7C0D-3B83-802F2DE5BAE0}"/>
              </a:ext>
            </a:extLst>
          </p:cNvPr>
          <p:cNvPicPr>
            <a:picLocks noChangeAspect="1"/>
          </p:cNvPicPr>
          <p:nvPr/>
        </p:nvPicPr>
        <p:blipFill rotWithShape="1">
          <a:blip r:embed="rId21">
            <a:clrChange>
              <a:clrFrom>
                <a:srgbClr val="000000"/>
              </a:clrFrom>
              <a:clrTo>
                <a:srgbClr val="000000">
                  <a:alpha val="0"/>
                </a:srgbClr>
              </a:clrTo>
            </a:clrChange>
            <a:extLst>
              <a:ext uri="{28A0092B-C50C-407E-A947-70E740481C1C}">
                <a14:useLocalDpi xmlns:a14="http://schemas.microsoft.com/office/drawing/2010/main" val="0"/>
              </a:ext>
            </a:extLst>
          </a:blip>
          <a:srcRect l="21518" t="7526" r="20362" b="2771"/>
          <a:stretch/>
        </p:blipFill>
        <p:spPr>
          <a:xfrm>
            <a:off x="3426245" y="2379643"/>
            <a:ext cx="2302525" cy="2302525"/>
          </a:xfrm>
          <a:prstGeom prst="rect">
            <a:avLst/>
          </a:prstGeom>
        </p:spPr>
      </p:pic>
      <p:sp>
        <p:nvSpPr>
          <p:cNvPr id="21" name="Final">
            <a:extLst>
              <a:ext uri="{FF2B5EF4-FFF2-40B4-BE49-F238E27FC236}">
                <a16:creationId xmlns:a16="http://schemas.microsoft.com/office/drawing/2014/main" id="{7786A851-EFAE-74F8-4846-17783B35A572}"/>
              </a:ext>
            </a:extLst>
          </p:cNvPr>
          <p:cNvSpPr txBox="1">
            <a:spLocks noChangeArrowheads="1"/>
          </p:cNvSpPr>
          <p:nvPr/>
        </p:nvSpPr>
        <p:spPr bwMode="auto">
          <a:xfrm>
            <a:off x="311650" y="294908"/>
            <a:ext cx="8520701" cy="624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above all things</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The heart is deceitful</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And desperately wicked</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Who can know it? </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 the LORD, search the heart</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 test the mind </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give every man according to </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his ways; the fruit of his doings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2" name="Main">
            <a:extLst>
              <a:ext uri="{FF2B5EF4-FFF2-40B4-BE49-F238E27FC236}">
                <a16:creationId xmlns:a16="http://schemas.microsoft.com/office/drawing/2014/main" id="{FB44CCD6-9E88-2A1A-EA9D-86AFC3A905DE}"/>
              </a:ext>
            </a:extLst>
          </p:cNvPr>
          <p:cNvSpPr>
            <a:spLocks noGrp="1" noChangeArrowheads="1"/>
          </p:cNvSpPr>
          <p:nvPr>
            <p:ph type="title"/>
          </p:nvPr>
        </p:nvSpPr>
        <p:spPr>
          <a:xfrm>
            <a:off x="457200" y="889293"/>
            <a:ext cx="8229600" cy="50794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"The heart is deceitful above all things, And desperately wicked; Who can know it? I, the LORD, search the heart, I test the mind, Even to give every man according to his ways, According to the fruit of his doings. </a:t>
            </a:r>
            <a:r>
              <a:rPr lang="en-US" altLang="en-US" sz="3200"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Jeremiah 17:9-10</a:t>
            </a:r>
          </a:p>
        </p:txBody>
      </p:sp>
      <p:sp>
        <p:nvSpPr>
          <p:cNvPr id="23" name="TextBox 18">
            <a:extLst>
              <a:ext uri="{FF2B5EF4-FFF2-40B4-BE49-F238E27FC236}">
                <a16:creationId xmlns:a16="http://schemas.microsoft.com/office/drawing/2014/main" id="{E16840C5-ED3E-E1D0-8FA3-8E3B25537051}"/>
              </a:ext>
            </a:extLst>
          </p:cNvPr>
          <p:cNvSpPr txBox="1"/>
          <p:nvPr/>
        </p:nvSpPr>
        <p:spPr>
          <a:xfrm>
            <a:off x="2132966" y="4559723"/>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endParaRPr>
          </a:p>
        </p:txBody>
      </p:sp>
      <p:sp>
        <p:nvSpPr>
          <p:cNvPr id="24" name="TextBox 18">
            <a:extLst>
              <a:ext uri="{FF2B5EF4-FFF2-40B4-BE49-F238E27FC236}">
                <a16:creationId xmlns:a16="http://schemas.microsoft.com/office/drawing/2014/main" id="{D6D6A43E-D694-0EAD-5104-3D1549ABA76F}"/>
              </a:ext>
            </a:extLst>
          </p:cNvPr>
          <p:cNvSpPr txBox="1"/>
          <p:nvPr/>
        </p:nvSpPr>
        <p:spPr>
          <a:xfrm>
            <a:off x="6361420" y="4559723"/>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1990A741-7489-CCEC-2B26-4D06C607EE87}"/>
              </a:ext>
            </a:extLst>
          </p:cNvPr>
          <p:cNvSpPr txBox="1">
            <a:spLocks noChangeArrowheads="1"/>
          </p:cNvSpPr>
          <p:nvPr/>
        </p:nvSpPr>
        <p:spPr bwMode="auto">
          <a:xfrm>
            <a:off x="5979319" y="1062586"/>
            <a:ext cx="2445028" cy="70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above all</a:t>
            </a:r>
          </a:p>
        </p:txBody>
      </p:sp>
      <p:sp>
        <p:nvSpPr>
          <p:cNvPr id="26" name="Rectangle 2">
            <a:extLst>
              <a:ext uri="{FF2B5EF4-FFF2-40B4-BE49-F238E27FC236}">
                <a16:creationId xmlns:a16="http://schemas.microsoft.com/office/drawing/2014/main" id="{2947681F-31EA-E7D9-7FC5-465020518F64}"/>
              </a:ext>
            </a:extLst>
          </p:cNvPr>
          <p:cNvSpPr txBox="1">
            <a:spLocks noChangeArrowheads="1"/>
          </p:cNvSpPr>
          <p:nvPr/>
        </p:nvSpPr>
        <p:spPr bwMode="auto">
          <a:xfrm>
            <a:off x="738188" y="1730320"/>
            <a:ext cx="1680213" cy="71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things</a:t>
            </a:r>
          </a:p>
        </p:txBody>
      </p:sp>
      <p:sp>
        <p:nvSpPr>
          <p:cNvPr id="27" name="Rectangle 2">
            <a:extLst>
              <a:ext uri="{FF2B5EF4-FFF2-40B4-BE49-F238E27FC236}">
                <a16:creationId xmlns:a16="http://schemas.microsoft.com/office/drawing/2014/main" id="{CDCB111A-E27D-992B-D411-380DD0E07DF7}"/>
              </a:ext>
            </a:extLst>
          </p:cNvPr>
          <p:cNvSpPr txBox="1">
            <a:spLocks noChangeArrowheads="1"/>
          </p:cNvSpPr>
          <p:nvPr/>
        </p:nvSpPr>
        <p:spPr bwMode="auto">
          <a:xfrm>
            <a:off x="934811" y="1075692"/>
            <a:ext cx="5299302" cy="68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heart is deceitful</a:t>
            </a:r>
          </a:p>
        </p:txBody>
      </p:sp>
      <p:sp>
        <p:nvSpPr>
          <p:cNvPr id="28" name="Rectangle 2">
            <a:extLst>
              <a:ext uri="{FF2B5EF4-FFF2-40B4-BE49-F238E27FC236}">
                <a16:creationId xmlns:a16="http://schemas.microsoft.com/office/drawing/2014/main" id="{2231B808-2966-FC77-6287-B78DD45FD92C}"/>
              </a:ext>
            </a:extLst>
          </p:cNvPr>
          <p:cNvSpPr txBox="1">
            <a:spLocks noChangeArrowheads="1"/>
          </p:cNvSpPr>
          <p:nvPr/>
        </p:nvSpPr>
        <p:spPr bwMode="auto">
          <a:xfrm>
            <a:off x="2316956" y="1730319"/>
            <a:ext cx="6048375" cy="71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desperately wicked</a:t>
            </a:r>
          </a:p>
        </p:txBody>
      </p:sp>
      <p:sp>
        <p:nvSpPr>
          <p:cNvPr id="29" name="Rectangle 2">
            <a:extLst>
              <a:ext uri="{FF2B5EF4-FFF2-40B4-BE49-F238E27FC236}">
                <a16:creationId xmlns:a16="http://schemas.microsoft.com/office/drawing/2014/main" id="{63007A03-F148-698B-DFB2-9D44FB55095B}"/>
              </a:ext>
            </a:extLst>
          </p:cNvPr>
          <p:cNvSpPr txBox="1">
            <a:spLocks noChangeArrowheads="1"/>
          </p:cNvSpPr>
          <p:nvPr/>
        </p:nvSpPr>
        <p:spPr bwMode="auto">
          <a:xfrm>
            <a:off x="804863" y="2395338"/>
            <a:ext cx="4660755" cy="72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can know it?</a:t>
            </a:r>
          </a:p>
        </p:txBody>
      </p:sp>
      <p:sp>
        <p:nvSpPr>
          <p:cNvPr id="30" name="Rectangle 2">
            <a:extLst>
              <a:ext uri="{FF2B5EF4-FFF2-40B4-BE49-F238E27FC236}">
                <a16:creationId xmlns:a16="http://schemas.microsoft.com/office/drawing/2014/main" id="{4E8D328C-C018-4D2B-80D1-B16175F6FBCD}"/>
              </a:ext>
            </a:extLst>
          </p:cNvPr>
          <p:cNvSpPr txBox="1">
            <a:spLocks noChangeArrowheads="1"/>
          </p:cNvSpPr>
          <p:nvPr/>
        </p:nvSpPr>
        <p:spPr bwMode="auto">
          <a:xfrm>
            <a:off x="5119688" y="2400300"/>
            <a:ext cx="3205729" cy="71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the LORD,</a:t>
            </a:r>
          </a:p>
        </p:txBody>
      </p:sp>
      <p:sp>
        <p:nvSpPr>
          <p:cNvPr id="31" name="Rectangle 2">
            <a:extLst>
              <a:ext uri="{FF2B5EF4-FFF2-40B4-BE49-F238E27FC236}">
                <a16:creationId xmlns:a16="http://schemas.microsoft.com/office/drawing/2014/main" id="{7472A53A-3C9C-EC84-61A8-C125C87A8B3A}"/>
              </a:ext>
            </a:extLst>
          </p:cNvPr>
          <p:cNvSpPr txBox="1">
            <a:spLocks noChangeArrowheads="1"/>
          </p:cNvSpPr>
          <p:nvPr/>
        </p:nvSpPr>
        <p:spPr bwMode="auto">
          <a:xfrm>
            <a:off x="500062" y="3091529"/>
            <a:ext cx="4342101" cy="67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search the heart</a:t>
            </a:r>
          </a:p>
        </p:txBody>
      </p:sp>
      <p:sp>
        <p:nvSpPr>
          <p:cNvPr id="32" name="Rectangle 2">
            <a:extLst>
              <a:ext uri="{FF2B5EF4-FFF2-40B4-BE49-F238E27FC236}">
                <a16:creationId xmlns:a16="http://schemas.microsoft.com/office/drawing/2014/main" id="{1187D38E-49F9-B4B0-56DB-EDB33DF1A9D0}"/>
              </a:ext>
            </a:extLst>
          </p:cNvPr>
          <p:cNvSpPr txBox="1">
            <a:spLocks noChangeArrowheads="1"/>
          </p:cNvSpPr>
          <p:nvPr/>
        </p:nvSpPr>
        <p:spPr bwMode="auto">
          <a:xfrm>
            <a:off x="4415765" y="3081138"/>
            <a:ext cx="4230553" cy="69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test the mind</a:t>
            </a:r>
          </a:p>
        </p:txBody>
      </p:sp>
      <p:sp>
        <p:nvSpPr>
          <p:cNvPr id="33" name="Rectangle 2">
            <a:extLst>
              <a:ext uri="{FF2B5EF4-FFF2-40B4-BE49-F238E27FC236}">
                <a16:creationId xmlns:a16="http://schemas.microsoft.com/office/drawing/2014/main" id="{E8777945-6275-0EE7-27B8-4093B0115089}"/>
              </a:ext>
            </a:extLst>
          </p:cNvPr>
          <p:cNvSpPr txBox="1">
            <a:spLocks noChangeArrowheads="1"/>
          </p:cNvSpPr>
          <p:nvPr/>
        </p:nvSpPr>
        <p:spPr bwMode="auto">
          <a:xfrm>
            <a:off x="1685925" y="3733383"/>
            <a:ext cx="7022306" cy="73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give</a:t>
            </a:r>
            <a:r>
              <a:rPr kumimoji="0" lang="en-US" altLang="en-US" sz="4400" b="1" i="0" u="none" strike="noStrike" kern="0" cap="none" spc="0" normalizeH="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every man according</a:t>
            </a:r>
            <a:endPar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0272F36B-E307-A7A4-7DD4-48CC1D86864B}"/>
              </a:ext>
            </a:extLst>
          </p:cNvPr>
          <p:cNvSpPr txBox="1">
            <a:spLocks noChangeArrowheads="1"/>
          </p:cNvSpPr>
          <p:nvPr/>
        </p:nvSpPr>
        <p:spPr bwMode="auto">
          <a:xfrm>
            <a:off x="509587" y="4421564"/>
            <a:ext cx="796987" cy="70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p>
        </p:txBody>
      </p:sp>
      <p:sp>
        <p:nvSpPr>
          <p:cNvPr id="35" name="Rectangle 2">
            <a:extLst>
              <a:ext uri="{FF2B5EF4-FFF2-40B4-BE49-F238E27FC236}">
                <a16:creationId xmlns:a16="http://schemas.microsoft.com/office/drawing/2014/main" id="{9EA1CAB4-8D95-9FCA-C80F-0CCE96664B41}"/>
              </a:ext>
            </a:extLst>
          </p:cNvPr>
          <p:cNvSpPr txBox="1">
            <a:spLocks noChangeArrowheads="1"/>
          </p:cNvSpPr>
          <p:nvPr/>
        </p:nvSpPr>
        <p:spPr bwMode="auto">
          <a:xfrm>
            <a:off x="1101438" y="4410075"/>
            <a:ext cx="2325182" cy="72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ways</a:t>
            </a:r>
          </a:p>
        </p:txBody>
      </p:sp>
      <p:sp>
        <p:nvSpPr>
          <p:cNvPr id="36" name="Rectangle 2">
            <a:extLst>
              <a:ext uri="{FF2B5EF4-FFF2-40B4-BE49-F238E27FC236}">
                <a16:creationId xmlns:a16="http://schemas.microsoft.com/office/drawing/2014/main" id="{119DDA12-201F-0F2C-53F0-88901F883AE7}"/>
              </a:ext>
            </a:extLst>
          </p:cNvPr>
          <p:cNvSpPr txBox="1">
            <a:spLocks noChangeArrowheads="1"/>
          </p:cNvSpPr>
          <p:nvPr/>
        </p:nvSpPr>
        <p:spPr bwMode="auto">
          <a:xfrm>
            <a:off x="7928480" y="1738113"/>
            <a:ext cx="539245" cy="70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p:txBody>
      </p:sp>
      <p:sp>
        <p:nvSpPr>
          <p:cNvPr id="37" name="Rectangle 2">
            <a:extLst>
              <a:ext uri="{FF2B5EF4-FFF2-40B4-BE49-F238E27FC236}">
                <a16:creationId xmlns:a16="http://schemas.microsoft.com/office/drawing/2014/main" id="{1781DDB0-A468-BBA8-2449-1591D7A89C1C}"/>
              </a:ext>
            </a:extLst>
          </p:cNvPr>
          <p:cNvSpPr txBox="1">
            <a:spLocks noChangeArrowheads="1"/>
          </p:cNvSpPr>
          <p:nvPr/>
        </p:nvSpPr>
        <p:spPr bwMode="auto">
          <a:xfrm>
            <a:off x="6286499" y="4421565"/>
            <a:ext cx="2483645" cy="70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fruit</a:t>
            </a:r>
          </a:p>
        </p:txBody>
      </p:sp>
      <p:sp>
        <p:nvSpPr>
          <p:cNvPr id="38" name="Rectangle 2">
            <a:extLst>
              <a:ext uri="{FF2B5EF4-FFF2-40B4-BE49-F238E27FC236}">
                <a16:creationId xmlns:a16="http://schemas.microsoft.com/office/drawing/2014/main" id="{D21D950C-C17B-0A9E-6E39-5B6EC96DA727}"/>
              </a:ext>
            </a:extLst>
          </p:cNvPr>
          <p:cNvSpPr txBox="1">
            <a:spLocks noChangeArrowheads="1"/>
          </p:cNvSpPr>
          <p:nvPr/>
        </p:nvSpPr>
        <p:spPr bwMode="auto">
          <a:xfrm>
            <a:off x="1154906" y="5086583"/>
            <a:ext cx="3206595" cy="71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his doings</a:t>
            </a:r>
          </a:p>
        </p:txBody>
      </p:sp>
      <p:pic>
        <p:nvPicPr>
          <p:cNvPr id="39" name="Picture 22">
            <a:extLst>
              <a:ext uri="{FF2B5EF4-FFF2-40B4-BE49-F238E27FC236}">
                <a16:creationId xmlns:a16="http://schemas.microsoft.com/office/drawing/2014/main" id="{D38584AC-5342-6A27-07E4-6520D46ADF92}"/>
              </a:ext>
            </a:extLst>
          </p:cNvPr>
          <p:cNvPicPr>
            <a:picLocks noChangeAspect="1"/>
          </p:cNvPicPr>
          <p:nvPr/>
        </p:nvPicPr>
        <p:blipFill rotWithShape="1">
          <a:blip r:embed="rId21">
            <a:clrChange>
              <a:clrFrom>
                <a:srgbClr val="000000"/>
              </a:clrFrom>
              <a:clrTo>
                <a:srgbClr val="000000">
                  <a:alpha val="0"/>
                </a:srgbClr>
              </a:clrTo>
            </a:clrChange>
            <a:extLst>
              <a:ext uri="{28A0092B-C50C-407E-A947-70E740481C1C}">
                <a14:useLocalDpi xmlns:a14="http://schemas.microsoft.com/office/drawing/2010/main" val="0"/>
              </a:ext>
            </a:extLst>
          </a:blip>
          <a:srcRect l="21518" t="7526" r="20362" b="2771"/>
          <a:stretch/>
        </p:blipFill>
        <p:spPr>
          <a:xfrm>
            <a:off x="3426245" y="2379643"/>
            <a:ext cx="2302525" cy="2302525"/>
          </a:xfrm>
          <a:prstGeom prst="rect">
            <a:avLst/>
          </a:prstGeom>
        </p:spPr>
      </p:pic>
      <p:sp>
        <p:nvSpPr>
          <p:cNvPr id="42" name="Rectangle 2">
            <a:extLst>
              <a:ext uri="{FF2B5EF4-FFF2-40B4-BE49-F238E27FC236}">
                <a16:creationId xmlns:a16="http://schemas.microsoft.com/office/drawing/2014/main" id="{6B616337-F02D-8444-BDE7-D1464105199A}"/>
              </a:ext>
            </a:extLst>
          </p:cNvPr>
          <p:cNvSpPr txBox="1">
            <a:spLocks noChangeArrowheads="1"/>
          </p:cNvSpPr>
          <p:nvPr/>
        </p:nvSpPr>
        <p:spPr bwMode="auto">
          <a:xfrm>
            <a:off x="2992582" y="5837303"/>
            <a:ext cx="5413664" cy="77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spc="50" dirty="0">
                <a:ln w="3175">
                  <a:solidFill>
                    <a:schemeClr val="bg1"/>
                  </a:solidFill>
                </a:ln>
                <a:blipFill dpi="0"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ea typeface="+mn-ea"/>
                <a:cs typeface="Calibri" panose="020F0502020204030204" pitchFamily="34" charset="0"/>
              </a:rPr>
              <a:t>the fruit of his doings</a:t>
            </a:r>
          </a:p>
        </p:txBody>
      </p:sp>
      <p:sp>
        <p:nvSpPr>
          <p:cNvPr id="40" name="Do">
            <a:extLst>
              <a:ext uri="{FF2B5EF4-FFF2-40B4-BE49-F238E27FC236}">
                <a16:creationId xmlns:a16="http://schemas.microsoft.com/office/drawing/2014/main" id="{F24C4690-71BC-3FC9-FE94-A1E657B59798}"/>
              </a:ext>
            </a:extLst>
          </p:cNvPr>
          <p:cNvSpPr txBox="1">
            <a:spLocks/>
          </p:cNvSpPr>
          <p:nvPr/>
        </p:nvSpPr>
        <p:spPr>
          <a:xfrm>
            <a:off x="6108209" y="5785263"/>
            <a:ext cx="1317160" cy="813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3175" cmpd="sng">
                  <a:solidFill>
                    <a:srgbClr val="FFFF00"/>
                  </a:solidFill>
                  <a:prstDash val="solid"/>
                  <a:miter lim="800000"/>
                </a:ln>
                <a:blipFill dpi="0"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a:stretch>
                    <a:fillRect/>
                  </a:stretch>
                </a:blipFill>
                <a:effectLst>
                  <a:glow rad="76200">
                    <a:schemeClr val="tx1"/>
                  </a:glow>
                  <a:outerShdw blurRad="50800" algn="tl" rotWithShape="0">
                    <a:schemeClr val="tx1"/>
                  </a:outerShdw>
                </a:effectLst>
                <a:uLnTx/>
                <a:uFillTx/>
                <a:latin typeface="Calibri" panose="020F0502020204030204" pitchFamily="34" charset="0"/>
                <a:ea typeface="+mj-ea"/>
                <a:cs typeface="+mj-cs"/>
              </a:rPr>
              <a:t>Do</a:t>
            </a:r>
          </a:p>
        </p:txBody>
      </p:sp>
      <p:sp>
        <p:nvSpPr>
          <p:cNvPr id="41" name="Title 1">
            <a:extLst>
              <a:ext uri="{FF2B5EF4-FFF2-40B4-BE49-F238E27FC236}">
                <a16:creationId xmlns:a16="http://schemas.microsoft.com/office/drawing/2014/main" id="{8458ED00-98EC-EBC9-12DA-C1A26B82B819}"/>
              </a:ext>
            </a:extLst>
          </p:cNvPr>
          <p:cNvSpPr txBox="1">
            <a:spLocks/>
          </p:cNvSpPr>
          <p:nvPr/>
        </p:nvSpPr>
        <p:spPr bwMode="auto">
          <a:xfrm>
            <a:off x="4104702" y="2562402"/>
            <a:ext cx="990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ts val="4500"/>
              </a:lnSpc>
              <a:spcBef>
                <a:spcPct val="0"/>
              </a:spcBef>
              <a:spcAft>
                <a:spcPct val="0"/>
              </a:spcAft>
              <a:buClrTx/>
              <a:buSzTx/>
              <a:buFontTx/>
              <a:buNone/>
              <a:tabLst/>
              <a:defRPr/>
            </a:pPr>
            <a:r>
              <a:rPr kumimoji="0" lang="en-US" sz="5400" b="0" i="0" u="none" strike="noStrike" kern="0" cap="none" spc="0" normalizeH="0" baseline="0" noProof="0" dirty="0">
                <a:ln>
                  <a:solidFill>
                    <a:sysClr val="windowText" lastClr="00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000000"/>
                  </a:glow>
                </a:effectLst>
                <a:uLnTx/>
                <a:uFillTx/>
                <a:latin typeface="Aharoni" panose="02010803020104030203" pitchFamily="2" charset="-79"/>
                <a:ea typeface="+mj-ea"/>
                <a:cs typeface="Aharoni" panose="02010803020104030203" pitchFamily="2" charset="-79"/>
              </a:rPr>
              <a:t>G</a:t>
            </a:r>
          </a:p>
          <a:p>
            <a:pPr marL="0" marR="0" lvl="0" indent="0" algn="ctr" defTabSz="914400" rtl="0" eaLnBrk="0" fontAlgn="base" latinLnBrk="0" hangingPunct="0">
              <a:lnSpc>
                <a:spcPts val="4500"/>
              </a:lnSpc>
              <a:spcBef>
                <a:spcPct val="0"/>
              </a:spcBef>
              <a:spcAft>
                <a:spcPct val="0"/>
              </a:spcAft>
              <a:buClrTx/>
              <a:buSzTx/>
              <a:buFontTx/>
              <a:buNone/>
              <a:tabLst/>
              <a:defRPr/>
            </a:pPr>
            <a:r>
              <a:rPr kumimoji="0" lang="en-US" sz="5400" b="0" i="0" u="none" strike="noStrike" kern="0" cap="none" spc="0" normalizeH="0" baseline="0" noProof="0" dirty="0">
                <a:ln>
                  <a:solidFill>
                    <a:sysClr val="windowText" lastClr="00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000000"/>
                  </a:glow>
                </a:effectLst>
                <a:uLnTx/>
                <a:uFillTx/>
                <a:latin typeface="Aharoni" panose="02010803020104030203" pitchFamily="2" charset="-79"/>
                <a:ea typeface="+mj-ea"/>
                <a:cs typeface="Aharoni" panose="02010803020104030203" pitchFamily="2" charset="-79"/>
              </a:rPr>
              <a:t>O</a:t>
            </a:r>
          </a:p>
          <a:p>
            <a:pPr marL="0" marR="0" lvl="0" indent="0" algn="ctr" defTabSz="914400" rtl="0" eaLnBrk="0" fontAlgn="base" latinLnBrk="0" hangingPunct="0">
              <a:lnSpc>
                <a:spcPts val="4500"/>
              </a:lnSpc>
              <a:spcBef>
                <a:spcPct val="0"/>
              </a:spcBef>
              <a:spcAft>
                <a:spcPct val="0"/>
              </a:spcAft>
              <a:buClrTx/>
              <a:buSzTx/>
              <a:buFontTx/>
              <a:buNone/>
              <a:tabLst/>
              <a:defRPr/>
            </a:pPr>
            <a:r>
              <a:rPr kumimoji="0" lang="en-US" sz="5400" b="0" i="0" u="none" strike="noStrike" kern="0" cap="none" spc="0" normalizeH="0" baseline="0" noProof="0" dirty="0">
                <a:ln>
                  <a:solidFill>
                    <a:sysClr val="windowText" lastClr="00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000000"/>
                  </a:glow>
                </a:effectLst>
                <a:uLnTx/>
                <a:uFillTx/>
                <a:latin typeface="Aharoni" panose="02010803020104030203" pitchFamily="2" charset="-79"/>
                <a:ea typeface="+mj-ea"/>
                <a:cs typeface="Aharoni" panose="02010803020104030203" pitchFamily="2" charset="-79"/>
              </a:rPr>
              <a:t>D</a:t>
            </a:r>
          </a:p>
        </p:txBody>
      </p:sp>
    </p:spTree>
    <p:extLst>
      <p:ext uri="{BB962C8B-B14F-4D97-AF65-F5344CB8AC3E}">
        <p14:creationId xmlns:p14="http://schemas.microsoft.com/office/powerpoint/2010/main" val="8067574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cTn>
                              </p:par>
                              <p:par>
                                <p:cTn id="8" presetID="50" presetClass="exit" presetSubtype="0" accel="100000" fill="hold" grpId="2" nodeType="withEffect">
                                  <p:stCondLst>
                                    <p:cond delay="0"/>
                                  </p:stCondLst>
                                  <p:childTnLst>
                                    <p:anim calcmode="lin" valueType="num">
                                      <p:cBhvr>
                                        <p:cTn id="9" dur="1000"/>
                                        <p:tgtEl>
                                          <p:spTgt spid="41"/>
                                        </p:tgtEl>
                                        <p:attrNameLst>
                                          <p:attrName>ppt_w</p:attrName>
                                        </p:attrNameLst>
                                      </p:cBhvr>
                                      <p:tavLst>
                                        <p:tav tm="0">
                                          <p:val>
                                            <p:strVal val="ppt_w"/>
                                          </p:val>
                                        </p:tav>
                                        <p:tav tm="100000">
                                          <p:val>
                                            <p:strVal val="ppt_w+.3"/>
                                          </p:val>
                                        </p:tav>
                                      </p:tavLst>
                                    </p:anim>
                                    <p:anim calcmode="lin" valueType="num">
                                      <p:cBhvr>
                                        <p:cTn id="10" dur="1000"/>
                                        <p:tgtEl>
                                          <p:spTgt spid="41"/>
                                        </p:tgtEl>
                                        <p:attrNameLst>
                                          <p:attrName>ppt_h</p:attrName>
                                        </p:attrNameLst>
                                      </p:cBhvr>
                                      <p:tavLst>
                                        <p:tav tm="0">
                                          <p:val>
                                            <p:strVal val="ppt_h"/>
                                          </p:val>
                                        </p:tav>
                                        <p:tav tm="100000">
                                          <p:val>
                                            <p:strVal val="ppt_h"/>
                                          </p:val>
                                        </p:tav>
                                      </p:tavLst>
                                    </p:anim>
                                    <p:animEffect transition="out" filter="fade">
                                      <p:cBhvr>
                                        <p:cTn id="11" dur="1000"/>
                                        <p:tgtEl>
                                          <p:spTgt spid="41"/>
                                        </p:tgtEl>
                                      </p:cBhvr>
                                    </p:animEffect>
                                    <p:set>
                                      <p:cBhvr>
                                        <p:cTn id="12" dur="1" fill="hold">
                                          <p:stCondLst>
                                            <p:cond delay="999"/>
                                          </p:stCondLst>
                                        </p:cTn>
                                        <p:tgtEl>
                                          <p:spTgt spid="41"/>
                                        </p:tgtEl>
                                        <p:attrNameLst>
                                          <p:attrName>style.visibility</p:attrName>
                                        </p:attrNameLst>
                                      </p:cBhvr>
                                      <p:to>
                                        <p:strVal val="hidden"/>
                                      </p:to>
                                    </p:set>
                                  </p:childTnLst>
                                </p:cTn>
                              </p:par>
                              <p:par>
                                <p:cTn id="13" presetID="6" presetClass="emph" presetSubtype="0" fill="hold" grpId="3" nodeType="withEffect">
                                  <p:stCondLst>
                                    <p:cond delay="0"/>
                                  </p:stCondLst>
                                  <p:childTnLst>
                                    <p:animScale>
                                      <p:cBhvr>
                                        <p:cTn id="14" dur="1000" fill="hold"/>
                                        <p:tgtEl>
                                          <p:spTgt spid="41"/>
                                        </p:tgtEl>
                                      </p:cBhvr>
                                      <p:by x="400000" y="400000"/>
                                    </p:animScale>
                                  </p:childTnLst>
                                </p:cTn>
                              </p:par>
                              <p:par>
                                <p:cTn id="15" presetID="55"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strVal val="#ppt_w*0.70"/>
                                          </p:val>
                                        </p:tav>
                                        <p:tav tm="100000">
                                          <p:val>
                                            <p:strVal val="#ppt_w"/>
                                          </p:val>
                                        </p:tav>
                                      </p:tavLst>
                                    </p:anim>
                                    <p:anim calcmode="lin" valueType="num">
                                      <p:cBhvr>
                                        <p:cTn id="18" dur="1000" fill="hold"/>
                                        <p:tgtEl>
                                          <p:spTgt spid="22"/>
                                        </p:tgtEl>
                                        <p:attrNameLst>
                                          <p:attrName>ppt_h</p:attrName>
                                        </p:attrNameLst>
                                      </p:cBhvr>
                                      <p:tavLst>
                                        <p:tav tm="0">
                                          <p:val>
                                            <p:strVal val="#ppt_h"/>
                                          </p:val>
                                        </p:tav>
                                        <p:tav tm="100000">
                                          <p:val>
                                            <p:strVal val="#ppt_h"/>
                                          </p:val>
                                        </p:tav>
                                      </p:tavLst>
                                    </p:anim>
                                    <p:animEffect transition="in" filter="fad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5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25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5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25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5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5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25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250"/>
                                        <p:tgtEl>
                                          <p:spTgt spid="3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250"/>
                                        <p:tgtEl>
                                          <p:spTgt spid="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25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250"/>
                                        <p:tgtEl>
                                          <p:spTgt spid="38"/>
                                        </p:tgtEl>
                                      </p:cBhvr>
                                    </p:animEffect>
                                  </p:childTnLst>
                                </p:cTn>
                              </p:par>
                              <p:par>
                                <p:cTn id="64" presetID="42" presetClass="path" presetSubtype="0" accel="50000" decel="50000" fill="hold" grpId="2" nodeType="withEffect">
                                  <p:stCondLst>
                                    <p:cond delay="0"/>
                                  </p:stCondLst>
                                  <p:childTnLst>
                                    <p:animMotion origin="layout" path="M -3.88889E-6 2.96296E-6 L 0.36528 0.07014 " pathEditMode="relative" rAng="0" ptsTypes="AA">
                                      <p:cBhvr>
                                        <p:cTn id="65" dur="2000" fill="hold"/>
                                        <p:tgtEl>
                                          <p:spTgt spid="31"/>
                                        </p:tgtEl>
                                        <p:attrNameLst>
                                          <p:attrName>ppt_x</p:attrName>
                                          <p:attrName>ppt_y</p:attrName>
                                        </p:attrNameLst>
                                      </p:cBhvr>
                                      <p:rCtr x="18264" y="3495"/>
                                    </p:animMotion>
                                  </p:childTnLst>
                                </p:cTn>
                              </p:par>
                              <p:par>
                                <p:cTn id="66" presetID="42" presetClass="path" presetSubtype="0" accel="50000" decel="50000" fill="hold" grpId="2" nodeType="withEffect">
                                  <p:stCondLst>
                                    <p:cond delay="0"/>
                                  </p:stCondLst>
                                  <p:childTnLst>
                                    <p:animMotion origin="layout" path="M -3.61111E-6 -1.48148E-6 L -0.37135 -0.1169 " pathEditMode="relative" rAng="0" ptsTypes="AA">
                                      <p:cBhvr>
                                        <p:cTn id="67" dur="2000" fill="hold"/>
                                        <p:tgtEl>
                                          <p:spTgt spid="25"/>
                                        </p:tgtEl>
                                        <p:attrNameLst>
                                          <p:attrName>ppt_x</p:attrName>
                                          <p:attrName>ppt_y</p:attrName>
                                        </p:attrNameLst>
                                      </p:cBhvr>
                                      <p:rCtr x="-18576" y="-5856"/>
                                    </p:animMotion>
                                  </p:childTnLst>
                                </p:cTn>
                              </p:par>
                              <p:par>
                                <p:cTn id="68" presetID="42" presetClass="path" presetSubtype="0" accel="50000" decel="50000" fill="hold" grpId="2" nodeType="withEffect">
                                  <p:stCondLst>
                                    <p:cond delay="0"/>
                                  </p:stCondLst>
                                  <p:childTnLst>
                                    <p:animMotion origin="layout" path="M 5.55556E-7 1.85185E-6 L 0.44931 -0.21435 " pathEditMode="relative" rAng="0" ptsTypes="AA">
                                      <p:cBhvr>
                                        <p:cTn id="69" dur="2000" fill="hold"/>
                                        <p:tgtEl>
                                          <p:spTgt spid="26"/>
                                        </p:tgtEl>
                                        <p:attrNameLst>
                                          <p:attrName>ppt_x</p:attrName>
                                          <p:attrName>ppt_y</p:attrName>
                                        </p:attrNameLst>
                                      </p:cBhvr>
                                      <p:rCtr x="22465" y="-10718"/>
                                    </p:animMotion>
                                  </p:childTnLst>
                                </p:cTn>
                              </p:par>
                              <p:par>
                                <p:cTn id="70" presetID="42" presetClass="path" presetSubtype="0" accel="50000" decel="50000" fill="hold" grpId="2" nodeType="withEffect">
                                  <p:stCondLst>
                                    <p:cond delay="0"/>
                                  </p:stCondLst>
                                  <p:childTnLst>
                                    <p:animMotion origin="layout" path="M -3.88889E-6 -4.44444E-6 L 0.10851 -0.0199 " pathEditMode="relative" rAng="0" ptsTypes="AA">
                                      <p:cBhvr>
                                        <p:cTn id="71" dur="2000" fill="hold"/>
                                        <p:tgtEl>
                                          <p:spTgt spid="27"/>
                                        </p:tgtEl>
                                        <p:attrNameLst>
                                          <p:attrName>ppt_x</p:attrName>
                                          <p:attrName>ppt_y</p:attrName>
                                        </p:attrNameLst>
                                      </p:cBhvr>
                                      <p:rCtr x="5417" y="-995"/>
                                    </p:animMotion>
                                  </p:childTnLst>
                                </p:cTn>
                              </p:par>
                              <p:par>
                                <p:cTn id="72" presetID="42" presetClass="path" presetSubtype="0" accel="50000" decel="50000" fill="hold" grpId="2" nodeType="withEffect">
                                  <p:stCondLst>
                                    <p:cond delay="0"/>
                                  </p:stCondLst>
                                  <p:childTnLst>
                                    <p:animMotion origin="layout" path="M 2.22222E-6 3.7037E-7 L -0.08386 -0.01991 " pathEditMode="relative" rAng="0" ptsTypes="AA">
                                      <p:cBhvr>
                                        <p:cTn id="73" dur="2000" fill="hold"/>
                                        <p:tgtEl>
                                          <p:spTgt spid="28"/>
                                        </p:tgtEl>
                                        <p:attrNameLst>
                                          <p:attrName>ppt_x</p:attrName>
                                          <p:attrName>ppt_y</p:attrName>
                                        </p:attrNameLst>
                                      </p:cBhvr>
                                      <p:rCtr x="-4201" y="-995"/>
                                    </p:animMotion>
                                  </p:childTnLst>
                                </p:cTn>
                              </p:par>
                              <p:par>
                                <p:cTn id="74" presetID="42" presetClass="path" presetSubtype="0" accel="50000" decel="50000" fill="hold" grpId="2" nodeType="withEffect">
                                  <p:stCondLst>
                                    <p:cond delay="0"/>
                                  </p:stCondLst>
                                  <p:childTnLst>
                                    <p:animMotion origin="layout" path="M -1.94444E-6 -1.85185E-6 L 0.15695 0.02523 " pathEditMode="relative" rAng="0" ptsTypes="AA">
                                      <p:cBhvr>
                                        <p:cTn id="75" dur="2000" fill="hold"/>
                                        <p:tgtEl>
                                          <p:spTgt spid="29"/>
                                        </p:tgtEl>
                                        <p:attrNameLst>
                                          <p:attrName>ppt_x</p:attrName>
                                          <p:attrName>ppt_y</p:attrName>
                                        </p:attrNameLst>
                                      </p:cBhvr>
                                      <p:rCtr x="7847" y="1250"/>
                                    </p:animMotion>
                                  </p:childTnLst>
                                </p:cTn>
                              </p:par>
                              <p:par>
                                <p:cTn id="76" presetID="42" presetClass="path" presetSubtype="0" accel="50000" decel="50000" fill="hold" grpId="2" nodeType="withEffect">
                                  <p:stCondLst>
                                    <p:cond delay="0"/>
                                  </p:stCondLst>
                                  <p:childTnLst>
                                    <p:animMotion origin="layout" path="M 5.55556E-7 -4.81481E-6 L -0.44896 0.16713 " pathEditMode="relative" rAng="0" ptsTypes="AA">
                                      <p:cBhvr>
                                        <p:cTn id="77" dur="2000" fill="hold"/>
                                        <p:tgtEl>
                                          <p:spTgt spid="30"/>
                                        </p:tgtEl>
                                        <p:attrNameLst>
                                          <p:attrName>ppt_x</p:attrName>
                                          <p:attrName>ppt_y</p:attrName>
                                        </p:attrNameLst>
                                      </p:cBhvr>
                                      <p:rCtr x="-22448" y="8356"/>
                                    </p:animMotion>
                                  </p:childTnLst>
                                </p:cTn>
                              </p:par>
                              <p:par>
                                <p:cTn id="78" presetID="42" presetClass="path" presetSubtype="0" accel="50000" decel="50000" fill="hold" grpId="2" nodeType="withEffect">
                                  <p:stCondLst>
                                    <p:cond delay="0"/>
                                  </p:stCondLst>
                                  <p:childTnLst>
                                    <p:animMotion origin="layout" path="M 3.88889E-6 1.48148E-6 L -0.21407 0.16759 " pathEditMode="relative" rAng="0" ptsTypes="AA">
                                      <p:cBhvr>
                                        <p:cTn id="79" dur="2000" fill="hold"/>
                                        <p:tgtEl>
                                          <p:spTgt spid="32"/>
                                        </p:tgtEl>
                                        <p:attrNameLst>
                                          <p:attrName>ppt_x</p:attrName>
                                          <p:attrName>ppt_y</p:attrName>
                                        </p:attrNameLst>
                                      </p:cBhvr>
                                      <p:rCtr x="-10712" y="8380"/>
                                    </p:animMotion>
                                  </p:childTnLst>
                                </p:cTn>
                              </p:par>
                              <p:par>
                                <p:cTn id="80" presetID="42" presetClass="path" presetSubtype="0" accel="50000" decel="50000" fill="hold" grpId="2" nodeType="withEffect">
                                  <p:stCondLst>
                                    <p:cond delay="0"/>
                                  </p:stCondLst>
                                  <p:childTnLst>
                                    <p:animMotion origin="layout" path="M 8.33333E-7 3.33333E-6 L -0.10174 0.21157 " pathEditMode="relative" rAng="0" ptsTypes="AA">
                                      <p:cBhvr>
                                        <p:cTn id="81" dur="2000" fill="hold"/>
                                        <p:tgtEl>
                                          <p:spTgt spid="33"/>
                                        </p:tgtEl>
                                        <p:attrNameLst>
                                          <p:attrName>ppt_x</p:attrName>
                                          <p:attrName>ppt_y</p:attrName>
                                        </p:attrNameLst>
                                      </p:cBhvr>
                                      <p:rCtr x="-5087" y="10579"/>
                                    </p:animMotion>
                                  </p:childTnLst>
                                </p:cTn>
                              </p:par>
                              <p:par>
                                <p:cTn id="82" presetID="42" presetClass="path" presetSubtype="0" accel="50000" decel="50000" fill="hold" grpId="2" nodeType="withEffect">
                                  <p:stCondLst>
                                    <p:cond delay="0"/>
                                  </p:stCondLst>
                                  <p:childTnLst>
                                    <p:animMotion origin="layout" path="M 4.44444E-6 -3.33333E-6 L 0.76406 0.11389 " pathEditMode="relative" rAng="0" ptsTypes="AA">
                                      <p:cBhvr>
                                        <p:cTn id="83" dur="2000" fill="hold"/>
                                        <p:tgtEl>
                                          <p:spTgt spid="34"/>
                                        </p:tgtEl>
                                        <p:attrNameLst>
                                          <p:attrName>ppt_x</p:attrName>
                                          <p:attrName>ppt_y</p:attrName>
                                        </p:attrNameLst>
                                      </p:cBhvr>
                                      <p:rCtr x="38194" y="5694"/>
                                    </p:animMotion>
                                  </p:childTnLst>
                                </p:cTn>
                              </p:par>
                              <p:par>
                                <p:cTn id="84" presetID="42" presetClass="path" presetSubtype="0" accel="50000" decel="50000" fill="hold" grpId="2" nodeType="withEffect">
                                  <p:stCondLst>
                                    <p:cond delay="0"/>
                                  </p:stCondLst>
                                  <p:childTnLst>
                                    <p:animMotion origin="layout" path="M 5.55556E-7 -1.85185E-6 L -0.03316 0.21111 " pathEditMode="relative" rAng="0" ptsTypes="AA">
                                      <p:cBhvr>
                                        <p:cTn id="85" dur="2000" fill="hold"/>
                                        <p:tgtEl>
                                          <p:spTgt spid="35"/>
                                        </p:tgtEl>
                                        <p:attrNameLst>
                                          <p:attrName>ppt_x</p:attrName>
                                          <p:attrName>ppt_y</p:attrName>
                                        </p:attrNameLst>
                                      </p:cBhvr>
                                      <p:rCtr x="-1667" y="10556"/>
                                    </p:animMotion>
                                  </p:childTnLst>
                                </p:cTn>
                              </p:par>
                              <p:par>
                                <p:cTn id="86" presetID="42" presetClass="path" presetSubtype="0" accel="50000" decel="50000" fill="hold" grpId="2" nodeType="withEffect">
                                  <p:stCondLst>
                                    <p:cond delay="0"/>
                                  </p:stCondLst>
                                  <p:childTnLst>
                                    <p:animMotion origin="layout" path="M 2.22222E-6 3.7037E-7 L -0.56667 0.60301 " pathEditMode="relative" rAng="0" ptsTypes="AA">
                                      <p:cBhvr>
                                        <p:cTn id="87" dur="2000" fill="hold"/>
                                        <p:tgtEl>
                                          <p:spTgt spid="36"/>
                                        </p:tgtEl>
                                        <p:attrNameLst>
                                          <p:attrName>ppt_x</p:attrName>
                                          <p:attrName>ppt_y</p:attrName>
                                        </p:attrNameLst>
                                      </p:cBhvr>
                                      <p:rCtr x="-28333" y="30139"/>
                                    </p:animMotion>
                                  </p:childTnLst>
                                </p:cTn>
                              </p:par>
                              <p:par>
                                <p:cTn id="88" presetID="42" presetClass="path" presetSubtype="0" accel="50000" decel="50000" fill="hold" grpId="2" nodeType="withEffect">
                                  <p:stCondLst>
                                    <p:cond delay="0"/>
                                  </p:stCondLst>
                                  <p:childTnLst>
                                    <p:animMotion origin="layout" path="M -3.88889E-6 -3.33333E-6 L -0.36649 0.21135 " pathEditMode="relative" rAng="0" ptsTypes="AA">
                                      <p:cBhvr>
                                        <p:cTn id="89" dur="2000" fill="hold"/>
                                        <p:tgtEl>
                                          <p:spTgt spid="37"/>
                                        </p:tgtEl>
                                        <p:attrNameLst>
                                          <p:attrName>ppt_x</p:attrName>
                                          <p:attrName>ppt_y</p:attrName>
                                        </p:attrNameLst>
                                      </p:cBhvr>
                                      <p:rCtr x="-18333" y="10556"/>
                                    </p:animMotion>
                                  </p:childTnLst>
                                </p:cTn>
                              </p:par>
                              <p:par>
                                <p:cTn id="90" presetID="42" presetClass="path" presetSubtype="0" accel="50000" decel="50000" fill="hold" grpId="2" nodeType="withEffect">
                                  <p:stCondLst>
                                    <p:cond delay="0"/>
                                  </p:stCondLst>
                                  <p:childTnLst>
                                    <p:animMotion origin="layout" path="M -2.5E-6 0 L 0.43282 0.11319 " pathEditMode="relative" rAng="0" ptsTypes="AA">
                                      <p:cBhvr>
                                        <p:cTn id="91" dur="2000" fill="hold"/>
                                        <p:tgtEl>
                                          <p:spTgt spid="38"/>
                                        </p:tgtEl>
                                        <p:attrNameLst>
                                          <p:attrName>ppt_x</p:attrName>
                                          <p:attrName>ppt_y</p:attrName>
                                        </p:attrNameLst>
                                      </p:cBhvr>
                                      <p:rCtr x="21632" y="5648"/>
                                    </p:animMotion>
                                  </p:childTnLst>
                                </p:cTn>
                              </p:par>
                              <p:par>
                                <p:cTn id="92" presetID="10" presetClass="exit" presetSubtype="0" fill="hold" grpId="1" nodeType="withEffect">
                                  <p:stCondLst>
                                    <p:cond delay="0"/>
                                  </p:stCondLst>
                                  <p:childTnLst>
                                    <p:animEffect transition="out" filter="fade">
                                      <p:cBhvr>
                                        <p:cTn id="93" dur="1250"/>
                                        <p:tgtEl>
                                          <p:spTgt spid="22"/>
                                        </p:tgtEl>
                                      </p:cBhvr>
                                    </p:animEffect>
                                    <p:set>
                                      <p:cBhvr>
                                        <p:cTn id="94" dur="1" fill="hold">
                                          <p:stCondLst>
                                            <p:cond delay="1249"/>
                                          </p:stCondLst>
                                        </p:cTn>
                                        <p:tgtEl>
                                          <p:spTgt spid="22"/>
                                        </p:tgtEl>
                                        <p:attrNameLst>
                                          <p:attrName>style.visibility</p:attrName>
                                        </p:attrNameLst>
                                      </p:cBhvr>
                                      <p:to>
                                        <p:strVal val="hidden"/>
                                      </p:to>
                                    </p:se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250"/>
                                        <p:tgtEl>
                                          <p:spTgt spid="21"/>
                                        </p:tgtEl>
                                      </p:cBhvr>
                                    </p:animEffect>
                                  </p:childTnLst>
                                </p:cTn>
                              </p:par>
                              <p:par>
                                <p:cTn id="99" presetID="10" presetClass="exit" presetSubtype="0" fill="hold" grpId="1" nodeType="withEffect">
                                  <p:stCondLst>
                                    <p:cond delay="0"/>
                                  </p:stCondLst>
                                  <p:childTnLst>
                                    <p:animEffect transition="out" filter="fade">
                                      <p:cBhvr>
                                        <p:cTn id="100" dur="500"/>
                                        <p:tgtEl>
                                          <p:spTgt spid="25"/>
                                        </p:tgtEl>
                                      </p:cBhvr>
                                    </p:animEffect>
                                    <p:set>
                                      <p:cBhvr>
                                        <p:cTn id="101" dur="1" fill="hold">
                                          <p:stCondLst>
                                            <p:cond delay="499"/>
                                          </p:stCondLst>
                                        </p:cTn>
                                        <p:tgtEl>
                                          <p:spTgt spid="2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6"/>
                                        </p:tgtEl>
                                      </p:cBhvr>
                                    </p:animEffect>
                                    <p:set>
                                      <p:cBhvr>
                                        <p:cTn id="104" dur="1" fill="hold">
                                          <p:stCondLst>
                                            <p:cond delay="499"/>
                                          </p:stCondLst>
                                        </p:cTn>
                                        <p:tgtEl>
                                          <p:spTgt spid="2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8"/>
                                        </p:tgtEl>
                                      </p:cBhvr>
                                    </p:animEffect>
                                    <p:set>
                                      <p:cBhvr>
                                        <p:cTn id="110" dur="1" fill="hold">
                                          <p:stCondLst>
                                            <p:cond delay="499"/>
                                          </p:stCondLst>
                                        </p:cTn>
                                        <p:tgtEl>
                                          <p:spTgt spid="2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9"/>
                                        </p:tgtEl>
                                      </p:cBhvr>
                                    </p:animEffect>
                                    <p:set>
                                      <p:cBhvr>
                                        <p:cTn id="113" dur="1" fill="hold">
                                          <p:stCondLst>
                                            <p:cond delay="499"/>
                                          </p:stCondLst>
                                        </p:cTn>
                                        <p:tgtEl>
                                          <p:spTgt spid="2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30"/>
                                        </p:tgtEl>
                                      </p:cBhvr>
                                    </p:animEffect>
                                    <p:set>
                                      <p:cBhvr>
                                        <p:cTn id="116" dur="1" fill="hold">
                                          <p:stCondLst>
                                            <p:cond delay="499"/>
                                          </p:stCondLst>
                                        </p:cTn>
                                        <p:tgtEl>
                                          <p:spTgt spid="30"/>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1"/>
                                        </p:tgtEl>
                                      </p:cBhvr>
                                    </p:animEffect>
                                    <p:set>
                                      <p:cBhvr>
                                        <p:cTn id="119" dur="1" fill="hold">
                                          <p:stCondLst>
                                            <p:cond delay="499"/>
                                          </p:stCondLst>
                                        </p:cTn>
                                        <p:tgtEl>
                                          <p:spTgt spid="3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2"/>
                                        </p:tgtEl>
                                      </p:cBhvr>
                                    </p:animEffect>
                                    <p:set>
                                      <p:cBhvr>
                                        <p:cTn id="122" dur="1" fill="hold">
                                          <p:stCondLst>
                                            <p:cond delay="499"/>
                                          </p:stCondLst>
                                        </p:cTn>
                                        <p:tgtEl>
                                          <p:spTgt spid="3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3"/>
                                        </p:tgtEl>
                                      </p:cBhvr>
                                    </p:animEffect>
                                    <p:set>
                                      <p:cBhvr>
                                        <p:cTn id="125" dur="1" fill="hold">
                                          <p:stCondLst>
                                            <p:cond delay="499"/>
                                          </p:stCondLst>
                                        </p:cTn>
                                        <p:tgtEl>
                                          <p:spTgt spid="3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34"/>
                                        </p:tgtEl>
                                      </p:cBhvr>
                                    </p:animEffect>
                                    <p:set>
                                      <p:cBhvr>
                                        <p:cTn id="128" dur="1" fill="hold">
                                          <p:stCondLst>
                                            <p:cond delay="499"/>
                                          </p:stCondLst>
                                        </p:cTn>
                                        <p:tgtEl>
                                          <p:spTgt spid="3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6"/>
                                        </p:tgtEl>
                                      </p:cBhvr>
                                    </p:animEffect>
                                    <p:set>
                                      <p:cBhvr>
                                        <p:cTn id="134" dur="1" fill="hold">
                                          <p:stCondLst>
                                            <p:cond delay="499"/>
                                          </p:stCondLst>
                                        </p:cTn>
                                        <p:tgtEl>
                                          <p:spTgt spid="3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8"/>
                                        </p:tgtEl>
                                      </p:cBhvr>
                                    </p:animEffect>
                                    <p:set>
                                      <p:cBhvr>
                                        <p:cTn id="140" dur="1" fill="hold">
                                          <p:stCondLst>
                                            <p:cond delay="499"/>
                                          </p:stCondLst>
                                        </p:cTn>
                                        <p:tgtEl>
                                          <p:spTgt spid="38"/>
                                        </p:tgtEl>
                                        <p:attrNameLst>
                                          <p:attrName>style.visibility</p:attrName>
                                        </p:attrNameLst>
                                      </p:cBhvr>
                                      <p:to>
                                        <p:strVal val="hidden"/>
                                      </p:to>
                                    </p:set>
                                  </p:childTnLst>
                                </p:cTn>
                              </p:par>
                            </p:childTnLst>
                          </p:cTn>
                        </p:par>
                        <p:par>
                          <p:cTn id="141" fill="hold">
                            <p:stCondLst>
                              <p:cond delay="2500"/>
                            </p:stCondLst>
                            <p:childTnLst>
                              <p:par>
                                <p:cTn id="142" presetID="18" presetClass="entr" presetSubtype="12" fill="hold" grpId="0" nodeType="after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strips(downLeft)">
                                      <p:cBhvr>
                                        <p:cTn id="144" dur="500"/>
                                        <p:tgtEl>
                                          <p:spTgt spid="23"/>
                                        </p:tgtEl>
                                      </p:cBhvr>
                                    </p:animEffect>
                                  </p:childTnLst>
                                </p:cTn>
                              </p:par>
                              <p:par>
                                <p:cTn id="145" presetID="18" presetClass="entr" presetSubtype="6" fill="hold" grpId="0" nodeType="with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strips(downRight)">
                                      <p:cBhvr>
                                        <p:cTn id="147" dur="500"/>
                                        <p:tgtEl>
                                          <p:spTgt spid="24"/>
                                        </p:tgtEl>
                                      </p:cBhvr>
                                    </p:animEffect>
                                  </p:childTnLst>
                                </p:cTn>
                              </p:par>
                            </p:childTnLst>
                          </p:cTn>
                        </p:par>
                      </p:childTnLst>
                    </p:cTn>
                  </p:par>
                  <p:par>
                    <p:cTn id="148" fill="hold">
                      <p:stCondLst>
                        <p:cond delay="indefinite"/>
                      </p:stCondLst>
                      <p:childTnLst>
                        <p:par>
                          <p:cTn id="149" fill="hold">
                            <p:stCondLst>
                              <p:cond delay="0"/>
                            </p:stCondLst>
                            <p:childTnLst>
                              <p:par>
                                <p:cTn id="150" presetID="23" presetClass="entr" presetSubtype="16" fill="hold" nodeType="clickEffect">
                                  <p:stCondLst>
                                    <p:cond delay="0"/>
                                  </p:stCondLst>
                                  <p:childTnLst>
                                    <p:set>
                                      <p:cBhvr>
                                        <p:cTn id="151" dur="1" fill="hold">
                                          <p:stCondLst>
                                            <p:cond delay="0"/>
                                          </p:stCondLst>
                                        </p:cTn>
                                        <p:tgtEl>
                                          <p:spTgt spid="20"/>
                                        </p:tgtEl>
                                        <p:attrNameLst>
                                          <p:attrName>style.visibility</p:attrName>
                                        </p:attrNameLst>
                                      </p:cBhvr>
                                      <p:to>
                                        <p:strVal val="visible"/>
                                      </p:to>
                                    </p:set>
                                    <p:anim calcmode="lin" valueType="num">
                                      <p:cBhvr>
                                        <p:cTn id="152" dur="750" fill="hold"/>
                                        <p:tgtEl>
                                          <p:spTgt spid="20"/>
                                        </p:tgtEl>
                                        <p:attrNameLst>
                                          <p:attrName>ppt_w</p:attrName>
                                        </p:attrNameLst>
                                      </p:cBhvr>
                                      <p:tavLst>
                                        <p:tav tm="0">
                                          <p:val>
                                            <p:fltVal val="0"/>
                                          </p:val>
                                        </p:tav>
                                        <p:tav tm="100000">
                                          <p:val>
                                            <p:strVal val="#ppt_w"/>
                                          </p:val>
                                        </p:tav>
                                      </p:tavLst>
                                    </p:anim>
                                    <p:anim calcmode="lin" valueType="num">
                                      <p:cBhvr>
                                        <p:cTn id="153" dur="750" fill="hold"/>
                                        <p:tgtEl>
                                          <p:spTgt spid="20"/>
                                        </p:tgtEl>
                                        <p:attrNameLst>
                                          <p:attrName>ppt_h</p:attrName>
                                        </p:attrNameLst>
                                      </p:cBhvr>
                                      <p:tavLst>
                                        <p:tav tm="0">
                                          <p:val>
                                            <p:fltVal val="0"/>
                                          </p:val>
                                        </p:tav>
                                        <p:tav tm="100000">
                                          <p:val>
                                            <p:strVal val="#ppt_h"/>
                                          </p:val>
                                        </p:tav>
                                      </p:tavLst>
                                    </p:anim>
                                  </p:childTnLst>
                                </p:cTn>
                              </p:par>
                            </p:childTnLst>
                          </p:cTn>
                        </p:par>
                        <p:par>
                          <p:cTn id="154" fill="hold">
                            <p:stCondLst>
                              <p:cond delay="750"/>
                            </p:stCondLst>
                            <p:childTnLst>
                              <p:par>
                                <p:cTn id="155" presetID="1" presetClass="entr" presetSubtype="0" fill="hold" nodeType="afterEffect">
                                  <p:stCondLst>
                                    <p:cond delay="0"/>
                                  </p:stCondLst>
                                  <p:childTnLst>
                                    <p:set>
                                      <p:cBhvr>
                                        <p:cTn id="156" dur="1" fill="hold">
                                          <p:stCondLst>
                                            <p:cond delay="0"/>
                                          </p:stCondLst>
                                        </p:cTn>
                                        <p:tgtEl>
                                          <p:spTgt spid="39"/>
                                        </p:tgtEl>
                                        <p:attrNameLst>
                                          <p:attrName>style.visibility</p:attrName>
                                        </p:attrNameLst>
                                      </p:cBhvr>
                                      <p:to>
                                        <p:strVal val="visible"/>
                                      </p:to>
                                    </p:set>
                                  </p:childTnLst>
                                </p:cTn>
                              </p:par>
                              <p:par>
                                <p:cTn id="157" presetID="1" presetClass="exit" presetSubtype="0" fill="hold" nodeType="with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23" presetClass="exit" presetSubtype="16" fill="hold" nodeType="withEffect">
                                  <p:stCondLst>
                                    <p:cond delay="0"/>
                                  </p:stCondLst>
                                  <p:childTnLst>
                                    <p:anim calcmode="lin" valueType="num">
                                      <p:cBhvr>
                                        <p:cTn id="160" dur="850"/>
                                        <p:tgtEl>
                                          <p:spTgt spid="39"/>
                                        </p:tgtEl>
                                        <p:attrNameLst>
                                          <p:attrName>ppt_w</p:attrName>
                                        </p:attrNameLst>
                                      </p:cBhvr>
                                      <p:tavLst>
                                        <p:tav tm="0">
                                          <p:val>
                                            <p:strVal val="ppt_w"/>
                                          </p:val>
                                        </p:tav>
                                        <p:tav tm="100000">
                                          <p:val>
                                            <p:strVal val="4*ppt_w"/>
                                          </p:val>
                                        </p:tav>
                                      </p:tavLst>
                                    </p:anim>
                                    <p:anim calcmode="lin" valueType="num">
                                      <p:cBhvr>
                                        <p:cTn id="161" dur="850"/>
                                        <p:tgtEl>
                                          <p:spTgt spid="39"/>
                                        </p:tgtEl>
                                        <p:attrNameLst>
                                          <p:attrName>ppt_h</p:attrName>
                                        </p:attrNameLst>
                                      </p:cBhvr>
                                      <p:tavLst>
                                        <p:tav tm="0">
                                          <p:val>
                                            <p:strVal val="ppt_h"/>
                                          </p:val>
                                        </p:tav>
                                        <p:tav tm="100000">
                                          <p:val>
                                            <p:strVal val="4*ppt_h"/>
                                          </p:val>
                                        </p:tav>
                                      </p:tavLst>
                                    </p:anim>
                                    <p:set>
                                      <p:cBhvr>
                                        <p:cTn id="162" dur="1" fill="hold">
                                          <p:stCondLst>
                                            <p:cond delay="849"/>
                                          </p:stCondLst>
                                        </p:cTn>
                                        <p:tgtEl>
                                          <p:spTgt spid="39"/>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850"/>
                                        <p:tgtEl>
                                          <p:spTgt spid="39"/>
                                        </p:tgtEl>
                                      </p:cBhvr>
                                    </p:animEffect>
                                    <p:set>
                                      <p:cBhvr>
                                        <p:cTn id="165" dur="1" fill="hold">
                                          <p:stCondLst>
                                            <p:cond delay="849"/>
                                          </p:stCondLst>
                                        </p:cTn>
                                        <p:tgtEl>
                                          <p:spTgt spid="39"/>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2"/>
                                        </p:tgtEl>
                                        <p:attrNameLst>
                                          <p:attrName>style.visibility</p:attrName>
                                        </p:attrNameLst>
                                      </p:cBhvr>
                                      <p:to>
                                        <p:strVal val="visible"/>
                                      </p:to>
                                    </p:set>
                                    <p:animEffect transition="in" filter="wipe(left)">
                                      <p:cBhvr>
                                        <p:cTn id="170" dur="750"/>
                                        <p:tgtEl>
                                          <p:spTgt spid="42"/>
                                        </p:tgtEl>
                                      </p:cBhvr>
                                    </p:animEffect>
                                  </p:childTnLst>
                                </p:cTn>
                              </p:par>
                            </p:childTnLst>
                          </p:cTn>
                        </p:par>
                      </p:childTnLst>
                    </p:cTn>
                  </p:par>
                  <p:par>
                    <p:cTn id="171" fill="hold">
                      <p:stCondLst>
                        <p:cond delay="indefinite"/>
                      </p:stCondLst>
                      <p:childTnLst>
                        <p:par>
                          <p:cTn id="172" fill="hold">
                            <p:stCondLst>
                              <p:cond delay="0"/>
                            </p:stCondLst>
                            <p:childTnLst>
                              <p:par>
                                <p:cTn id="173" presetID="23" presetClass="entr" presetSubtype="16" fill="hold" grpId="0" nodeType="clickEffect">
                                  <p:stCondLst>
                                    <p:cond delay="500"/>
                                  </p:stCondLst>
                                  <p:childTnLst>
                                    <p:set>
                                      <p:cBhvr>
                                        <p:cTn id="174" dur="1" fill="hold">
                                          <p:stCondLst>
                                            <p:cond delay="0"/>
                                          </p:stCondLst>
                                        </p:cTn>
                                        <p:tgtEl>
                                          <p:spTgt spid="40"/>
                                        </p:tgtEl>
                                        <p:attrNameLst>
                                          <p:attrName>style.visibility</p:attrName>
                                        </p:attrNameLst>
                                      </p:cBhvr>
                                      <p:to>
                                        <p:strVal val="visible"/>
                                      </p:to>
                                    </p:set>
                                    <p:anim calcmode="lin" valueType="num">
                                      <p:cBhvr>
                                        <p:cTn id="175" dur="500" fill="hold"/>
                                        <p:tgtEl>
                                          <p:spTgt spid="40"/>
                                        </p:tgtEl>
                                        <p:attrNameLst>
                                          <p:attrName>ppt_w</p:attrName>
                                        </p:attrNameLst>
                                      </p:cBhvr>
                                      <p:tavLst>
                                        <p:tav tm="0">
                                          <p:val>
                                            <p:fltVal val="0"/>
                                          </p:val>
                                        </p:tav>
                                        <p:tav tm="100000">
                                          <p:val>
                                            <p:strVal val="#ppt_w"/>
                                          </p:val>
                                        </p:tav>
                                      </p:tavLst>
                                    </p:anim>
                                    <p:anim calcmode="lin" valueType="num">
                                      <p:cBhvr>
                                        <p:cTn id="176" dur="500" fill="hold"/>
                                        <p:tgtEl>
                                          <p:spTgt spid="40"/>
                                        </p:tgtEl>
                                        <p:attrNameLst>
                                          <p:attrName>ppt_h</p:attrName>
                                        </p:attrNameLst>
                                      </p:cBhvr>
                                      <p:tavLst>
                                        <p:tav tm="0">
                                          <p:val>
                                            <p:fltVal val="0"/>
                                          </p:val>
                                        </p:tav>
                                        <p:tav tm="100000">
                                          <p:val>
                                            <p:strVal val="#ppt_h"/>
                                          </p:val>
                                        </p:tav>
                                      </p:tavLst>
                                    </p:anim>
                                  </p:childTnLst>
                                </p:cTn>
                              </p:par>
                              <p:par>
                                <p:cTn id="177" presetID="17" presetClass="exit" presetSubtype="10" fill="hold" grpId="2" nodeType="withEffect">
                                  <p:stCondLst>
                                    <p:cond delay="0"/>
                                  </p:stCondLst>
                                  <p:childTnLst>
                                    <p:anim calcmode="lin" valueType="num">
                                      <p:cBhvr>
                                        <p:cTn id="178" dur="750"/>
                                        <p:tgtEl>
                                          <p:spTgt spid="42"/>
                                        </p:tgtEl>
                                        <p:attrNameLst>
                                          <p:attrName>ppt_w</p:attrName>
                                        </p:attrNameLst>
                                      </p:cBhvr>
                                      <p:tavLst>
                                        <p:tav tm="0">
                                          <p:val>
                                            <p:strVal val="ppt_w"/>
                                          </p:val>
                                        </p:tav>
                                        <p:tav tm="100000">
                                          <p:val>
                                            <p:fltVal val="0"/>
                                          </p:val>
                                        </p:tav>
                                      </p:tavLst>
                                    </p:anim>
                                    <p:anim calcmode="lin" valueType="num">
                                      <p:cBhvr>
                                        <p:cTn id="179" dur="750"/>
                                        <p:tgtEl>
                                          <p:spTgt spid="42"/>
                                        </p:tgtEl>
                                        <p:attrNameLst>
                                          <p:attrName>ppt_h</p:attrName>
                                        </p:attrNameLst>
                                      </p:cBhvr>
                                      <p:tavLst>
                                        <p:tav tm="0">
                                          <p:val>
                                            <p:strVal val="ppt_h"/>
                                          </p:val>
                                        </p:tav>
                                        <p:tav tm="100000">
                                          <p:val>
                                            <p:strVal val="ppt_h"/>
                                          </p:val>
                                        </p:tav>
                                      </p:tavLst>
                                    </p:anim>
                                    <p:set>
                                      <p:cBhvr>
                                        <p:cTn id="180" dur="1" fill="hold">
                                          <p:stCondLst>
                                            <p:cond delay="749"/>
                                          </p:stCondLst>
                                        </p:cTn>
                                        <p:tgtEl>
                                          <p:spTgt spid="42"/>
                                        </p:tgtEl>
                                        <p:attrNameLst>
                                          <p:attrName>style.visibility</p:attrName>
                                        </p:attrNameLst>
                                      </p:cBhvr>
                                      <p:to>
                                        <p:strVal val="hidden"/>
                                      </p:to>
                                    </p:set>
                                  </p:childTnLst>
                                </p:cTn>
                              </p:par>
                              <p:par>
                                <p:cTn id="181" presetID="42" presetClass="path" presetSubtype="0" accel="50000" decel="50000" fill="hold" grpId="3" nodeType="withEffect">
                                  <p:stCondLst>
                                    <p:cond delay="0"/>
                                  </p:stCondLst>
                                  <p:childTnLst>
                                    <p:animMotion origin="layout" path="M -3.88889E-6 2.59259E-6 L 0.11615 0.00092 " pathEditMode="relative" rAng="0" ptsTypes="AA">
                                      <p:cBhvr>
                                        <p:cTn id="182" dur="750" fill="hold"/>
                                        <p:tgtEl>
                                          <p:spTgt spid="42"/>
                                        </p:tgtEl>
                                        <p:attrNameLst>
                                          <p:attrName>ppt_x</p:attrName>
                                          <p:attrName>ppt_y</p:attrName>
                                        </p:attrNameLst>
                                      </p:cBhvr>
                                      <p:rCtr x="5799" y="46"/>
                                    </p:animMotion>
                                  </p:childTnLst>
                                </p:cTn>
                              </p:par>
                            </p:childTnLst>
                          </p:cTn>
                        </p:par>
                      </p:childTnLst>
                    </p:cTn>
                  </p:par>
                  <p:par>
                    <p:cTn id="183" fill="hold">
                      <p:stCondLst>
                        <p:cond delay="indefinite"/>
                      </p:stCondLst>
                      <p:childTnLst>
                        <p:par>
                          <p:cTn id="184" fill="hold">
                            <p:stCondLst>
                              <p:cond delay="0"/>
                            </p:stCondLst>
                            <p:childTnLst>
                              <p:par>
                                <p:cTn id="185" presetID="42" presetClass="path" presetSubtype="0" accel="50000" decel="50000" fill="hold" grpId="2" nodeType="clickEffect">
                                  <p:stCondLst>
                                    <p:cond delay="0"/>
                                  </p:stCondLst>
                                  <p:childTnLst>
                                    <p:animMotion origin="layout" path="M -5.55556E-7 2.22222E-6 L -0.23507 -0.40672 " pathEditMode="relative" rAng="0" ptsTypes="AA">
                                      <p:cBhvr>
                                        <p:cTn id="186" dur="1000" fill="hold"/>
                                        <p:tgtEl>
                                          <p:spTgt spid="40"/>
                                        </p:tgtEl>
                                        <p:attrNameLst>
                                          <p:attrName>ppt_x</p:attrName>
                                          <p:attrName>ppt_y</p:attrName>
                                        </p:attrNameLst>
                                      </p:cBhvr>
                                      <p:rCtr x="-11753" y="-20347"/>
                                    </p:animMotion>
                                  </p:childTnLst>
                                </p:cTn>
                              </p:par>
                              <p:par>
                                <p:cTn id="187" presetID="0" presetClass="exit" presetSubtype="0" fill="hold" grpId="1" nodeType="withEffect">
                                  <p:stCondLst>
                                    <p:cond delay="0"/>
                                  </p:stCondLst>
                                  <p:childTnLst>
                                    <p:set>
                                      <p:cBhvr>
                                        <p:cTn id="188" dur="1" fill="hold">
                                          <p:stCondLst>
                                            <p:cond delay="999"/>
                                          </p:stCondLst>
                                        </p:cTn>
                                        <p:tgtEl>
                                          <p:spTgt spid="40"/>
                                        </p:tgtEl>
                                        <p:attrNameLst>
                                          <p:attrName>style.visibility</p:attrName>
                                        </p:attrNameLst>
                                      </p:cBhvr>
                                      <p:to>
                                        <p:strVal val="hidden"/>
                                      </p:to>
                                    </p:set>
                                    <p:animEffect transition="out" filter="dissolve">
                                      <p:cBhvr>
                                        <p:cTn id="189" dur="1000">
                                          <p:stCondLst>
                                            <p:cond delay="0"/>
                                          </p:stCondLst>
                                        </p:cTn>
                                        <p:tgtEl>
                                          <p:spTgt spid="40"/>
                                        </p:tgtEl>
                                      </p:cBhvr>
                                    </p:animEffect>
                                    <p:anim to="" calcmode="lin" valueType="num">
                                      <p:cBhvr>
                                        <p:cTn id="190" dur="1000" fill="hold">
                                          <p:stCondLst>
                                            <p:cond delay="0"/>
                                          </p:stCondLst>
                                        </p:cTn>
                                        <p:tgtEl>
                                          <p:spTgt spid="40"/>
                                        </p:tgtEl>
                                        <p:attrNameLst>
                                          <p:attrName>ppt_w</p:attrName>
                                        </p:attrNameLst>
                                      </p:cBhvr>
                                      <p:tavLst>
                                        <p:tav tm="0">
                                          <p:val>
                                            <p:strVal val="#ppt_w"/>
                                          </p:val>
                                        </p:tav>
                                        <p:tav tm="100000">
                                          <p:val>
                                            <p:strVal val="#ppt_w*4"/>
                                          </p:val>
                                        </p:tav>
                                      </p:tavLst>
                                    </p:anim>
                                    <p:anim to="" calcmode="lin" valueType="num">
                                      <p:cBhvr>
                                        <p:cTn id="191" dur="1000" fill="hold">
                                          <p:stCondLst>
                                            <p:cond delay="0"/>
                                          </p:stCondLst>
                                        </p:cTn>
                                        <p:tgtEl>
                                          <p:spTgt spid="40"/>
                                        </p:tgtEl>
                                        <p:attrNameLst>
                                          <p:attrName>ppt_h</p:attrName>
                                        </p:attrNameLst>
                                      </p:cBhvr>
                                      <p:tavLst>
                                        <p:tav tm="0">
                                          <p:val>
                                            <p:strVal val="#ppt_h"/>
                                          </p:val>
                                        </p:tav>
                                        <p:tav tm="100000">
                                          <p:val>
                                            <p:strVal val="#ppt_h*4"/>
                                          </p:val>
                                        </p:tav>
                                      </p:tavLst>
                                    </p:anim>
                                  </p:childTnLst>
                                </p:cTn>
                              </p:par>
                              <p:par>
                                <p:cTn id="192" presetID="10" presetClass="exit" presetSubtype="0" fill="hold" grpId="1" nodeType="withEffect">
                                  <p:stCondLst>
                                    <p:cond delay="0"/>
                                  </p:stCondLst>
                                  <p:childTnLst>
                                    <p:animEffect transition="out" filter="fade">
                                      <p:cBhvr>
                                        <p:cTn id="193" dur="500"/>
                                        <p:tgtEl>
                                          <p:spTgt spid="42"/>
                                        </p:tgtEl>
                                      </p:cBhvr>
                                    </p:animEffect>
                                    <p:set>
                                      <p:cBhvr>
                                        <p:cTn id="194"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23" grpId="0"/>
      <p:bldP spid="24" grpId="0"/>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42" grpId="0"/>
      <p:bldP spid="42" grpId="1"/>
      <p:bldP spid="42" grpId="2"/>
      <p:bldP spid="42" grpId="3"/>
      <p:bldP spid="40" grpId="0"/>
      <p:bldP spid="40" grpId="1"/>
      <p:bldP spid="40" grpId="2"/>
      <p:bldP spid="41" grpId="0"/>
      <p:bldP spid="41" grpId="2"/>
      <p:bldP spid="41"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85250FE-2D26-CDF8-E464-6FE0174CBF6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442" b="98372" l="2900" r="97800">
                        <a14:foregroundMark x1="900" y1="349" x2="9100" y2="4535"/>
                        <a14:foregroundMark x1="9100" y1="4535" x2="36400" y2="8023"/>
                        <a14:foregroundMark x1="36400" y1="8023" x2="97400" y2="2093"/>
                        <a14:foregroundMark x1="97400" y1="2093" x2="87600" y2="97674"/>
                        <a14:foregroundMark x1="87600" y1="97674" x2="7552" y2="84917"/>
                        <a14:foregroundMark x1="1859" y1="71455" x2="2800" y2="38721"/>
                        <a14:foregroundMark x1="1856" y1="71560" x2="1852" y2="71696"/>
                        <a14:foregroundMark x1="1551" y1="82169" x2="1611" y2="80085"/>
                        <a14:foregroundMark x1="2800" y1="38721" x2="11800" y2="5698"/>
                        <a14:foregroundMark x1="11800" y1="5698" x2="12600" y2="5465"/>
                        <a14:foregroundMark x1="11800" y1="11628" x2="500" y2="13023"/>
                        <a14:foregroundMark x1="500" y1="13023" x2="4600" y2="814"/>
                        <a14:foregroundMark x1="4600" y1="814" x2="28900" y2="3605"/>
                        <a14:foregroundMark x1="28900" y1="3605" x2="40100" y2="9419"/>
                        <a14:foregroundMark x1="57900" y1="35930" x2="47200" y2="36860"/>
                        <a14:foregroundMark x1="47200" y1="36860" x2="18600" y2="54419"/>
                        <a14:foregroundMark x1="18600" y1="54419" x2="14600" y2="75349"/>
                        <a14:foregroundMark x1="14600" y1="75349" x2="31200" y2="84535"/>
                        <a14:foregroundMark x1="31200" y1="84535" x2="56400" y2="84070"/>
                        <a14:foregroundMark x1="56400" y1="84070" x2="65700" y2="70000"/>
                        <a14:foregroundMark x1="65700" y1="70000" x2="65700" y2="46860"/>
                        <a14:foregroundMark x1="65700" y1="46860" x2="52600" y2="38953"/>
                        <a14:foregroundMark x1="52600" y1="38953" x2="38800" y2="36744"/>
                        <a14:foregroundMark x1="44200" y1="48605" x2="38000" y2="49884"/>
                        <a14:foregroundMark x1="38000" y1="49884" x2="25000" y2="61628"/>
                        <a14:foregroundMark x1="25000" y1="61628" x2="37400" y2="68140"/>
                        <a14:foregroundMark x1="37400" y1="68140" x2="54400" y2="50349"/>
                        <a14:foregroundMark x1="54400" y1="50349" x2="38500" y2="41395"/>
                        <a14:foregroundMark x1="38500" y1="41395" x2="28100" y2="48023"/>
                        <a14:foregroundMark x1="75500" y1="16047" x2="77400" y2="25116"/>
                        <a14:foregroundMark x1="77400" y1="25116" x2="85900" y2="34535"/>
                        <a14:foregroundMark x1="85900" y1="34535" x2="91900" y2="27791"/>
                        <a14:foregroundMark x1="91900" y1="27791" x2="95000" y2="3372"/>
                        <a14:foregroundMark x1="95000" y1="3372" x2="85700" y2="3372"/>
                        <a14:foregroundMark x1="85700" y1="3372" x2="77400" y2="7907"/>
                        <a14:foregroundMark x1="77400" y1="7907" x2="76000" y2="19186"/>
                        <a14:foregroundMark x1="74400" y1="5000" x2="78300" y2="25814"/>
                        <a14:foregroundMark x1="78300" y1="25814" x2="86600" y2="36628"/>
                        <a14:foregroundMark x1="86600" y1="36628" x2="92900" y2="39419"/>
                        <a14:foregroundMark x1="92900" y1="39419" x2="99600" y2="23372"/>
                        <a14:foregroundMark x1="99600" y1="23372" x2="97500" y2="4651"/>
                        <a14:foregroundMark x1="97500" y1="4651" x2="74100" y2="5465"/>
                        <a14:foregroundMark x1="72600" y1="71977" x2="55300" y2="86744"/>
                        <a14:foregroundMark x1="55300" y1="86744" x2="59500" y2="92442"/>
                        <a14:foregroundMark x1="59500" y1="92442" x2="88200" y2="96395"/>
                        <a14:foregroundMark x1="88200" y1="96395" x2="94200" y2="99535"/>
                        <a14:foregroundMark x1="94200" y1="99535" x2="98200" y2="93372"/>
                        <a14:foregroundMark x1="98200" y1="93372" x2="97800" y2="80814"/>
                        <a14:foregroundMark x1="97800" y1="80814" x2="90600" y2="74767"/>
                        <a14:foregroundMark x1="90600" y1="74767" x2="77700" y2="71860"/>
                        <a14:foregroundMark x1="77700" y1="71860" x2="70600" y2="72907"/>
                        <a14:foregroundMark x1="70600" y1="72907" x2="70500" y2="73023"/>
                        <a14:foregroundMark x1="56700" y1="81047" x2="63900" y2="94884"/>
                        <a14:foregroundMark x1="63900" y1="94884" x2="78600" y2="97442"/>
                        <a14:foregroundMark x1="78600" y1="97442" x2="90400" y2="97093"/>
                        <a14:foregroundMark x1="90400" y1="97093" x2="95900" y2="97558"/>
                        <a14:foregroundMark x1="95900" y1="97558" x2="88500" y2="82674"/>
                        <a14:foregroundMark x1="88500" y1="82674" x2="58900" y2="82674"/>
                        <a14:foregroundMark x1="58900" y1="82674" x2="54100" y2="84070"/>
                        <a14:foregroundMark x1="12600" y1="8837" x2="10400" y2="698"/>
                        <a14:foregroundMark x1="10400" y1="698" x2="400" y2="3953"/>
                        <a14:foregroundMark x1="400" y1="3953" x2="5900" y2="43023"/>
                        <a14:foregroundMark x1="5900" y1="43023" x2="11800" y2="58837"/>
                        <a14:foregroundMark x1="11800" y1="58837" x2="21900" y2="60581"/>
                        <a14:foregroundMark x1="21900" y1="60581" x2="27500" y2="45349"/>
                        <a14:foregroundMark x1="27500" y1="45349" x2="17400" y2="17674"/>
                        <a14:foregroundMark x1="17400" y1="17674" x2="8200" y2="2558"/>
                        <a14:foregroundMark x1="10500" y1="9535" x2="10600" y2="1047"/>
                        <a14:foregroundMark x1="10600" y1="1047" x2="6500" y2="8488"/>
                        <a14:foregroundMark x1="6500" y1="8488" x2="3200" y2="34419"/>
                        <a14:foregroundMark x1="7780" y1="83059" x2="8400" y2="89651"/>
                        <a14:foregroundMark x1="7320" y1="78175" x2="7592" y2="81064"/>
                        <a14:foregroundMark x1="6736" y1="71972" x2="6895" y2="73663"/>
                        <a14:foregroundMark x1="3200" y1="34419" x2="6734" y2="71958"/>
                        <a14:foregroundMark x1="8400" y1="89651" x2="22900" y2="76860"/>
                        <a14:foregroundMark x1="22900" y1="76860" x2="14100" y2="11744"/>
                        <a14:foregroundMark x1="14100" y1="11744" x2="9000" y2="5233"/>
                        <a14:foregroundMark x1="9000" y1="5233" x2="8800" y2="5116"/>
                        <a14:foregroundMark x1="78600" y1="6977" x2="79200" y2="23140"/>
                        <a14:foregroundMark x1="79200" y1="23140" x2="88800" y2="29767"/>
                        <a14:foregroundMark x1="88800" y1="29767" x2="97300" y2="21395"/>
                        <a14:foregroundMark x1="97300" y1="21395" x2="94600" y2="3023"/>
                        <a14:foregroundMark x1="94600" y1="3023" x2="77900" y2="7326"/>
                        <a14:foregroundMark x1="77900" y1="7326" x2="77600" y2="11279"/>
                        <a14:foregroundMark x1="96000" y1="29767" x2="92000" y2="43837"/>
                        <a14:foregroundMark x1="92000" y1="43837" x2="96600" y2="54302"/>
                        <a14:foregroundMark x1="96600" y1="54302" x2="96900" y2="27093"/>
                        <a14:foregroundMark x1="96900" y1="27093" x2="93800" y2="33488"/>
                        <a14:foregroundMark x1="16400" y1="84767" x2="15800" y2="98488"/>
                        <a14:foregroundMark x1="15800" y1="98488" x2="43200" y2="97093"/>
                        <a14:foregroundMark x1="43200" y1="97093" x2="46800" y2="83372"/>
                        <a14:foregroundMark x1="46800" y1="83372" x2="32600" y2="78837"/>
                        <a14:foregroundMark x1="32600" y1="78837" x2="21900" y2="84884"/>
                        <a14:foregroundMark x1="21900" y1="84884" x2="20500" y2="88256"/>
                        <a14:foregroundMark x1="9100" y1="85000" x2="7955" y2="84506"/>
                        <a14:foregroundMark x1="5911" y1="89157" x2="7000" y2="91628"/>
                        <a14:foregroundMark x1="7000" y1="91628" x2="12400" y2="89535"/>
                        <a14:foregroundMark x1="12400" y1="89535" x2="8500" y2="85349"/>
                        <a14:backgroundMark x1="100" y1="73140" x2="5800" y2="73605"/>
                        <a14:backgroundMark x1="5800" y1="73605" x2="5400" y2="83605"/>
                        <a14:backgroundMark x1="5400" y1="83605" x2="1900" y2="99186"/>
                        <a14:backgroundMark x1="1900" y1="99186" x2="500" y2="78140"/>
                        <a14:backgroundMark x1="500" y1="78140" x2="1400" y2="73023"/>
                        <a14:backgroundMark x1="4700" y1="76279" x2="6400" y2="83488"/>
                        <a14:backgroundMark x1="6400" y1="83488" x2="1600" y2="88372"/>
                        <a14:backgroundMark x1="1600" y1="88372" x2="1700" y2="73837"/>
                        <a14:backgroundMark x1="1700" y1="73837" x2="5400" y2="78256"/>
                        <a14:backgroundMark x1="4200" y1="79535" x2="1800" y2="87093"/>
                        <a14:backgroundMark x1="1800" y1="87093" x2="4100" y2="80233"/>
                        <a14:backgroundMark x1="4100" y1="80233" x2="5600" y2="82093"/>
                        <a14:backgroundMark x1="3100" y1="75349" x2="1000" y2="76744"/>
                        <a14:backgroundMark x1="3100" y1="77907" x2="100" y2="78605"/>
                      </a14:backgroundRemoval>
                    </a14:imgEffect>
                  </a14:imgLayer>
                </a14:imgProps>
              </a:ext>
              <a:ext uri="{28A0092B-C50C-407E-A947-70E740481C1C}">
                <a14:useLocalDpi xmlns:a14="http://schemas.microsoft.com/office/drawing/2010/main" val="0"/>
              </a:ext>
            </a:extLst>
          </a:blip>
          <a:stretch>
            <a:fillRect/>
          </a:stretch>
        </p:blipFill>
        <p:spPr>
          <a:xfrm>
            <a:off x="0" y="1172"/>
            <a:ext cx="2286000" cy="1895384"/>
          </a:xfrm>
          <a:prstGeom prst="rect">
            <a:avLst/>
          </a:prstGeom>
        </p:spPr>
      </p:pic>
      <p:pic>
        <p:nvPicPr>
          <p:cNvPr id="3" name="Picture 2">
            <a:extLst>
              <a:ext uri="{FF2B5EF4-FFF2-40B4-BE49-F238E27FC236}">
                <a16:creationId xmlns:a16="http://schemas.microsoft.com/office/drawing/2014/main" id="{53B6B59F-5BCF-68E6-03CF-DA136283F7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1"/>
            <a:ext cx="2286000" cy="1895709"/>
          </a:xfrm>
          <a:prstGeom prst="rect">
            <a:avLst/>
          </a:prstGeom>
        </p:spPr>
      </p:pic>
      <p:pic>
        <p:nvPicPr>
          <p:cNvPr id="4" name="Picture 4">
            <a:extLst>
              <a:ext uri="{FF2B5EF4-FFF2-40B4-BE49-F238E27FC236}">
                <a16:creationId xmlns:a16="http://schemas.microsoft.com/office/drawing/2014/main" id="{3BAD579D-890F-1DBC-668A-07EF626543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3698" y="0"/>
            <a:ext cx="2346693" cy="1895708"/>
          </a:xfrm>
          <a:prstGeom prst="rect">
            <a:avLst/>
          </a:prstGeom>
        </p:spPr>
      </p:pic>
      <p:pic>
        <p:nvPicPr>
          <p:cNvPr id="5" name="Picture 29">
            <a:extLst>
              <a:ext uri="{FF2B5EF4-FFF2-40B4-BE49-F238E27FC236}">
                <a16:creationId xmlns:a16="http://schemas.microsoft.com/office/drawing/2014/main" id="{65EA496B-CC7D-E8A0-CA93-E440387DA6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030" y="-1"/>
            <a:ext cx="2286000" cy="1895708"/>
          </a:xfrm>
          <a:prstGeom prst="rect">
            <a:avLst/>
          </a:prstGeom>
        </p:spPr>
      </p:pic>
      <p:pic>
        <p:nvPicPr>
          <p:cNvPr id="6" name="Picture 6">
            <a:extLst>
              <a:ext uri="{FF2B5EF4-FFF2-40B4-BE49-F238E27FC236}">
                <a16:creationId xmlns:a16="http://schemas.microsoft.com/office/drawing/2014/main" id="{C98A22EE-DABE-CC47-CD70-02A075796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9579" y="3436533"/>
            <a:ext cx="1828800" cy="1536030"/>
          </a:xfrm>
          <a:prstGeom prst="rect">
            <a:avLst/>
          </a:prstGeom>
        </p:spPr>
      </p:pic>
      <p:pic>
        <p:nvPicPr>
          <p:cNvPr id="7" name="Picture 8">
            <a:extLst>
              <a:ext uri="{FF2B5EF4-FFF2-40B4-BE49-F238E27FC236}">
                <a16:creationId xmlns:a16="http://schemas.microsoft.com/office/drawing/2014/main" id="{B12E80F3-CC0F-8481-9CF5-E51EB348CF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9526" y="1899815"/>
            <a:ext cx="1828800" cy="1536717"/>
          </a:xfrm>
          <a:prstGeom prst="rect">
            <a:avLst/>
          </a:prstGeom>
        </p:spPr>
      </p:pic>
      <p:pic>
        <p:nvPicPr>
          <p:cNvPr id="8" name="Picture 12">
            <a:extLst>
              <a:ext uri="{FF2B5EF4-FFF2-40B4-BE49-F238E27FC236}">
                <a16:creationId xmlns:a16="http://schemas.microsoft.com/office/drawing/2014/main" id="{E1CE0256-0DCE-EDB3-0367-51953D8164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899815"/>
            <a:ext cx="1828800" cy="1536717"/>
          </a:xfrm>
          <a:prstGeom prst="rect">
            <a:avLst/>
          </a:prstGeom>
        </p:spPr>
      </p:pic>
      <p:pic>
        <p:nvPicPr>
          <p:cNvPr id="9" name="Picture 12">
            <a:extLst>
              <a:ext uri="{FF2B5EF4-FFF2-40B4-BE49-F238E27FC236}">
                <a16:creationId xmlns:a16="http://schemas.microsoft.com/office/drawing/2014/main" id="{7AF3EB7E-0A9F-54D6-3F76-F10315E578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2757" y="1899815"/>
            <a:ext cx="1828800" cy="1536717"/>
          </a:xfrm>
          <a:prstGeom prst="rect">
            <a:avLst/>
          </a:prstGeom>
        </p:spPr>
      </p:pic>
      <p:pic>
        <p:nvPicPr>
          <p:cNvPr id="10" name="Picture 10">
            <a:extLst>
              <a:ext uri="{FF2B5EF4-FFF2-40B4-BE49-F238E27FC236}">
                <a16:creationId xmlns:a16="http://schemas.microsoft.com/office/drawing/2014/main" id="{862DC5F7-97A4-96D5-DD67-A7563C98E6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33"/>
          <a:stretch/>
        </p:blipFill>
        <p:spPr>
          <a:xfrm>
            <a:off x="0" y="3436533"/>
            <a:ext cx="1828800" cy="1536031"/>
          </a:xfrm>
          <a:prstGeom prst="rect">
            <a:avLst/>
          </a:prstGeom>
        </p:spPr>
      </p:pic>
      <p:pic>
        <p:nvPicPr>
          <p:cNvPr id="11" name="Picture 3">
            <a:extLst>
              <a:ext uri="{FF2B5EF4-FFF2-40B4-BE49-F238E27FC236}">
                <a16:creationId xmlns:a16="http://schemas.microsoft.com/office/drawing/2014/main" id="{D2F7CC32-0D2C-96AD-3534-AEDE51C0048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259" r="9259"/>
          <a:stretch/>
        </p:blipFill>
        <p:spPr>
          <a:xfrm>
            <a:off x="1824786" y="3436532"/>
            <a:ext cx="1828800" cy="1548063"/>
          </a:xfrm>
          <a:prstGeom prst="rect">
            <a:avLst/>
          </a:prstGeom>
        </p:spPr>
      </p:pic>
      <p:pic>
        <p:nvPicPr>
          <p:cNvPr id="12" name="Picture 30">
            <a:extLst>
              <a:ext uri="{FF2B5EF4-FFF2-40B4-BE49-F238E27FC236}">
                <a16:creationId xmlns:a16="http://schemas.microsoft.com/office/drawing/2014/main" id="{84642465-3D20-5DB1-CE1B-6AA24F8DE8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43749" y="1899816"/>
            <a:ext cx="1828800" cy="1536716"/>
          </a:xfrm>
          <a:prstGeom prst="rect">
            <a:avLst/>
          </a:prstGeom>
        </p:spPr>
      </p:pic>
      <p:pic>
        <p:nvPicPr>
          <p:cNvPr id="13" name="Picture 1">
            <a:extLst>
              <a:ext uri="{FF2B5EF4-FFF2-40B4-BE49-F238E27FC236}">
                <a16:creationId xmlns:a16="http://schemas.microsoft.com/office/drawing/2014/main" id="{977D27D1-7F4C-9312-9BE6-0E3776091E73}"/>
              </a:ext>
            </a:extLst>
          </p:cNvPr>
          <p:cNvPicPr>
            <a:picLocks noChangeAspect="1"/>
          </p:cNvPicPr>
          <p:nvPr/>
        </p:nvPicPr>
        <p:blipFill rotWithShape="1">
          <a:blip r:embed="rId14">
            <a:extLst>
              <a:ext uri="{28A0092B-C50C-407E-A947-70E740481C1C}">
                <a14:useLocalDpi xmlns:a14="http://schemas.microsoft.com/office/drawing/2010/main" val="0"/>
              </a:ext>
            </a:extLst>
          </a:blip>
          <a:srcRect l="12500" r="12500"/>
          <a:stretch/>
        </p:blipFill>
        <p:spPr>
          <a:xfrm>
            <a:off x="5481508" y="3436532"/>
            <a:ext cx="1828800" cy="1539327"/>
          </a:xfrm>
          <a:prstGeom prst="rect">
            <a:avLst/>
          </a:prstGeom>
        </p:spPr>
      </p:pic>
      <p:pic>
        <p:nvPicPr>
          <p:cNvPr id="14" name="Picture 1">
            <a:extLst>
              <a:ext uri="{FF2B5EF4-FFF2-40B4-BE49-F238E27FC236}">
                <a16:creationId xmlns:a16="http://schemas.microsoft.com/office/drawing/2014/main" id="{B5D52428-3334-2A81-6F23-DA6C7174064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423" r="3502"/>
          <a:stretch/>
        </p:blipFill>
        <p:spPr>
          <a:xfrm>
            <a:off x="7300639" y="3436533"/>
            <a:ext cx="1843361" cy="1542239"/>
          </a:xfrm>
          <a:prstGeom prst="rect">
            <a:avLst/>
          </a:prstGeom>
        </p:spPr>
      </p:pic>
      <p:pic>
        <p:nvPicPr>
          <p:cNvPr id="15" name="Picture 1">
            <a:extLst>
              <a:ext uri="{FF2B5EF4-FFF2-40B4-BE49-F238E27FC236}">
                <a16:creationId xmlns:a16="http://schemas.microsoft.com/office/drawing/2014/main" id="{28183ED7-94E4-C872-7087-625DADD591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4958672"/>
            <a:ext cx="2326105" cy="1895518"/>
          </a:xfrm>
          <a:prstGeom prst="rect">
            <a:avLst/>
          </a:prstGeom>
        </p:spPr>
      </p:pic>
      <p:pic>
        <p:nvPicPr>
          <p:cNvPr id="16" name="Picture 1">
            <a:extLst>
              <a:ext uri="{FF2B5EF4-FFF2-40B4-BE49-F238E27FC236}">
                <a16:creationId xmlns:a16="http://schemas.microsoft.com/office/drawing/2014/main" id="{D3B2003D-C777-226B-66BD-C3759665F5C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2381" r="13479"/>
          <a:stretch/>
        </p:blipFill>
        <p:spPr>
          <a:xfrm>
            <a:off x="6858000" y="4962293"/>
            <a:ext cx="2286000" cy="1895707"/>
          </a:xfrm>
          <a:prstGeom prst="rect">
            <a:avLst/>
          </a:prstGeom>
        </p:spPr>
      </p:pic>
      <p:pic>
        <p:nvPicPr>
          <p:cNvPr id="17" name="Picture 14">
            <a:extLst>
              <a:ext uri="{FF2B5EF4-FFF2-40B4-BE49-F238E27FC236}">
                <a16:creationId xmlns:a16="http://schemas.microsoft.com/office/drawing/2014/main" id="{02977C74-914C-F7F0-64E0-670C6ECAEE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51032" y="1899816"/>
            <a:ext cx="1892968" cy="1535796"/>
          </a:xfrm>
          <a:prstGeom prst="rect">
            <a:avLst/>
          </a:prstGeom>
        </p:spPr>
      </p:pic>
      <p:pic>
        <p:nvPicPr>
          <p:cNvPr id="18" name="Picture 3">
            <a:extLst>
              <a:ext uri="{FF2B5EF4-FFF2-40B4-BE49-F238E27FC236}">
                <a16:creationId xmlns:a16="http://schemas.microsoft.com/office/drawing/2014/main" id="{117C92A0-0009-C80B-97EE-38C0A7853E2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696" r="5253"/>
          <a:stretch/>
        </p:blipFill>
        <p:spPr>
          <a:xfrm>
            <a:off x="4589243" y="4961555"/>
            <a:ext cx="2286000" cy="1896445"/>
          </a:xfrm>
          <a:prstGeom prst="rect">
            <a:avLst/>
          </a:prstGeom>
        </p:spPr>
      </p:pic>
      <p:pic>
        <p:nvPicPr>
          <p:cNvPr id="19" name="Picture 20">
            <a:extLst>
              <a:ext uri="{FF2B5EF4-FFF2-40B4-BE49-F238E27FC236}">
                <a16:creationId xmlns:a16="http://schemas.microsoft.com/office/drawing/2014/main" id="{111B68F8-4E1A-4317-B72D-9EAFCCAC006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0018" t="1837" r="20019"/>
          <a:stretch/>
        </p:blipFill>
        <p:spPr>
          <a:xfrm>
            <a:off x="2320111" y="4962293"/>
            <a:ext cx="2286000" cy="1895707"/>
          </a:xfrm>
          <a:prstGeom prst="rect">
            <a:avLst/>
          </a:prstGeom>
        </p:spPr>
      </p:pic>
    </p:spTree>
    <p:extLst>
      <p:ext uri="{BB962C8B-B14F-4D97-AF65-F5344CB8AC3E}">
        <p14:creationId xmlns:p14="http://schemas.microsoft.com/office/powerpoint/2010/main" val="2829057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BB30E-9994-2EA5-BAC3-160BCF6F0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Not helping one another is what condemns a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truths pierces the spirit to heal the soul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Patience in belief settles the spirit of good soul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Envy &amp; self-seeking destroys any peace of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faith, and love deliver a pure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Sin is a battle of conscience one should rule over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Submitting to God cleanses a heart from hypocrisy</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Obeying truth lifts a heart out of the corruptible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Love for one another is a highest of calls from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Love from a pure heart is Gods own call for us to be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Each soul produces heartfelt shine; dark or light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Cold blind ignorance darkens a heart from truth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 wicked heart’s fruits will find abrupt judgment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773820" y="1209591"/>
            <a:ext cx="762427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God desires to reach each heart with His truths</a:t>
            </a:r>
          </a:p>
        </p:txBody>
      </p:sp>
    </p:spTree>
    <p:extLst>
      <p:ext uri="{BB962C8B-B14F-4D97-AF65-F5344CB8AC3E}">
        <p14:creationId xmlns:p14="http://schemas.microsoft.com/office/powerpoint/2010/main" val="794840276"/>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20000" y="20000"/>
                                    </p:animScale>
                                  </p:childTnLst>
                                </p:cTn>
                              </p:par>
                              <p:par>
                                <p:cTn id="137" presetID="8" presetClass="emph" presetSubtype="0" fill="hold" grpId="3" nodeType="withEffect">
                                  <p:stCondLst>
                                    <p:cond delay="300"/>
                                  </p:stCondLst>
                                  <p:childTnLst>
                                    <p:animRot by="1800000">
                                      <p:cBhvr>
                                        <p:cTn id="138" dur="1500" fill="hold"/>
                                        <p:tgtEl>
                                          <p:spTgt spid="5"/>
                                        </p:tgtEl>
                                        <p:attrNameLst>
                                          <p:attrName>r</p:attrName>
                                        </p:attrNameLst>
                                      </p:cBhvr>
                                    </p:animRot>
                                  </p:childTnLst>
                                </p:cTn>
                              </p:par>
                            </p:childTnLst>
                          </p:cTn>
                        </p:par>
                        <p:par>
                          <p:cTn id="139" fill="hold">
                            <p:stCondLst>
                              <p:cond delay="3800"/>
                            </p:stCondLst>
                            <p:childTnLst>
                              <p:par>
                                <p:cTn id="140" presetID="23" presetClass="exit" presetSubtype="32" fill="hold" nodeType="afterEffect">
                                  <p:stCondLst>
                                    <p:cond delay="0"/>
                                  </p:stCondLst>
                                  <p:childTnLst>
                                    <p:anim calcmode="lin" valueType="num">
                                      <p:cBhvr>
                                        <p:cTn id="141" dur="1750"/>
                                        <p:tgtEl>
                                          <p:spTgt spid="4">
                                            <p:txEl>
                                              <p:pRg st="0" end="0"/>
                                            </p:txEl>
                                          </p:spTgt>
                                        </p:tgtEl>
                                        <p:attrNameLst>
                                          <p:attrName>ppt_w</p:attrName>
                                        </p:attrNameLst>
                                      </p:cBhvr>
                                      <p:tavLst>
                                        <p:tav tm="0">
                                          <p:val>
                                            <p:strVal val="ppt_w"/>
                                          </p:val>
                                        </p:tav>
                                        <p:tav tm="100000">
                                          <p:val>
                                            <p:fltVal val="0"/>
                                          </p:val>
                                        </p:tav>
                                      </p:tavLst>
                                    </p:anim>
                                    <p:anim calcmode="lin" valueType="num">
                                      <p:cBhvr>
                                        <p:cTn id="142" dur="1750"/>
                                        <p:tgtEl>
                                          <p:spTgt spid="4">
                                            <p:txEl>
                                              <p:pRg st="0" end="0"/>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0" end="0"/>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1" end="1"/>
                                            </p:txEl>
                                          </p:spTgt>
                                        </p:tgtEl>
                                        <p:attrNameLst>
                                          <p:attrName>ppt_w</p:attrName>
                                        </p:attrNameLst>
                                      </p:cBhvr>
                                      <p:tavLst>
                                        <p:tav tm="0">
                                          <p:val>
                                            <p:strVal val="ppt_w"/>
                                          </p:val>
                                        </p:tav>
                                        <p:tav tm="100000">
                                          <p:val>
                                            <p:fltVal val="0"/>
                                          </p:val>
                                        </p:tav>
                                      </p:tavLst>
                                    </p:anim>
                                    <p:anim calcmode="lin" valueType="num">
                                      <p:cBhvr>
                                        <p:cTn id="146" dur="1750"/>
                                        <p:tgtEl>
                                          <p:spTgt spid="4">
                                            <p:txEl>
                                              <p:pRg st="1" end="1"/>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1" end="1"/>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2" end="2"/>
                                            </p:txEl>
                                          </p:spTgt>
                                        </p:tgtEl>
                                        <p:attrNameLst>
                                          <p:attrName>ppt_w</p:attrName>
                                        </p:attrNameLst>
                                      </p:cBhvr>
                                      <p:tavLst>
                                        <p:tav tm="0">
                                          <p:val>
                                            <p:strVal val="ppt_w"/>
                                          </p:val>
                                        </p:tav>
                                        <p:tav tm="100000">
                                          <p:val>
                                            <p:fltVal val="0"/>
                                          </p:val>
                                        </p:tav>
                                      </p:tavLst>
                                    </p:anim>
                                    <p:anim calcmode="lin" valueType="num">
                                      <p:cBhvr>
                                        <p:cTn id="150" dur="1750"/>
                                        <p:tgtEl>
                                          <p:spTgt spid="4">
                                            <p:txEl>
                                              <p:pRg st="2" end="2"/>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2" end="2"/>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3" end="3"/>
                                            </p:txEl>
                                          </p:spTgt>
                                        </p:tgtEl>
                                        <p:attrNameLst>
                                          <p:attrName>ppt_w</p:attrName>
                                        </p:attrNameLst>
                                      </p:cBhvr>
                                      <p:tavLst>
                                        <p:tav tm="0">
                                          <p:val>
                                            <p:strVal val="ppt_w"/>
                                          </p:val>
                                        </p:tav>
                                        <p:tav tm="100000">
                                          <p:val>
                                            <p:fltVal val="0"/>
                                          </p:val>
                                        </p:tav>
                                      </p:tavLst>
                                    </p:anim>
                                    <p:anim calcmode="lin" valueType="num">
                                      <p:cBhvr>
                                        <p:cTn id="154" dur="1750"/>
                                        <p:tgtEl>
                                          <p:spTgt spid="4">
                                            <p:txEl>
                                              <p:pRg st="3" end="3"/>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3" end="3"/>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4" end="4"/>
                                            </p:txEl>
                                          </p:spTgt>
                                        </p:tgtEl>
                                        <p:attrNameLst>
                                          <p:attrName>ppt_w</p:attrName>
                                        </p:attrNameLst>
                                      </p:cBhvr>
                                      <p:tavLst>
                                        <p:tav tm="0">
                                          <p:val>
                                            <p:strVal val="ppt_w"/>
                                          </p:val>
                                        </p:tav>
                                        <p:tav tm="100000">
                                          <p:val>
                                            <p:fltVal val="0"/>
                                          </p:val>
                                        </p:tav>
                                      </p:tavLst>
                                    </p:anim>
                                    <p:anim calcmode="lin" valueType="num">
                                      <p:cBhvr>
                                        <p:cTn id="158" dur="1750"/>
                                        <p:tgtEl>
                                          <p:spTgt spid="4">
                                            <p:txEl>
                                              <p:pRg st="4" end="4"/>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4" end="4"/>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5" end="5"/>
                                            </p:txEl>
                                          </p:spTgt>
                                        </p:tgtEl>
                                        <p:attrNameLst>
                                          <p:attrName>ppt_w</p:attrName>
                                        </p:attrNameLst>
                                      </p:cBhvr>
                                      <p:tavLst>
                                        <p:tav tm="0">
                                          <p:val>
                                            <p:strVal val="ppt_w"/>
                                          </p:val>
                                        </p:tav>
                                        <p:tav tm="100000">
                                          <p:val>
                                            <p:fltVal val="0"/>
                                          </p:val>
                                        </p:tav>
                                      </p:tavLst>
                                    </p:anim>
                                    <p:anim calcmode="lin" valueType="num">
                                      <p:cBhvr>
                                        <p:cTn id="162" dur="1750"/>
                                        <p:tgtEl>
                                          <p:spTgt spid="4">
                                            <p:txEl>
                                              <p:pRg st="5" end="5"/>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5" end="5"/>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6" end="6"/>
                                            </p:txEl>
                                          </p:spTgt>
                                        </p:tgtEl>
                                        <p:attrNameLst>
                                          <p:attrName>ppt_w</p:attrName>
                                        </p:attrNameLst>
                                      </p:cBhvr>
                                      <p:tavLst>
                                        <p:tav tm="0">
                                          <p:val>
                                            <p:strVal val="ppt_w"/>
                                          </p:val>
                                        </p:tav>
                                        <p:tav tm="100000">
                                          <p:val>
                                            <p:fltVal val="0"/>
                                          </p:val>
                                        </p:tav>
                                      </p:tavLst>
                                    </p:anim>
                                    <p:anim calcmode="lin" valueType="num">
                                      <p:cBhvr>
                                        <p:cTn id="166" dur="1750"/>
                                        <p:tgtEl>
                                          <p:spTgt spid="4">
                                            <p:txEl>
                                              <p:pRg st="6" end="6"/>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6" end="6"/>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7" end="7"/>
                                            </p:txEl>
                                          </p:spTgt>
                                        </p:tgtEl>
                                        <p:attrNameLst>
                                          <p:attrName>ppt_w</p:attrName>
                                        </p:attrNameLst>
                                      </p:cBhvr>
                                      <p:tavLst>
                                        <p:tav tm="0">
                                          <p:val>
                                            <p:strVal val="ppt_w"/>
                                          </p:val>
                                        </p:tav>
                                        <p:tav tm="100000">
                                          <p:val>
                                            <p:fltVal val="0"/>
                                          </p:val>
                                        </p:tav>
                                      </p:tavLst>
                                    </p:anim>
                                    <p:anim calcmode="lin" valueType="num">
                                      <p:cBhvr>
                                        <p:cTn id="170" dur="1750"/>
                                        <p:tgtEl>
                                          <p:spTgt spid="4">
                                            <p:txEl>
                                              <p:pRg st="7" end="7"/>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7" end="7"/>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8" end="8"/>
                                            </p:txEl>
                                          </p:spTgt>
                                        </p:tgtEl>
                                        <p:attrNameLst>
                                          <p:attrName>ppt_w</p:attrName>
                                        </p:attrNameLst>
                                      </p:cBhvr>
                                      <p:tavLst>
                                        <p:tav tm="0">
                                          <p:val>
                                            <p:strVal val="ppt_w"/>
                                          </p:val>
                                        </p:tav>
                                        <p:tav tm="100000">
                                          <p:val>
                                            <p:fltVal val="0"/>
                                          </p:val>
                                        </p:tav>
                                      </p:tavLst>
                                    </p:anim>
                                    <p:anim calcmode="lin" valueType="num">
                                      <p:cBhvr>
                                        <p:cTn id="174" dur="1750"/>
                                        <p:tgtEl>
                                          <p:spTgt spid="4">
                                            <p:txEl>
                                              <p:pRg st="8" end="8"/>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8" end="8"/>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9" end="9"/>
                                            </p:txEl>
                                          </p:spTgt>
                                        </p:tgtEl>
                                        <p:attrNameLst>
                                          <p:attrName>ppt_w</p:attrName>
                                        </p:attrNameLst>
                                      </p:cBhvr>
                                      <p:tavLst>
                                        <p:tav tm="0">
                                          <p:val>
                                            <p:strVal val="ppt_w"/>
                                          </p:val>
                                        </p:tav>
                                        <p:tav tm="100000">
                                          <p:val>
                                            <p:fltVal val="0"/>
                                          </p:val>
                                        </p:tav>
                                      </p:tavLst>
                                    </p:anim>
                                    <p:anim calcmode="lin" valueType="num">
                                      <p:cBhvr>
                                        <p:cTn id="178" dur="1750"/>
                                        <p:tgtEl>
                                          <p:spTgt spid="4">
                                            <p:txEl>
                                              <p:pRg st="9" end="9"/>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9" end="9"/>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2" dur="1750"/>
                                        <p:tgtEl>
                                          <p:spTgt spid="4">
                                            <p:txEl>
                                              <p:pRg st="10" end="10"/>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0" end="10"/>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6" dur="1750"/>
                                        <p:tgtEl>
                                          <p:spTgt spid="4">
                                            <p:txEl>
                                              <p:pRg st="11" end="11"/>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1" end="11"/>
                                            </p:txEl>
                                          </p:spTgt>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0" dur="1750"/>
                                        <p:tgtEl>
                                          <p:spTgt spid="4">
                                            <p:txEl>
                                              <p:pRg st="12" end="12"/>
                                            </p:txEl>
                                          </p:spTgt>
                                        </p:tgtEl>
                                        <p:attrNameLst>
                                          <p:attrName>ppt_h</p:attrName>
                                        </p:attrNameLst>
                                      </p:cBhvr>
                                      <p:tavLst>
                                        <p:tav tm="0">
                                          <p:val>
                                            <p:strVal val="ppt_h"/>
                                          </p:val>
                                        </p:tav>
                                        <p:tav tm="100000">
                                          <p:val>
                                            <p:fltVal val="0"/>
                                          </p:val>
                                        </p:tav>
                                      </p:tavLst>
                                    </p:anim>
                                    <p:set>
                                      <p:cBhvr>
                                        <p:cTn id="191" dur="1" fill="hold">
                                          <p:stCondLst>
                                            <p:cond delay="1749"/>
                                          </p:stCondLst>
                                        </p:cTn>
                                        <p:tgtEl>
                                          <p:spTgt spid="4">
                                            <p:txEl>
                                              <p:pRg st="12" end="12"/>
                                            </p:txEl>
                                          </p:spTgt>
                                        </p:tgtEl>
                                        <p:attrNameLst>
                                          <p:attrName>style.visibility</p:attrName>
                                        </p:attrNameLst>
                                      </p:cBhvr>
                                      <p:to>
                                        <p:strVal val="hidden"/>
                                      </p:to>
                                    </p:set>
                                  </p:childTnLst>
                                </p:cTn>
                              </p:par>
                              <p:par>
                                <p:cTn id="192" presetID="0" presetClass="path" presetSubtype="0" accel="50000" decel="50000" fill="hold" nodeType="withEffect">
                                  <p:stCondLst>
                                    <p:cond delay="0"/>
                                  </p:stCondLst>
                                  <p:childTnLst>
                                    <p:animMotion origin="layout" path="M -3.61111E-6 3.7037E-6 L -0.11614 0.55902 " pathEditMode="relative" rAng="0" ptsTypes="AA">
                                      <p:cBhvr>
                                        <p:cTn id="193" dur="1750" fill="hold"/>
                                        <p:tgtEl>
                                          <p:spTgt spid="4">
                                            <p:txEl>
                                              <p:pRg st="0" end="0"/>
                                            </p:txEl>
                                          </p:spTgt>
                                        </p:tgtEl>
                                        <p:attrNameLst>
                                          <p:attrName>ppt_x</p:attrName>
                                          <p:attrName>ppt_y</p:attrName>
                                        </p:attrNameLst>
                                      </p:cBhvr>
                                      <p:rCtr x="-5816" y="27940"/>
                                    </p:animMotion>
                                  </p:childTnLst>
                                </p:cTn>
                              </p:par>
                              <p:par>
                                <p:cTn id="194" presetID="0" presetClass="path" presetSubtype="0" accel="50000" decel="50000" fill="hold" nodeType="withEffect">
                                  <p:stCondLst>
                                    <p:cond delay="0"/>
                                  </p:stCondLst>
                                  <p:childTnLst>
                                    <p:animMotion origin="layout" path="M -3.05556E-6 -2.96296E-6 L -0.06857 0.49144 " pathEditMode="relative" rAng="0" ptsTypes="AA">
                                      <p:cBhvr>
                                        <p:cTn id="195" dur="1750" fill="hold"/>
                                        <p:tgtEl>
                                          <p:spTgt spid="4">
                                            <p:txEl>
                                              <p:pRg st="1" end="1"/>
                                            </p:txEl>
                                          </p:spTgt>
                                        </p:tgtEl>
                                        <p:attrNameLst>
                                          <p:attrName>ppt_x</p:attrName>
                                          <p:attrName>ppt_y</p:attrName>
                                        </p:attrNameLst>
                                      </p:cBhvr>
                                      <p:rCtr x="-3438" y="24560"/>
                                    </p:animMotion>
                                  </p:childTnLst>
                                </p:cTn>
                              </p:par>
                              <p:par>
                                <p:cTn id="196" presetID="0" presetClass="path" presetSubtype="0" accel="50000" decel="50000" fill="hold" nodeType="withEffect">
                                  <p:stCondLst>
                                    <p:cond delay="0"/>
                                  </p:stCondLst>
                                  <p:childTnLst>
                                    <p:animMotion origin="layout" path="M -4.44444E-6 0.00023 L -0.08142 0.42153 " pathEditMode="relative" rAng="0" ptsTypes="AA">
                                      <p:cBhvr>
                                        <p:cTn id="197" dur="1750" fill="hold"/>
                                        <p:tgtEl>
                                          <p:spTgt spid="4">
                                            <p:txEl>
                                              <p:pRg st="2" end="2"/>
                                            </p:txEl>
                                          </p:spTgt>
                                        </p:tgtEl>
                                        <p:attrNameLst>
                                          <p:attrName>ppt_x</p:attrName>
                                          <p:attrName>ppt_y</p:attrName>
                                        </p:attrNameLst>
                                      </p:cBhvr>
                                      <p:rCtr x="-4080" y="21065"/>
                                    </p:animMotion>
                                  </p:childTnLst>
                                </p:cTn>
                              </p:par>
                              <p:par>
                                <p:cTn id="198" presetID="0" presetClass="path" presetSubtype="0" accel="50000" decel="50000" fill="hold" nodeType="withEffect">
                                  <p:stCondLst>
                                    <p:cond delay="0"/>
                                  </p:stCondLst>
                                  <p:childTnLst>
                                    <p:animMotion origin="layout" path="M -1.38889E-6 0.00023 L -0.08576 0.34653 " pathEditMode="relative" rAng="0" ptsTypes="AA">
                                      <p:cBhvr>
                                        <p:cTn id="199" dur="1750" fill="hold"/>
                                        <p:tgtEl>
                                          <p:spTgt spid="4">
                                            <p:txEl>
                                              <p:pRg st="3" end="3"/>
                                            </p:txEl>
                                          </p:spTgt>
                                        </p:tgtEl>
                                        <p:attrNameLst>
                                          <p:attrName>ppt_x</p:attrName>
                                          <p:attrName>ppt_y</p:attrName>
                                        </p:attrNameLst>
                                      </p:cBhvr>
                                      <p:rCtr x="-4288" y="17315"/>
                                    </p:animMotion>
                                  </p:childTnLst>
                                </p:cTn>
                              </p:par>
                              <p:par>
                                <p:cTn id="200" presetID="0" presetClass="path" presetSubtype="0" accel="50000" decel="50000" fill="hold" nodeType="withEffect">
                                  <p:stCondLst>
                                    <p:cond delay="0"/>
                                  </p:stCondLst>
                                  <p:childTnLst>
                                    <p:animMotion origin="layout" path="M -4.44444E-6 0.00069 L -0.1085 0.27431 " pathEditMode="relative" rAng="0" ptsTypes="AA">
                                      <p:cBhvr>
                                        <p:cTn id="201" dur="1750" fill="hold"/>
                                        <p:tgtEl>
                                          <p:spTgt spid="4">
                                            <p:txEl>
                                              <p:pRg st="4" end="4"/>
                                            </p:txEl>
                                          </p:spTgt>
                                        </p:tgtEl>
                                        <p:attrNameLst>
                                          <p:attrName>ppt_x</p:attrName>
                                          <p:attrName>ppt_y</p:attrName>
                                        </p:attrNameLst>
                                      </p:cBhvr>
                                      <p:rCtr x="-5434" y="13681"/>
                                    </p:animMotion>
                                  </p:childTnLst>
                                </p:cTn>
                              </p:par>
                              <p:par>
                                <p:cTn id="202" presetID="0" presetClass="path" presetSubtype="0" accel="50000" decel="50000" fill="hold" nodeType="withEffect">
                                  <p:stCondLst>
                                    <p:cond delay="0"/>
                                  </p:stCondLst>
                                  <p:childTnLst>
                                    <p:animMotion origin="layout" path="M -4.72222E-6 0.00046 L -0.09461 0.20093 " pathEditMode="relative" rAng="0" ptsTypes="AA">
                                      <p:cBhvr>
                                        <p:cTn id="203" dur="1750" fill="hold"/>
                                        <p:tgtEl>
                                          <p:spTgt spid="4">
                                            <p:txEl>
                                              <p:pRg st="5" end="5"/>
                                            </p:txEl>
                                          </p:spTgt>
                                        </p:tgtEl>
                                        <p:attrNameLst>
                                          <p:attrName>ppt_x</p:attrName>
                                          <p:attrName>ppt_y</p:attrName>
                                        </p:attrNameLst>
                                      </p:cBhvr>
                                      <p:rCtr x="-4740" y="10023"/>
                                    </p:animMotion>
                                  </p:childTnLst>
                                </p:cTn>
                              </p:par>
                              <p:par>
                                <p:cTn id="204" presetID="0" presetClass="path" presetSubtype="0" accel="50000" decel="50000" fill="hold" nodeType="withEffect">
                                  <p:stCondLst>
                                    <p:cond delay="0"/>
                                  </p:stCondLst>
                                  <p:childTnLst>
                                    <p:animMotion origin="layout" path="M -5.55556E-7 0.00046 L -0.11024 0.12662 " pathEditMode="relative" rAng="0" ptsTypes="AA">
                                      <p:cBhvr>
                                        <p:cTn id="205" dur="1750" fill="hold"/>
                                        <p:tgtEl>
                                          <p:spTgt spid="4">
                                            <p:txEl>
                                              <p:pRg st="6" end="6"/>
                                            </p:txEl>
                                          </p:spTgt>
                                        </p:tgtEl>
                                        <p:attrNameLst>
                                          <p:attrName>ppt_x</p:attrName>
                                          <p:attrName>ppt_y</p:attrName>
                                        </p:attrNameLst>
                                      </p:cBhvr>
                                      <p:rCtr x="-5521" y="6296"/>
                                    </p:animMotion>
                                  </p:childTnLst>
                                </p:cTn>
                              </p:par>
                              <p:par>
                                <p:cTn id="206" presetID="0" presetClass="path" presetSubtype="0" accel="50000" decel="50000" fill="hold" nodeType="withEffect">
                                  <p:stCondLst>
                                    <p:cond delay="0"/>
                                  </p:stCondLst>
                                  <p:childTnLst>
                                    <p:animMotion origin="layout" path="M 1.94444E-6 0.00023 L -0.08854 0.05231 " pathEditMode="relative" rAng="0" ptsTypes="AA">
                                      <p:cBhvr>
                                        <p:cTn id="207" dur="1750" fill="hold"/>
                                        <p:tgtEl>
                                          <p:spTgt spid="4">
                                            <p:txEl>
                                              <p:pRg st="7" end="7"/>
                                            </p:txEl>
                                          </p:spTgt>
                                        </p:tgtEl>
                                        <p:attrNameLst>
                                          <p:attrName>ppt_x</p:attrName>
                                          <p:attrName>ppt_y</p:attrName>
                                        </p:attrNameLst>
                                      </p:cBhvr>
                                      <p:rCtr x="-4427" y="2593"/>
                                    </p:animMotion>
                                  </p:childTnLst>
                                </p:cTn>
                              </p:par>
                              <p:par>
                                <p:cTn id="208" presetID="0" presetClass="path" presetSubtype="0" accel="50000" decel="50000" fill="hold" nodeType="withEffect">
                                  <p:stCondLst>
                                    <p:cond delay="0"/>
                                  </p:stCondLst>
                                  <p:childTnLst>
                                    <p:animMotion origin="layout" path="M -4.44444E-6 0.00069 L -0.10902 -0.02199 " pathEditMode="relative" rAng="0" ptsTypes="AA">
                                      <p:cBhvr>
                                        <p:cTn id="209" dur="1750" fill="hold"/>
                                        <p:tgtEl>
                                          <p:spTgt spid="4">
                                            <p:txEl>
                                              <p:pRg st="8" end="8"/>
                                            </p:txEl>
                                          </p:spTgt>
                                        </p:tgtEl>
                                        <p:attrNameLst>
                                          <p:attrName>ppt_x</p:attrName>
                                          <p:attrName>ppt_y</p:attrName>
                                        </p:attrNameLst>
                                      </p:cBhvr>
                                      <p:rCtr x="-5451" y="-1134"/>
                                    </p:animMotion>
                                  </p:childTnLst>
                                </p:cTn>
                              </p:par>
                              <p:par>
                                <p:cTn id="210" presetID="0" presetClass="path" presetSubtype="0" accel="50000" decel="50000" fill="hold" nodeType="withEffect">
                                  <p:stCondLst>
                                    <p:cond delay="0"/>
                                  </p:stCondLst>
                                  <p:childTnLst>
                                    <p:animMotion origin="layout" path="M -1.11111E-6 0.00023 L -0.11753 -0.09236 " pathEditMode="relative" rAng="0" ptsTypes="AA">
                                      <p:cBhvr>
                                        <p:cTn id="211" dur="1750" fill="hold"/>
                                        <p:tgtEl>
                                          <p:spTgt spid="4">
                                            <p:txEl>
                                              <p:pRg st="9" end="9"/>
                                            </p:txEl>
                                          </p:spTgt>
                                        </p:tgtEl>
                                        <p:attrNameLst>
                                          <p:attrName>ppt_x</p:attrName>
                                          <p:attrName>ppt_y</p:attrName>
                                        </p:attrNameLst>
                                      </p:cBhvr>
                                      <p:rCtr x="-5885" y="-4630"/>
                                    </p:animMotion>
                                  </p:childTnLst>
                                </p:cTn>
                              </p:par>
                              <p:par>
                                <p:cTn id="212" presetID="0" presetClass="path" presetSubtype="0" accel="50000" decel="50000" fill="hold" nodeType="withEffect">
                                  <p:stCondLst>
                                    <p:cond delay="0"/>
                                  </p:stCondLst>
                                  <p:childTnLst>
                                    <p:animMotion origin="layout" path="M 5.55556E-7 0.00023 L -0.08924 -0.1676 " pathEditMode="relative" rAng="0" ptsTypes="AA">
                                      <p:cBhvr>
                                        <p:cTn id="213" dur="1750" fill="hold"/>
                                        <p:tgtEl>
                                          <p:spTgt spid="4">
                                            <p:txEl>
                                              <p:pRg st="10" end="10"/>
                                            </p:txEl>
                                          </p:spTgt>
                                        </p:tgtEl>
                                        <p:attrNameLst>
                                          <p:attrName>ppt_x</p:attrName>
                                          <p:attrName>ppt_y</p:attrName>
                                        </p:attrNameLst>
                                      </p:cBhvr>
                                      <p:rCtr x="-4462" y="-8403"/>
                                    </p:animMotion>
                                  </p:childTnLst>
                                </p:cTn>
                              </p:par>
                              <p:par>
                                <p:cTn id="214" presetID="0" presetClass="path" presetSubtype="0" accel="50000" decel="50000" fill="hold" nodeType="withEffect">
                                  <p:stCondLst>
                                    <p:cond delay="0"/>
                                  </p:stCondLst>
                                  <p:childTnLst>
                                    <p:animMotion origin="layout" path="M -3.33333E-6 0.00069 L -0.09305 -0.24537 " pathEditMode="relative" rAng="0" ptsTypes="AA">
                                      <p:cBhvr>
                                        <p:cTn id="215" dur="1750" fill="hold"/>
                                        <p:tgtEl>
                                          <p:spTgt spid="4">
                                            <p:txEl>
                                              <p:pRg st="11" end="11"/>
                                            </p:txEl>
                                          </p:spTgt>
                                        </p:tgtEl>
                                        <p:attrNameLst>
                                          <p:attrName>ppt_x</p:attrName>
                                          <p:attrName>ppt_y</p:attrName>
                                        </p:attrNameLst>
                                      </p:cBhvr>
                                      <p:rCtr x="-4653" y="-12315"/>
                                    </p:animMotion>
                                  </p:childTnLst>
                                </p:cTn>
                              </p:par>
                              <p:par>
                                <p:cTn id="216" presetID="0" presetClass="path" presetSubtype="0" accel="50000" decel="50000" fill="hold" nodeType="withEffect">
                                  <p:stCondLst>
                                    <p:cond delay="0"/>
                                  </p:stCondLst>
                                  <p:childTnLst>
                                    <p:animMotion origin="layout" path="M -5.55556E-7 0.00046 L -0.09635 -0.31528 " pathEditMode="relative" rAng="0" ptsTypes="AA">
                                      <p:cBhvr>
                                        <p:cTn id="217" dur="1750" fill="hold"/>
                                        <p:tgtEl>
                                          <p:spTgt spid="4">
                                            <p:txEl>
                                              <p:pRg st="12" end="12"/>
                                            </p:txEl>
                                          </p:spTgt>
                                        </p:tgtEl>
                                        <p:attrNameLst>
                                          <p:attrName>ppt_x</p:attrName>
                                          <p:attrName>ppt_y</p:attrName>
                                        </p:attrNameLst>
                                      </p:cBhvr>
                                      <p:rCtr x="-4826" y="-1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P spid="5" grpId="3"/>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773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8C603-1746-DA39-120E-8AC2D2B5927A}"/>
              </a:ext>
            </a:extLst>
          </p:cNvPr>
          <p:cNvPicPr>
            <a:picLocks noChangeAspect="1"/>
          </p:cNvPicPr>
          <p:nvPr/>
        </p:nvPicPr>
        <p:blipFill rotWithShape="1">
          <a:blip r:embed="rId3">
            <a:extLst>
              <a:ext uri="{28A0092B-C50C-407E-A947-70E740481C1C}">
                <a14:useLocalDpi xmlns:a14="http://schemas.microsoft.com/office/drawing/2010/main" val="0"/>
              </a:ext>
            </a:extLst>
          </a:blip>
          <a:srcRect b="2500"/>
          <a:stretch/>
        </p:blipFill>
        <p:spPr>
          <a:xfrm>
            <a:off x="0" y="0"/>
            <a:ext cx="9144000" cy="6858000"/>
          </a:xfrm>
          <a:prstGeom prst="rect">
            <a:avLst/>
          </a:prstGeom>
        </p:spPr>
      </p:pic>
      <p:sp>
        <p:nvSpPr>
          <p:cNvPr id="2" name="Rectangle 4">
            <a:extLst>
              <a:ext uri="{FF2B5EF4-FFF2-40B4-BE49-F238E27FC236}">
                <a16:creationId xmlns:a16="http://schemas.microsoft.com/office/drawing/2014/main" id="{35674633-C24C-E86D-35DD-5F7CB395A796}"/>
              </a:ext>
            </a:extLst>
          </p:cNvPr>
          <p:cNvSpPr>
            <a:spLocks noChangeArrowheads="1"/>
          </p:cNvSpPr>
          <p:nvPr/>
        </p:nvSpPr>
        <p:spPr bwMode="auto">
          <a:xfrm>
            <a:off x="3610098" y="2945080"/>
            <a:ext cx="2208429" cy="237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115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5</a:t>
            </a:r>
            <a:endParaRPr kumimoji="0" lang="en-US" sz="287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4" name="Rectangle 4"/>
          <p:cNvSpPr>
            <a:spLocks noChangeArrowheads="1"/>
          </p:cNvSpPr>
          <p:nvPr/>
        </p:nvSpPr>
        <p:spPr bwMode="auto">
          <a:xfrm>
            <a:off x="1375941" y="0"/>
            <a:ext cx="6392119" cy="29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Of the </a:t>
            </a: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Heart</a:t>
            </a:r>
            <a:endParaRPr kumimoji="0" lang="en-US" sz="166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April 30, 2023</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825305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stCondLst>
                                            <p:cond delay="0"/>
                                          </p:stCondLst>
                                        </p:cTn>
                                        <p:tgtEl>
                                          <p:spTgt spid="2"/>
                                        </p:tgtEl>
                                      </p:cBhvr>
                                    </p:animEffect>
                                    <p:anim to="" calcmode="lin" valueType="num">
                                      <p:cBhvr>
                                        <p:cTn id="13"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0 3.7037E-7 L 0.00955 0.32824 " pathEditMode="relative" rAng="0" ptsTypes="AA">
                                      <p:cBhvr>
                                        <p:cTn id="35" dur="1000" fill="hold"/>
                                        <p:tgtEl>
                                          <p:spTgt spid="4"/>
                                        </p:tgtEl>
                                        <p:attrNameLst>
                                          <p:attrName>ppt_x</p:attrName>
                                          <p:attrName>ppt_y</p:attrName>
                                        </p:attrNameLst>
                                      </p:cBhvr>
                                      <p:rCtr x="469" y="16412"/>
                                    </p:animMotion>
                                  </p:childTnLst>
                                </p:cTn>
                              </p:par>
                              <p:par>
                                <p:cTn id="36" presetID="6" presetClass="emph" presetSubtype="0" fill="hold" grpId="3" nodeType="withEffect">
                                  <p:stCondLst>
                                    <p:cond delay="0"/>
                                  </p:stCondLst>
                                  <p:childTnLst>
                                    <p:animScale>
                                      <p:cBhvr>
                                        <p:cTn id="37" dur="1000" fill="hold"/>
                                        <p:tgtEl>
                                          <p:spTgt spid="4"/>
                                        </p:tgtEl>
                                      </p:cBhvr>
                                      <p:by x="20000" y="20000"/>
                                    </p:animScale>
                                  </p:childTnLst>
                                </p:cTn>
                              </p:par>
                              <p:par>
                                <p:cTn id="38" presetID="31" presetClass="exit" presetSubtype="0" fill="hold" grpId="1" nodeType="withEffect">
                                  <p:stCondLst>
                                    <p:cond delay="50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500"/>
                                  </p:stCondLst>
                                  <p:childTnLst>
                                    <p:animMotion origin="layout" path="M 3.33333E-6 2.22222E-6 L -0.12761 -0.21065 " pathEditMode="relative" rAng="0" ptsTypes="AA">
                                      <p:cBhvr>
                                        <p:cTn id="45" dur="1000" fill="hold"/>
                                        <p:tgtEl>
                                          <p:spTgt spid="6"/>
                                        </p:tgtEl>
                                        <p:attrNameLst>
                                          <p:attrName>ppt_x</p:attrName>
                                          <p:attrName>ppt_y</p:attrName>
                                        </p:attrNameLst>
                                      </p:cBhvr>
                                      <p:rCtr x="-6389" y="-10532"/>
                                    </p:animMotion>
                                  </p:childTnLst>
                                </p:cTn>
                              </p:par>
                              <p:par>
                                <p:cTn id="46" presetID="9" presetClass="exit" presetSubtype="0" fill="hold" grpId="1" nodeType="withEffect">
                                  <p:stCondLst>
                                    <p:cond delay="750"/>
                                  </p:stCondLst>
                                  <p:childTnLst>
                                    <p:animEffect transition="out" filter="dissolve">
                                      <p:cBhvr>
                                        <p:cTn id="47" dur="1500"/>
                                        <p:tgtEl>
                                          <p:spTgt spid="5"/>
                                        </p:tgtEl>
                                      </p:cBhvr>
                                    </p:animEffect>
                                    <p:set>
                                      <p:cBhvr>
                                        <p:cTn id="48" dur="1" fill="hold">
                                          <p:stCondLst>
                                            <p:cond delay="1499"/>
                                          </p:stCondLst>
                                        </p:cTn>
                                        <p:tgtEl>
                                          <p:spTgt spid="5"/>
                                        </p:tgtEl>
                                        <p:attrNameLst>
                                          <p:attrName>style.visibility</p:attrName>
                                        </p:attrNameLst>
                                      </p:cBhvr>
                                      <p:to>
                                        <p:strVal val="hidden"/>
                                      </p:to>
                                    </p:set>
                                  </p:childTnLst>
                                </p:cTn>
                              </p:par>
                              <p:par>
                                <p:cTn id="49" presetID="0" presetClass="path" presetSubtype="0" accel="50000" decel="50000" fill="hold" grpId="2" nodeType="withEffect">
                                  <p:stCondLst>
                                    <p:cond delay="750"/>
                                  </p:stCondLst>
                                  <p:childTnLst>
                                    <p:animMotion origin="layout" path="M 3.33333E-6 3.33333E-6 L 0.29097 -0.09051 " pathEditMode="relative" rAng="0" ptsTypes="AA">
                                      <p:cBhvr>
                                        <p:cTn id="50" dur="1500" fill="hold"/>
                                        <p:tgtEl>
                                          <p:spTgt spid="5"/>
                                        </p:tgtEl>
                                        <p:attrNameLst>
                                          <p:attrName>ppt_x</p:attrName>
                                          <p:attrName>ppt_y</p:attrName>
                                        </p:attrNameLst>
                                      </p:cBhvr>
                                      <p:rCtr x="14549" y="-4537"/>
                                    </p:animMotion>
                                  </p:childTnLst>
                                </p:cTn>
                              </p:par>
                              <p:par>
                                <p:cTn id="51" presetID="53" presetClass="exit" presetSubtype="32" fill="hold" grpId="1" nodeType="withEffect">
                                  <p:stCondLst>
                                    <p:cond delay="750"/>
                                  </p:stCondLst>
                                  <p:childTnLst>
                                    <p:anim calcmode="lin" valueType="num">
                                      <p:cBhvr>
                                        <p:cTn id="52" dur="500"/>
                                        <p:tgtEl>
                                          <p:spTgt spid="2"/>
                                        </p:tgtEl>
                                        <p:attrNameLst>
                                          <p:attrName>ppt_w</p:attrName>
                                        </p:attrNameLst>
                                      </p:cBhvr>
                                      <p:tavLst>
                                        <p:tav tm="0">
                                          <p:val>
                                            <p:strVal val="ppt_w"/>
                                          </p:val>
                                        </p:tav>
                                        <p:tav tm="100000">
                                          <p:val>
                                            <p:fltVal val="0"/>
                                          </p:val>
                                        </p:tav>
                                      </p:tavLst>
                                    </p:anim>
                                    <p:anim calcmode="lin" valueType="num">
                                      <p:cBhvr>
                                        <p:cTn id="53" dur="500"/>
                                        <p:tgtEl>
                                          <p:spTgt spid="2"/>
                                        </p:tgtEl>
                                        <p:attrNameLst>
                                          <p:attrName>ppt_h</p:attrName>
                                        </p:attrNameLst>
                                      </p:cBhvr>
                                      <p:tavLst>
                                        <p:tav tm="0">
                                          <p:val>
                                            <p:strVal val="ppt_h"/>
                                          </p:val>
                                        </p:tav>
                                        <p:tav tm="100000">
                                          <p:val>
                                            <p:fltVal val="0"/>
                                          </p:val>
                                        </p:tav>
                                      </p:tavLst>
                                    </p:anim>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5" grpId="1"/>
      <p:bldP spid="5" grpId="2"/>
      <p:bldP spid="6" grpId="0"/>
      <p:bldP spid="6" grpId="1"/>
      <p:bldP spid="6"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Heart">
            <a:extLst>
              <a:ext uri="{FF2B5EF4-FFF2-40B4-BE49-F238E27FC236}">
                <a16:creationId xmlns:a16="http://schemas.microsoft.com/office/drawing/2014/main" id="{0AF43D33-50C2-329C-9616-464429CEE1AF}"/>
              </a:ext>
            </a:extLst>
          </p:cNvPr>
          <p:cNvSpPr/>
          <p:nvPr/>
        </p:nvSpPr>
        <p:spPr>
          <a:xfrm>
            <a:off x="609600" y="978694"/>
            <a:ext cx="4882896" cy="4782312"/>
          </a:xfrm>
          <a:custGeom>
            <a:avLst/>
            <a:gdLst>
              <a:gd name="connsiteX0" fmla="*/ 2572378 w 5144756"/>
              <a:gd name="connsiteY0" fmla="*/ 1361552 h 5446206"/>
              <a:gd name="connsiteX1" fmla="*/ 2572378 w 5144756"/>
              <a:gd name="connsiteY1" fmla="*/ 5446206 h 5446206"/>
              <a:gd name="connsiteX2" fmla="*/ 2572378 w 5144756"/>
              <a:gd name="connsiteY2" fmla="*/ 1361552 h 5446206"/>
              <a:gd name="connsiteX0" fmla="*/ 2591132 w 5113208"/>
              <a:gd name="connsiteY0" fmla="*/ 1294083 h 5378737"/>
              <a:gd name="connsiteX1" fmla="*/ 2591132 w 5113208"/>
              <a:gd name="connsiteY1" fmla="*/ 5378737 h 5378737"/>
              <a:gd name="connsiteX2" fmla="*/ 2591132 w 5113208"/>
              <a:gd name="connsiteY2" fmla="*/ 1294083 h 5378737"/>
              <a:gd name="connsiteX0" fmla="*/ 2439270 w 4961346"/>
              <a:gd name="connsiteY0" fmla="*/ 696476 h 4781130"/>
              <a:gd name="connsiteX1" fmla="*/ 2439270 w 4961346"/>
              <a:gd name="connsiteY1" fmla="*/ 4781130 h 4781130"/>
              <a:gd name="connsiteX2" fmla="*/ 2439270 w 4961346"/>
              <a:gd name="connsiteY2" fmla="*/ 696476 h 4781130"/>
              <a:gd name="connsiteX0" fmla="*/ 2415043 w 4937119"/>
              <a:gd name="connsiteY0" fmla="*/ 696476 h 4781130"/>
              <a:gd name="connsiteX1" fmla="*/ 2415043 w 4937119"/>
              <a:gd name="connsiteY1" fmla="*/ 4781130 h 4781130"/>
              <a:gd name="connsiteX2" fmla="*/ 2415043 w 4937119"/>
              <a:gd name="connsiteY2" fmla="*/ 696476 h 4781130"/>
              <a:gd name="connsiteX0" fmla="*/ 2415043 w 4864670"/>
              <a:gd name="connsiteY0" fmla="*/ 690270 h 4774924"/>
              <a:gd name="connsiteX1" fmla="*/ 2415043 w 4864670"/>
              <a:gd name="connsiteY1" fmla="*/ 4774924 h 4774924"/>
              <a:gd name="connsiteX2" fmla="*/ 2415043 w 4864670"/>
              <a:gd name="connsiteY2" fmla="*/ 690270 h 4774924"/>
              <a:gd name="connsiteX0" fmla="*/ 2312087 w 4761714"/>
              <a:gd name="connsiteY0" fmla="*/ 690270 h 4774924"/>
              <a:gd name="connsiteX1" fmla="*/ 2312087 w 4761714"/>
              <a:gd name="connsiteY1" fmla="*/ 4774924 h 4774924"/>
              <a:gd name="connsiteX2" fmla="*/ 2312087 w 4761714"/>
              <a:gd name="connsiteY2" fmla="*/ 690270 h 4774924"/>
              <a:gd name="connsiteX0" fmla="*/ 2415893 w 4865520"/>
              <a:gd name="connsiteY0" fmla="*/ 690270 h 4774924"/>
              <a:gd name="connsiteX1" fmla="*/ 2415893 w 4865520"/>
              <a:gd name="connsiteY1" fmla="*/ 4774924 h 4774924"/>
              <a:gd name="connsiteX2" fmla="*/ 2415893 w 4865520"/>
              <a:gd name="connsiteY2" fmla="*/ 690270 h 4774924"/>
            </a:gdLst>
            <a:ahLst/>
            <a:cxnLst>
              <a:cxn ang="0">
                <a:pos x="connsiteX0" y="connsiteY0"/>
              </a:cxn>
              <a:cxn ang="0">
                <a:pos x="connsiteX1" y="connsiteY1"/>
              </a:cxn>
              <a:cxn ang="0">
                <a:pos x="connsiteX2" y="connsiteY2"/>
              </a:cxn>
            </a:cxnLst>
            <a:rect l="l" t="t" r="r" b="b"/>
            <a:pathLst>
              <a:path w="4865520" h="4774924">
                <a:moveTo>
                  <a:pt x="2415893" y="690270"/>
                </a:moveTo>
                <a:cubicBezTo>
                  <a:pt x="3214762" y="-1108261"/>
                  <a:pt x="7504057" y="731214"/>
                  <a:pt x="2415893" y="4774924"/>
                </a:cubicBezTo>
                <a:cubicBezTo>
                  <a:pt x="-2549442" y="744861"/>
                  <a:pt x="1535138" y="-1040020"/>
                  <a:pt x="2415893" y="69027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493F0864-09A7-8330-E8A4-C72AFEDD9227}"/>
              </a:ext>
            </a:extLst>
          </p:cNvPr>
          <p:cNvSpPr txBox="1">
            <a:spLocks noChangeArrowheads="1"/>
          </p:cNvSpPr>
          <p:nvPr/>
        </p:nvSpPr>
        <p:spPr bwMode="auto">
          <a:xfrm>
            <a:off x="969506" y="1366024"/>
            <a:ext cx="7204989" cy="412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lest your heart be deceived</a:t>
            </a:r>
          </a:p>
          <a:p>
            <a:pPr eaLnBrk="1" hangingPunct="1"/>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Take heed to yourselves</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rPr>
              <a:t>and you turn aside and </a:t>
            </a:r>
          </a:p>
          <a:p>
            <a:pPr eaLnBrk="1" hangingPunct="1"/>
            <a:r>
              <a:rPr lang="en-US" altLang="en-US" b="1" kern="0" dirty="0">
                <a:ln w="17780"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rPr>
              <a:t>serve and worship other gods</a:t>
            </a:r>
            <a:endParaRPr lang="en-US" altLang="en-US" sz="3200" b="1" i="1" kern="0" dirty="0">
              <a:ln w="17780"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03860" y="1874679"/>
            <a:ext cx="8336280" cy="31086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"Take heed to yourselves, lest your heart be deceived, and you turn aside and serve other gods and worship them,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11:16 </a:t>
            </a:r>
          </a:p>
        </p:txBody>
      </p:sp>
      <p:sp>
        <p:nvSpPr>
          <p:cNvPr id="3" name="Rectangle 2">
            <a:extLst>
              <a:ext uri="{FF2B5EF4-FFF2-40B4-BE49-F238E27FC236}">
                <a16:creationId xmlns:a16="http://schemas.microsoft.com/office/drawing/2014/main" id="{B519E6EC-3799-7C33-F1CD-C023DFB767DB}"/>
              </a:ext>
            </a:extLst>
          </p:cNvPr>
          <p:cNvSpPr txBox="1">
            <a:spLocks noChangeArrowheads="1"/>
          </p:cNvSpPr>
          <p:nvPr/>
        </p:nvSpPr>
        <p:spPr bwMode="auto">
          <a:xfrm>
            <a:off x="6442364" y="2042045"/>
            <a:ext cx="2387311" cy="75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lest your</a:t>
            </a:r>
          </a:p>
        </p:txBody>
      </p:sp>
      <p:sp>
        <p:nvSpPr>
          <p:cNvPr id="8" name="Rectangle 2">
            <a:extLst>
              <a:ext uri="{FF2B5EF4-FFF2-40B4-BE49-F238E27FC236}">
                <a16:creationId xmlns:a16="http://schemas.microsoft.com/office/drawing/2014/main" id="{9151DA37-875A-2B7C-22B2-9F082824E476}"/>
              </a:ext>
            </a:extLst>
          </p:cNvPr>
          <p:cNvSpPr txBox="1">
            <a:spLocks noChangeArrowheads="1"/>
          </p:cNvSpPr>
          <p:nvPr/>
        </p:nvSpPr>
        <p:spPr bwMode="auto">
          <a:xfrm>
            <a:off x="561975" y="2715075"/>
            <a:ext cx="4758171" cy="75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 be deceived</a:t>
            </a:r>
          </a:p>
        </p:txBody>
      </p:sp>
      <p:sp>
        <p:nvSpPr>
          <p:cNvPr id="9" name="Rectangle 2">
            <a:extLst>
              <a:ext uri="{FF2B5EF4-FFF2-40B4-BE49-F238E27FC236}">
                <a16:creationId xmlns:a16="http://schemas.microsoft.com/office/drawing/2014/main" id="{0B6FB009-BB0D-AB15-2386-802BA17C91D3}"/>
              </a:ext>
            </a:extLst>
          </p:cNvPr>
          <p:cNvSpPr txBox="1">
            <a:spLocks noChangeArrowheads="1"/>
          </p:cNvSpPr>
          <p:nvPr/>
        </p:nvSpPr>
        <p:spPr bwMode="auto">
          <a:xfrm>
            <a:off x="531018" y="2042046"/>
            <a:ext cx="6036035" cy="75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heed to yourselves</a:t>
            </a:r>
          </a:p>
        </p:txBody>
      </p:sp>
      <p:sp>
        <p:nvSpPr>
          <p:cNvPr id="10" name="Rectangle 2">
            <a:extLst>
              <a:ext uri="{FF2B5EF4-FFF2-40B4-BE49-F238E27FC236}">
                <a16:creationId xmlns:a16="http://schemas.microsoft.com/office/drawing/2014/main" id="{67413804-BBC0-3472-9F2F-2065E7835894}"/>
              </a:ext>
            </a:extLst>
          </p:cNvPr>
          <p:cNvSpPr txBox="1">
            <a:spLocks noChangeArrowheads="1"/>
          </p:cNvSpPr>
          <p:nvPr/>
        </p:nvSpPr>
        <p:spPr bwMode="auto">
          <a:xfrm>
            <a:off x="5143500" y="2693195"/>
            <a:ext cx="3293270" cy="79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you turn</a:t>
            </a:r>
          </a:p>
        </p:txBody>
      </p:sp>
      <p:sp>
        <p:nvSpPr>
          <p:cNvPr id="11" name="Rectangle 2">
            <a:extLst>
              <a:ext uri="{FF2B5EF4-FFF2-40B4-BE49-F238E27FC236}">
                <a16:creationId xmlns:a16="http://schemas.microsoft.com/office/drawing/2014/main" id="{67827D8A-DC7C-3000-9AF4-0C5E8B3D2EDA}"/>
              </a:ext>
            </a:extLst>
          </p:cNvPr>
          <p:cNvSpPr txBox="1">
            <a:spLocks noChangeArrowheads="1"/>
          </p:cNvSpPr>
          <p:nvPr/>
        </p:nvSpPr>
        <p:spPr bwMode="auto">
          <a:xfrm>
            <a:off x="776937" y="3372082"/>
            <a:ext cx="2592532" cy="78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aside and</a:t>
            </a:r>
          </a:p>
        </p:txBody>
      </p:sp>
      <p:sp>
        <p:nvSpPr>
          <p:cNvPr id="12" name="Rectangle 2">
            <a:extLst>
              <a:ext uri="{FF2B5EF4-FFF2-40B4-BE49-F238E27FC236}">
                <a16:creationId xmlns:a16="http://schemas.microsoft.com/office/drawing/2014/main" id="{AA9FCE77-C78F-7192-B837-E2A72B10FE7A}"/>
              </a:ext>
            </a:extLst>
          </p:cNvPr>
          <p:cNvSpPr txBox="1">
            <a:spLocks noChangeArrowheads="1"/>
          </p:cNvSpPr>
          <p:nvPr/>
        </p:nvSpPr>
        <p:spPr bwMode="auto">
          <a:xfrm>
            <a:off x="3124200" y="3361691"/>
            <a:ext cx="1621764" cy="80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serve</a:t>
            </a:r>
          </a:p>
        </p:txBody>
      </p:sp>
      <p:sp>
        <p:nvSpPr>
          <p:cNvPr id="13" name="Rectangle 2">
            <a:extLst>
              <a:ext uri="{FF2B5EF4-FFF2-40B4-BE49-F238E27FC236}">
                <a16:creationId xmlns:a16="http://schemas.microsoft.com/office/drawing/2014/main" id="{FCD3E40C-F1B4-8D7D-6DF0-9A5ADBD2F1AB}"/>
              </a:ext>
            </a:extLst>
          </p:cNvPr>
          <p:cNvSpPr txBox="1">
            <a:spLocks noChangeArrowheads="1"/>
          </p:cNvSpPr>
          <p:nvPr/>
        </p:nvSpPr>
        <p:spPr bwMode="auto">
          <a:xfrm>
            <a:off x="7086601" y="3372082"/>
            <a:ext cx="13273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p>
        </p:txBody>
      </p:sp>
      <p:sp>
        <p:nvSpPr>
          <p:cNvPr id="14" name="Rectangle 2">
            <a:extLst>
              <a:ext uri="{FF2B5EF4-FFF2-40B4-BE49-F238E27FC236}">
                <a16:creationId xmlns:a16="http://schemas.microsoft.com/office/drawing/2014/main" id="{780B24FF-976D-88ED-A924-7D7094D2C0B9}"/>
              </a:ext>
            </a:extLst>
          </p:cNvPr>
          <p:cNvSpPr txBox="1">
            <a:spLocks noChangeArrowheads="1"/>
          </p:cNvSpPr>
          <p:nvPr/>
        </p:nvSpPr>
        <p:spPr bwMode="auto">
          <a:xfrm>
            <a:off x="441339" y="4047492"/>
            <a:ext cx="2304102" cy="77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worship</a:t>
            </a:r>
          </a:p>
        </p:txBody>
      </p:sp>
      <p:sp>
        <p:nvSpPr>
          <p:cNvPr id="15" name="Rectangle 2">
            <a:extLst>
              <a:ext uri="{FF2B5EF4-FFF2-40B4-BE49-F238E27FC236}">
                <a16:creationId xmlns:a16="http://schemas.microsoft.com/office/drawing/2014/main" id="{22D46157-75FB-81F8-ECB4-633BC7733642}"/>
              </a:ext>
            </a:extLst>
          </p:cNvPr>
          <p:cNvSpPr txBox="1">
            <a:spLocks noChangeArrowheads="1"/>
          </p:cNvSpPr>
          <p:nvPr/>
        </p:nvSpPr>
        <p:spPr bwMode="auto">
          <a:xfrm>
            <a:off x="4416136" y="3361691"/>
            <a:ext cx="3034795" cy="80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other gods</a:t>
            </a:r>
          </a:p>
        </p:txBody>
      </p:sp>
      <p:sp>
        <p:nvSpPr>
          <p:cNvPr id="4" name="TextBox 18">
            <a:extLst>
              <a:ext uri="{FF2B5EF4-FFF2-40B4-BE49-F238E27FC236}">
                <a16:creationId xmlns:a16="http://schemas.microsoft.com/office/drawing/2014/main" id="{E6E2E077-612C-15F5-C2BA-55D823BAE359}"/>
              </a:ext>
            </a:extLst>
          </p:cNvPr>
          <p:cNvSpPr txBox="1"/>
          <p:nvPr/>
        </p:nvSpPr>
        <p:spPr>
          <a:xfrm>
            <a:off x="5436152" y="2043367"/>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C00000"/>
                </a:solidFill>
                <a:effectLst>
                  <a:glow rad="101600">
                    <a:srgbClr val="000000"/>
                  </a:glow>
                </a:effectLst>
                <a:latin typeface="Calibri" panose="020F0502020204030204" pitchFamily="34" charset="0"/>
              </a:rPr>
              <a:t>↘</a:t>
            </a:r>
          </a:p>
        </p:txBody>
      </p:sp>
      <p:sp>
        <p:nvSpPr>
          <p:cNvPr id="5" name="TextBox 18">
            <a:extLst>
              <a:ext uri="{FF2B5EF4-FFF2-40B4-BE49-F238E27FC236}">
                <a16:creationId xmlns:a16="http://schemas.microsoft.com/office/drawing/2014/main" id="{0386C2E3-536D-0DB9-503C-E773A13DF251}"/>
              </a:ext>
            </a:extLst>
          </p:cNvPr>
          <p:cNvSpPr txBox="1"/>
          <p:nvPr/>
        </p:nvSpPr>
        <p:spPr>
          <a:xfrm>
            <a:off x="3426781" y="3383794"/>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effectLst>
                  <a:glow rad="101600">
                    <a:srgbClr val="000000"/>
                  </a:glow>
                  <a:outerShdw blurRad="50800" dist="50800" dir="5400000" algn="ctr" rotWithShape="0">
                    <a:srgbClr val="FF0000"/>
                  </a:outerShdw>
                </a:effectLst>
                <a:latin typeface="Calibri" panose="020F0502020204030204" pitchFamily="34" charset="0"/>
              </a:rPr>
              <a:t>↘</a:t>
            </a:r>
          </a:p>
        </p:txBody>
      </p:sp>
      <p:sp>
        <p:nvSpPr>
          <p:cNvPr id="6" name="TextBox 18">
            <a:extLst>
              <a:ext uri="{FF2B5EF4-FFF2-40B4-BE49-F238E27FC236}">
                <a16:creationId xmlns:a16="http://schemas.microsoft.com/office/drawing/2014/main" id="{6ADAEABA-8D4B-0F73-3D49-C6830C2D8C32}"/>
              </a:ext>
            </a:extLst>
          </p:cNvPr>
          <p:cNvSpPr txBox="1"/>
          <p:nvPr/>
        </p:nvSpPr>
        <p:spPr>
          <a:xfrm>
            <a:off x="3064022" y="2043367"/>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C00000"/>
                </a:solidFill>
                <a:effectLst>
                  <a:glow rad="101600">
                    <a:srgbClr val="000000"/>
                  </a:glow>
                </a:effectLst>
                <a:latin typeface="Calibri" panose="020F0502020204030204" pitchFamily="34" charset="0"/>
              </a:rPr>
              <a:t>↙</a:t>
            </a:r>
          </a:p>
        </p:txBody>
      </p:sp>
      <p:sp>
        <p:nvSpPr>
          <p:cNvPr id="7" name="TextBox 18">
            <a:extLst>
              <a:ext uri="{FF2B5EF4-FFF2-40B4-BE49-F238E27FC236}">
                <a16:creationId xmlns:a16="http://schemas.microsoft.com/office/drawing/2014/main" id="{CED5F822-C432-53CB-5A1D-6CD98C4AB0B7}"/>
              </a:ext>
            </a:extLst>
          </p:cNvPr>
          <p:cNvSpPr txBox="1"/>
          <p:nvPr/>
        </p:nvSpPr>
        <p:spPr>
          <a:xfrm>
            <a:off x="4920301" y="3383794"/>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effectLst>
                  <a:glow rad="101600">
                    <a:srgbClr val="000000"/>
                  </a:glow>
                  <a:outerShdw blurRad="50800" dist="50800" dir="5400000" algn="ctr" rotWithShape="0">
                    <a:srgbClr val="FF0000"/>
                  </a:outerShdw>
                </a:effectLst>
                <a:latin typeface="Calibri" panose="020F0502020204030204" pitchFamily="34" charset="0"/>
              </a:rPr>
              <a:t>↙</a:t>
            </a:r>
          </a:p>
        </p:txBody>
      </p:sp>
      <p:sp>
        <p:nvSpPr>
          <p:cNvPr id="16" name="turn">
            <a:extLst>
              <a:ext uri="{FF2B5EF4-FFF2-40B4-BE49-F238E27FC236}">
                <a16:creationId xmlns:a16="http://schemas.microsoft.com/office/drawing/2014/main" id="{5A8A4EF0-94CD-5068-0DD9-D2C7D8343E7D}"/>
              </a:ext>
            </a:extLst>
          </p:cNvPr>
          <p:cNvSpPr txBox="1">
            <a:spLocks noChangeArrowheads="1"/>
          </p:cNvSpPr>
          <p:nvPr/>
        </p:nvSpPr>
        <p:spPr bwMode="auto">
          <a:xfrm>
            <a:off x="3678381" y="4039811"/>
            <a:ext cx="1433067" cy="79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dist="50800" dir="5400000" algn="ctr" rotWithShape="0">
                    <a:srgbClr val="FF0000"/>
                  </a:outerShdw>
                </a:effectLst>
                <a:uLnTx/>
                <a:uFillTx/>
                <a:latin typeface="Calibri" panose="020F0502020204030204" pitchFamily="34" charset="0"/>
                <a:ea typeface="+mj-ea"/>
                <a:cs typeface="+mj-cs"/>
              </a:rPr>
              <a:t>turn</a:t>
            </a:r>
          </a:p>
        </p:txBody>
      </p:sp>
      <p:sp>
        <p:nvSpPr>
          <p:cNvPr id="17" name="TextBox 18">
            <a:extLst>
              <a:ext uri="{FF2B5EF4-FFF2-40B4-BE49-F238E27FC236}">
                <a16:creationId xmlns:a16="http://schemas.microsoft.com/office/drawing/2014/main" id="{94B9E119-74D4-8FCB-0D80-664C1332225C}"/>
              </a:ext>
            </a:extLst>
          </p:cNvPr>
          <p:cNvSpPr txBox="1"/>
          <p:nvPr/>
        </p:nvSpPr>
        <p:spPr>
          <a:xfrm>
            <a:off x="887423" y="2716549"/>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18" name="TextBox 18">
            <a:extLst>
              <a:ext uri="{FF2B5EF4-FFF2-40B4-BE49-F238E27FC236}">
                <a16:creationId xmlns:a16="http://schemas.microsoft.com/office/drawing/2014/main" id="{E3ADDA1F-F8E5-8B02-FC7F-005461977337}"/>
              </a:ext>
            </a:extLst>
          </p:cNvPr>
          <p:cNvSpPr txBox="1"/>
          <p:nvPr/>
        </p:nvSpPr>
        <p:spPr>
          <a:xfrm>
            <a:off x="7573578" y="2716549"/>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1" name="Rectangle 2">
            <a:extLst>
              <a:ext uri="{FF2B5EF4-FFF2-40B4-BE49-F238E27FC236}">
                <a16:creationId xmlns:a16="http://schemas.microsoft.com/office/drawing/2014/main" id="{7C45C0A7-F5A8-BF23-39AA-14C0096299D2}"/>
              </a:ext>
            </a:extLst>
          </p:cNvPr>
          <p:cNvSpPr txBox="1">
            <a:spLocks noChangeArrowheads="1"/>
          </p:cNvSpPr>
          <p:nvPr/>
        </p:nvSpPr>
        <p:spPr bwMode="auto">
          <a:xfrm>
            <a:off x="3290367" y="1374019"/>
            <a:ext cx="1801728" cy="7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glow rad="101600">
                    <a:srgbClr val="000000"/>
                  </a:glow>
                  <a:outerShdw blurRad="50800" algn="tl" rotWithShape="0">
                    <a:srgbClr val="00FFFF"/>
                  </a:outerShdw>
                </a:effectLst>
                <a:uLnTx/>
                <a:uFillTx/>
                <a:latin typeface="Calibri" panose="020F0502020204030204" pitchFamily="34" charset="0"/>
                <a:ea typeface="+mj-ea"/>
                <a:cs typeface="+mj-cs"/>
              </a:rPr>
              <a:t>heart</a:t>
            </a:r>
          </a:p>
        </p:txBody>
      </p:sp>
      <p:sp>
        <p:nvSpPr>
          <p:cNvPr id="22" name="Rectangle: Rounded Corners 21">
            <a:extLst>
              <a:ext uri="{FF2B5EF4-FFF2-40B4-BE49-F238E27FC236}">
                <a16:creationId xmlns:a16="http://schemas.microsoft.com/office/drawing/2014/main" id="{BA90D5B3-4568-76F4-D925-97905879F23F}"/>
              </a:ext>
            </a:extLst>
          </p:cNvPr>
          <p:cNvSpPr/>
          <p:nvPr/>
        </p:nvSpPr>
        <p:spPr>
          <a:xfrm>
            <a:off x="5562570" y="1453487"/>
            <a:ext cx="2271245" cy="624386"/>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2939829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par>
                                <p:cTn id="37" presetID="42" presetClass="path" presetSubtype="0" accel="50000" decel="50000" fill="hold" grpId="2" nodeType="withEffect">
                                  <p:stCondLst>
                                    <p:cond delay="0"/>
                                  </p:stCondLst>
                                  <p:childTnLst>
                                    <p:animMotion origin="layout" path="M 5.55556E-7 7.40741E-7 L -0.57014 -0.09745 " pathEditMode="relative" rAng="0" ptsTypes="AA">
                                      <p:cBhvr>
                                        <p:cTn id="38" dur="2000" fill="hold"/>
                                        <p:tgtEl>
                                          <p:spTgt spid="3"/>
                                        </p:tgtEl>
                                        <p:attrNameLst>
                                          <p:attrName>ppt_x</p:attrName>
                                          <p:attrName>ppt_y</p:attrName>
                                        </p:attrNameLst>
                                      </p:cBhvr>
                                      <p:rCtr x="-28507" y="-4884"/>
                                    </p:animMotion>
                                  </p:childTnLst>
                                </p:cTn>
                              </p:par>
                              <p:par>
                                <p:cTn id="39" presetID="42" presetClass="path" presetSubtype="0" accel="50000" decel="50000" fill="hold" grpId="2" nodeType="withEffect">
                                  <p:stCondLst>
                                    <p:cond delay="0"/>
                                  </p:stCondLst>
                                  <p:childTnLst>
                                    <p:animMotion origin="layout" path="M 2.22222E-6 4.07407E-6 L 0.29618 -0.19537 " pathEditMode="relative" rAng="0" ptsTypes="AA">
                                      <p:cBhvr>
                                        <p:cTn id="40" dur="2000" fill="hold"/>
                                        <p:tgtEl>
                                          <p:spTgt spid="8"/>
                                        </p:tgtEl>
                                        <p:attrNameLst>
                                          <p:attrName>ppt_x</p:attrName>
                                          <p:attrName>ppt_y</p:attrName>
                                        </p:attrNameLst>
                                      </p:cBhvr>
                                      <p:rCtr x="14809" y="-9769"/>
                                    </p:animMotion>
                                  </p:childTnLst>
                                </p:cTn>
                              </p:par>
                              <p:par>
                                <p:cTn id="41" presetID="42" presetClass="path" presetSubtype="0" accel="50000" decel="50000" fill="hold" grpId="2" nodeType="withEffect">
                                  <p:stCondLst>
                                    <p:cond delay="0"/>
                                  </p:stCondLst>
                                  <p:childTnLst>
                                    <p:animMotion origin="layout" path="M -0.00087 0.00069 L 0.11198 0.09791 " pathEditMode="relative" rAng="0" ptsTypes="AA">
                                      <p:cBhvr>
                                        <p:cTn id="42" dur="2000" fill="hold"/>
                                        <p:tgtEl>
                                          <p:spTgt spid="9"/>
                                        </p:tgtEl>
                                        <p:attrNameLst>
                                          <p:attrName>ppt_x</p:attrName>
                                          <p:attrName>ppt_y</p:attrName>
                                        </p:attrNameLst>
                                      </p:cBhvr>
                                      <p:rCtr x="5642" y="4861"/>
                                    </p:animMotion>
                                  </p:childTnLst>
                                </p:cTn>
                              </p:par>
                              <p:par>
                                <p:cTn id="43" presetID="42" presetClass="path" presetSubtype="0" accel="50000" decel="50000" fill="hold" grpId="2" nodeType="withEffect">
                                  <p:stCondLst>
                                    <p:cond delay="0"/>
                                  </p:stCondLst>
                                  <p:childTnLst>
                                    <p:animMotion origin="layout" path="M -4.72222E-6 -2.96296E-6 L -0.37083 0.19653 " pathEditMode="relative" rAng="0" ptsTypes="AA">
                                      <p:cBhvr>
                                        <p:cTn id="44" dur="2000" fill="hold"/>
                                        <p:tgtEl>
                                          <p:spTgt spid="10"/>
                                        </p:tgtEl>
                                        <p:attrNameLst>
                                          <p:attrName>ppt_x</p:attrName>
                                          <p:attrName>ppt_y</p:attrName>
                                        </p:attrNameLst>
                                      </p:cBhvr>
                                      <p:rCtr x="-18542" y="9815"/>
                                    </p:animMotion>
                                  </p:childTnLst>
                                </p:cTn>
                              </p:par>
                              <p:par>
                                <p:cTn id="45" presetID="42" presetClass="path" presetSubtype="0" accel="50000" decel="50000" fill="hold" grpId="2" nodeType="withEffect">
                                  <p:stCondLst>
                                    <p:cond delay="0"/>
                                  </p:stCondLst>
                                  <p:childTnLst>
                                    <p:animMotion origin="layout" path="M 3.88889E-6 -2.59259E-6 L 0.44357 0.09746 " pathEditMode="relative" rAng="0" ptsTypes="AA">
                                      <p:cBhvr>
                                        <p:cTn id="46" dur="2000" fill="hold"/>
                                        <p:tgtEl>
                                          <p:spTgt spid="11"/>
                                        </p:tgtEl>
                                        <p:attrNameLst>
                                          <p:attrName>ppt_x</p:attrName>
                                          <p:attrName>ppt_y</p:attrName>
                                        </p:attrNameLst>
                                      </p:cBhvr>
                                      <p:rCtr x="22170" y="4861"/>
                                    </p:animMotion>
                                  </p:childTnLst>
                                </p:cTn>
                              </p:par>
                              <p:par>
                                <p:cTn id="47" presetID="42" presetClass="path" presetSubtype="0" accel="50000" decel="50000" fill="hold" grpId="2" nodeType="withEffect">
                                  <p:stCondLst>
                                    <p:cond delay="0"/>
                                  </p:stCondLst>
                                  <p:childTnLst>
                                    <p:animMotion origin="layout" path="M -1.94444E-6 -2.59259E-6 L -0.23767 0.19607 " pathEditMode="relative" rAng="0" ptsTypes="AA">
                                      <p:cBhvr>
                                        <p:cTn id="48" dur="2000" fill="hold"/>
                                        <p:tgtEl>
                                          <p:spTgt spid="12"/>
                                        </p:tgtEl>
                                        <p:attrNameLst>
                                          <p:attrName>ppt_x</p:attrName>
                                          <p:attrName>ppt_y</p:attrName>
                                        </p:attrNameLst>
                                      </p:cBhvr>
                                      <p:rCtr x="-11892" y="9792"/>
                                    </p:animMotion>
                                  </p:childTnLst>
                                </p:cTn>
                              </p:par>
                              <p:par>
                                <p:cTn id="49" presetID="42" presetClass="path" presetSubtype="0" accel="50000" decel="50000" fill="hold" grpId="2" nodeType="withEffect">
                                  <p:stCondLst>
                                    <p:cond delay="0"/>
                                  </p:stCondLst>
                                  <p:childTnLst>
                                    <p:animMotion origin="layout" path="M 5.55556E-7 3.7037E-7 L -0.52483 0.19653 " pathEditMode="relative" rAng="0" ptsTypes="AA">
                                      <p:cBhvr>
                                        <p:cTn id="50" dur="2000" fill="hold"/>
                                        <p:tgtEl>
                                          <p:spTgt spid="13"/>
                                        </p:tgtEl>
                                        <p:attrNameLst>
                                          <p:attrName>ppt_x</p:attrName>
                                          <p:attrName>ppt_y</p:attrName>
                                        </p:attrNameLst>
                                      </p:cBhvr>
                                      <p:rCtr x="-26250" y="9815"/>
                                    </p:animMotion>
                                  </p:childTnLst>
                                </p:cTn>
                              </p:par>
                              <p:par>
                                <p:cTn id="51" presetID="42" presetClass="path" presetSubtype="0" accel="50000" decel="50000" fill="hold" grpId="2" nodeType="withEffect">
                                  <p:stCondLst>
                                    <p:cond delay="0"/>
                                  </p:stCondLst>
                                  <p:childTnLst>
                                    <p:animMotion origin="layout" path="M -1.94444E-6 -7.40741E-7 L 0.31285 0.09745 " pathEditMode="relative" rAng="0" ptsTypes="AA">
                                      <p:cBhvr>
                                        <p:cTn id="52" dur="2000" fill="hold"/>
                                        <p:tgtEl>
                                          <p:spTgt spid="14"/>
                                        </p:tgtEl>
                                        <p:attrNameLst>
                                          <p:attrName>ppt_x</p:attrName>
                                          <p:attrName>ppt_y</p:attrName>
                                        </p:attrNameLst>
                                      </p:cBhvr>
                                      <p:rCtr x="15642" y="4861"/>
                                    </p:animMotion>
                                  </p:childTnLst>
                                </p:cTn>
                              </p:par>
                              <p:par>
                                <p:cTn id="53" presetID="42" presetClass="path" presetSubtype="0" accel="50000" decel="50000" fill="hold" grpId="2" nodeType="withEffect">
                                  <p:stCondLst>
                                    <p:cond delay="0"/>
                                  </p:stCondLst>
                                  <p:childTnLst>
                                    <p:animMotion origin="layout" path="M -4.72222E-6 -1.11111E-6 L 0.09063 0.19583 " pathEditMode="relative" rAng="0" ptsTypes="AA">
                                      <p:cBhvr>
                                        <p:cTn id="54" dur="2000" fill="hold"/>
                                        <p:tgtEl>
                                          <p:spTgt spid="15"/>
                                        </p:tgtEl>
                                        <p:attrNameLst>
                                          <p:attrName>ppt_x</p:attrName>
                                          <p:attrName>ppt_y</p:attrName>
                                        </p:attrNameLst>
                                      </p:cBhvr>
                                      <p:rCtr x="4531" y="9792"/>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250"/>
                                        <p:tgtEl>
                                          <p:spTgt spid="2"/>
                                        </p:tgtEl>
                                      </p:cBhvr>
                                    </p:animEffect>
                                  </p:childTnLst>
                                </p:cTn>
                              </p:par>
                              <p:par>
                                <p:cTn id="62" presetID="10" presetClass="exit" presetSubtype="0" fill="hold" grpId="1" nodeType="with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childTnLst>
                          </p:cTn>
                        </p:par>
                        <p:par>
                          <p:cTn id="89" fill="hold">
                            <p:stCondLst>
                              <p:cond delay="2500"/>
                            </p:stCondLst>
                            <p:childTnLst>
                              <p:par>
                                <p:cTn id="90" presetID="18" presetClass="entr" presetSubtype="6" fill="hold" grpId="0" nodeType="after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strips(downRight)">
                                      <p:cBhvr>
                                        <p:cTn id="92" dur="500"/>
                                        <p:tgtEl>
                                          <p:spTgt spid="4"/>
                                        </p:tgtEl>
                                      </p:cBhvr>
                                    </p:animEffect>
                                  </p:childTnLst>
                                </p:cTn>
                              </p:par>
                              <p:par>
                                <p:cTn id="93" presetID="18" presetClass="entr" presetSubtype="12" fill="hold" grpId="0" nodeType="with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strips(downLeft)">
                                      <p:cBhvr>
                                        <p:cTn id="95" dur="500"/>
                                        <p:tgtEl>
                                          <p:spTgt spid="6"/>
                                        </p:tgtEl>
                                      </p:cBhvr>
                                    </p:animEffect>
                                  </p:childTnLst>
                                </p:cTn>
                              </p:par>
                              <p:par>
                                <p:cTn id="96" presetID="2" presetClass="entr" presetSubtype="8" fill="hold" nodeType="withEffect">
                                  <p:stCondLst>
                                    <p:cond delay="400"/>
                                  </p:stCondLst>
                                  <p:childTnLst>
                                    <p:set>
                                      <p:cBhvr>
                                        <p:cTn id="97" dur="1" fill="hold">
                                          <p:stCondLst>
                                            <p:cond delay="0"/>
                                          </p:stCondLst>
                                        </p:cTn>
                                        <p:tgtEl>
                                          <p:spTgt spid="17">
                                            <p:txEl>
                                              <p:pRg st="0" end="0"/>
                                            </p:txEl>
                                          </p:spTgt>
                                        </p:tgtEl>
                                        <p:attrNameLst>
                                          <p:attrName>style.visibility</p:attrName>
                                        </p:attrNameLst>
                                      </p:cBhvr>
                                      <p:to>
                                        <p:strVal val="visible"/>
                                      </p:to>
                                    </p:set>
                                    <p:anim calcmode="lin" valueType="num">
                                      <p:cBhvr additive="base">
                                        <p:cTn id="98"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99" dur="500" fill="hold"/>
                                        <p:tgtEl>
                                          <p:spTgt spid="17">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2" fill="hold" nodeType="withEffect">
                                  <p:stCondLst>
                                    <p:cond delay="400"/>
                                  </p:stCondLst>
                                  <p:childTnLst>
                                    <p:set>
                                      <p:cBhvr>
                                        <p:cTn id="101" dur="1" fill="hold">
                                          <p:stCondLst>
                                            <p:cond delay="0"/>
                                          </p:stCondLst>
                                        </p:cTn>
                                        <p:tgtEl>
                                          <p:spTgt spid="18">
                                            <p:txEl>
                                              <p:pRg st="0" end="0"/>
                                            </p:txEl>
                                          </p:spTgt>
                                        </p:tgtEl>
                                        <p:attrNameLst>
                                          <p:attrName>style.visibility</p:attrName>
                                        </p:attrNameLst>
                                      </p:cBhvr>
                                      <p:to>
                                        <p:strVal val="visible"/>
                                      </p:to>
                                    </p:set>
                                    <p:anim calcmode="lin" valueType="num">
                                      <p:cBhvr additive="base">
                                        <p:cTn id="102"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103"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104" fill="hold">
                            <p:stCondLst>
                              <p:cond delay="3400"/>
                            </p:stCondLst>
                            <p:childTnLst>
                              <p:par>
                                <p:cTn id="105" presetID="18" presetClass="entr" presetSubtype="6" fill="hold" grpId="0" nodeType="afterEffect">
                                  <p:stCondLst>
                                    <p:cond delay="250"/>
                                  </p:stCondLst>
                                  <p:childTnLst>
                                    <p:set>
                                      <p:cBhvr>
                                        <p:cTn id="106" dur="1" fill="hold">
                                          <p:stCondLst>
                                            <p:cond delay="0"/>
                                          </p:stCondLst>
                                        </p:cTn>
                                        <p:tgtEl>
                                          <p:spTgt spid="5"/>
                                        </p:tgtEl>
                                        <p:attrNameLst>
                                          <p:attrName>style.visibility</p:attrName>
                                        </p:attrNameLst>
                                      </p:cBhvr>
                                      <p:to>
                                        <p:strVal val="visible"/>
                                      </p:to>
                                    </p:set>
                                    <p:animEffect transition="in" filter="strips(downRight)">
                                      <p:cBhvr>
                                        <p:cTn id="107" dur="500"/>
                                        <p:tgtEl>
                                          <p:spTgt spid="5"/>
                                        </p:tgtEl>
                                      </p:cBhvr>
                                    </p:animEffect>
                                  </p:childTnLst>
                                </p:cTn>
                              </p:par>
                              <p:par>
                                <p:cTn id="108" presetID="18" presetClass="entr" presetSubtype="12" fill="hold" grpId="0" nodeType="withEffect">
                                  <p:stCondLst>
                                    <p:cond delay="250"/>
                                  </p:stCondLst>
                                  <p:childTnLst>
                                    <p:set>
                                      <p:cBhvr>
                                        <p:cTn id="109" dur="1" fill="hold">
                                          <p:stCondLst>
                                            <p:cond delay="0"/>
                                          </p:stCondLst>
                                        </p:cTn>
                                        <p:tgtEl>
                                          <p:spTgt spid="7"/>
                                        </p:tgtEl>
                                        <p:attrNameLst>
                                          <p:attrName>style.visibility</p:attrName>
                                        </p:attrNameLst>
                                      </p:cBhvr>
                                      <p:to>
                                        <p:strVal val="visible"/>
                                      </p:to>
                                    </p:set>
                                    <p:animEffect transition="in" filter="strips(downLeft)">
                                      <p:cBhvr>
                                        <p:cTn id="110" dur="500"/>
                                        <p:tgtEl>
                                          <p:spTgt spid="7"/>
                                        </p:tgtEl>
                                      </p:cBhvr>
                                    </p:animEffect>
                                  </p:childTnLst>
                                </p:cTn>
                              </p:par>
                              <p:par>
                                <p:cTn id="111" presetID="19" presetClass="entr" presetSubtype="10" fill="hold" grpId="0" nodeType="with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1500" fill="hold"/>
                                        <p:tgtEl>
                                          <p:spTgt spid="16"/>
                                        </p:tgtEl>
                                        <p:attrNameLst>
                                          <p:attrName>ppt_w</p:attrName>
                                        </p:attrNameLst>
                                      </p:cBhvr>
                                      <p:tavLst>
                                        <p:tav tm="0" fmla="#ppt_w*sin(2.5*pi*$)">
                                          <p:val>
                                            <p:fltVal val="0"/>
                                          </p:val>
                                        </p:tav>
                                        <p:tav tm="100000">
                                          <p:val>
                                            <p:fltVal val="1"/>
                                          </p:val>
                                        </p:tav>
                                      </p:tavLst>
                                    </p:anim>
                                    <p:anim calcmode="lin" valueType="num">
                                      <p:cBhvr>
                                        <p:cTn id="114" dur="1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16"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500" fill="hold"/>
                                        <p:tgtEl>
                                          <p:spTgt spid="21"/>
                                        </p:tgtEl>
                                        <p:attrNameLst>
                                          <p:attrName>ppt_w</p:attrName>
                                        </p:attrNameLst>
                                      </p:cBhvr>
                                      <p:tavLst>
                                        <p:tav tm="0">
                                          <p:val>
                                            <p:fltVal val="0"/>
                                          </p:val>
                                        </p:tav>
                                        <p:tav tm="100000">
                                          <p:val>
                                            <p:strVal val="#ppt_w"/>
                                          </p:val>
                                        </p:tav>
                                      </p:tavLst>
                                    </p:anim>
                                    <p:anim calcmode="lin" valueType="num">
                                      <p:cBhvr>
                                        <p:cTn id="120" dur="500" fill="hold"/>
                                        <p:tgtEl>
                                          <p:spTgt spid="21"/>
                                        </p:tgtEl>
                                        <p:attrNameLst>
                                          <p:attrName>ppt_h</p:attrName>
                                        </p:attrNameLst>
                                      </p:cBhvr>
                                      <p:tavLst>
                                        <p:tav tm="0">
                                          <p:val>
                                            <p:fltVal val="0"/>
                                          </p:val>
                                        </p:tav>
                                        <p:tav tm="100000">
                                          <p:val>
                                            <p:strVal val="#ppt_h"/>
                                          </p:val>
                                        </p:tav>
                                      </p:tavLst>
                                    </p:anim>
                                  </p:childTnLst>
                                </p:cTn>
                              </p:par>
                            </p:childTnLst>
                          </p:cTn>
                        </p:par>
                        <p:par>
                          <p:cTn id="121" fill="hold">
                            <p:stCondLst>
                              <p:cond delay="500"/>
                            </p:stCondLst>
                            <p:childTnLst>
                              <p:par>
                                <p:cTn id="122" presetID="26" presetClass="emph" presetSubtype="0" fill="hold" grpId="2" nodeType="afterEffect">
                                  <p:stCondLst>
                                    <p:cond delay="0"/>
                                  </p:stCondLst>
                                  <p:childTnLst>
                                    <p:animEffect transition="out" filter="fade">
                                      <p:cBhvr>
                                        <p:cTn id="123" dur="500" tmFilter="0, 0; .2, .5; .8, .5; 1, 0"/>
                                        <p:tgtEl>
                                          <p:spTgt spid="21"/>
                                        </p:tgtEl>
                                      </p:cBhvr>
                                    </p:animEffect>
                                    <p:animScale>
                                      <p:cBhvr>
                                        <p:cTn id="124" dur="250" autoRev="1" fill="hold"/>
                                        <p:tgtEl>
                                          <p:spTgt spid="21"/>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0" presetClass="entr" presetSubtype="0" fill="hold" grpId="0" nodeType="click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dissolve">
                                      <p:cBhvr>
                                        <p:cTn id="129" dur="500">
                                          <p:stCondLst>
                                            <p:cond delay="0"/>
                                          </p:stCondLst>
                                        </p:cTn>
                                        <p:tgtEl>
                                          <p:spTgt spid="22"/>
                                        </p:tgtEl>
                                      </p:cBhvr>
                                    </p:animEffect>
                                    <p:anim to="" calcmode="lin" valueType="num">
                                      <p:cBhvr>
                                        <p:cTn id="130"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31"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4" grpId="0"/>
      <p:bldP spid="5" grpId="0"/>
      <p:bldP spid="6" grpId="0"/>
      <p:bldP spid="7" grpId="0"/>
      <p:bldP spid="16" grpId="0"/>
      <p:bldP spid="21" grpId="0"/>
      <p:bldP spid="21" grpId="2"/>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Heart">
            <a:extLst>
              <a:ext uri="{FF2B5EF4-FFF2-40B4-BE49-F238E27FC236}">
                <a16:creationId xmlns:a16="http://schemas.microsoft.com/office/drawing/2014/main" id="{E786E4EC-EA76-90FF-361E-A8AAA2EC3107}"/>
              </a:ext>
            </a:extLst>
          </p:cNvPr>
          <p:cNvSpPr/>
          <p:nvPr/>
        </p:nvSpPr>
        <p:spPr>
          <a:xfrm>
            <a:off x="2984360" y="1881187"/>
            <a:ext cx="3315956" cy="2980944"/>
          </a:xfrm>
          <a:custGeom>
            <a:avLst/>
            <a:gdLst>
              <a:gd name="connsiteX0" fmla="*/ 1514901 w 3029802"/>
              <a:gd name="connsiteY0" fmla="*/ 817141 h 3268562"/>
              <a:gd name="connsiteX1" fmla="*/ 1514901 w 3029802"/>
              <a:gd name="connsiteY1" fmla="*/ 3268562 h 3268562"/>
              <a:gd name="connsiteX2" fmla="*/ 1514901 w 3029802"/>
              <a:gd name="connsiteY2" fmla="*/ 817141 h 3268562"/>
              <a:gd name="connsiteX0" fmla="*/ 1525945 w 2941651"/>
              <a:gd name="connsiteY0" fmla="*/ 776650 h 3228071"/>
              <a:gd name="connsiteX1" fmla="*/ 1525945 w 2941651"/>
              <a:gd name="connsiteY1" fmla="*/ 3228071 h 3228071"/>
              <a:gd name="connsiteX2" fmla="*/ 1525945 w 2941651"/>
              <a:gd name="connsiteY2" fmla="*/ 776650 h 3228071"/>
              <a:gd name="connsiteX0" fmla="*/ 1540094 w 2955800"/>
              <a:gd name="connsiteY0" fmla="*/ 468481 h 2919902"/>
              <a:gd name="connsiteX1" fmla="*/ 1540094 w 2955800"/>
              <a:gd name="connsiteY1" fmla="*/ 2919902 h 2919902"/>
              <a:gd name="connsiteX2" fmla="*/ 1540094 w 2955800"/>
              <a:gd name="connsiteY2" fmla="*/ 468481 h 2919902"/>
              <a:gd name="connsiteX0" fmla="*/ 1540094 w 2955800"/>
              <a:gd name="connsiteY0" fmla="*/ 459049 h 2965061"/>
              <a:gd name="connsiteX1" fmla="*/ 1540094 w 2955800"/>
              <a:gd name="connsiteY1" fmla="*/ 2965061 h 2965061"/>
              <a:gd name="connsiteX2" fmla="*/ 1540094 w 2955800"/>
              <a:gd name="connsiteY2" fmla="*/ 459049 h 2965061"/>
            </a:gdLst>
            <a:ahLst/>
            <a:cxnLst>
              <a:cxn ang="0">
                <a:pos x="connsiteX0" y="connsiteY0"/>
              </a:cxn>
              <a:cxn ang="0">
                <a:pos x="connsiteX1" y="connsiteY1"/>
              </a:cxn>
              <a:cxn ang="0">
                <a:pos x="connsiteX2" y="connsiteY2"/>
              </a:cxn>
            </a:cxnLst>
            <a:rect l="l" t="t" r="r" b="b"/>
            <a:pathLst>
              <a:path w="2955800" h="2965061">
                <a:moveTo>
                  <a:pt x="1540094" y="459049"/>
                </a:moveTo>
                <a:cubicBezTo>
                  <a:pt x="1720927" y="-737929"/>
                  <a:pt x="4633017" y="513640"/>
                  <a:pt x="1540094" y="2965061"/>
                </a:cubicBezTo>
                <a:cubicBezTo>
                  <a:pt x="-1552829" y="513640"/>
                  <a:pt x="854294" y="-587804"/>
                  <a:pt x="1540094" y="459049"/>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40C9433A-D381-BCC8-4190-A6E8CF47A62D}"/>
              </a:ext>
            </a:extLst>
          </p:cNvPr>
          <p:cNvSpPr txBox="1">
            <a:spLocks/>
          </p:cNvSpPr>
          <p:nvPr/>
        </p:nvSpPr>
        <p:spPr>
          <a:xfrm>
            <a:off x="428860" y="1554336"/>
            <a:ext cx="232072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0C71019C-6E1D-C318-865C-736B3105667E}"/>
              </a:ext>
            </a:extLst>
          </p:cNvPr>
          <p:cNvSpPr txBox="1">
            <a:spLocks noChangeArrowheads="1"/>
          </p:cNvSpPr>
          <p:nvPr/>
        </p:nvSpPr>
        <p:spPr bwMode="auto">
          <a:xfrm>
            <a:off x="278732" y="405494"/>
            <a:ext cx="8586537" cy="604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Watch to stand before the Son of Man</a:t>
            </a:r>
          </a:p>
          <a:p>
            <a:pPr algn="l" eaLnBrk="1" hangingPunct="1"/>
            <a:r>
              <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take heed to yourselves</a:t>
            </a:r>
          </a:p>
          <a:p>
            <a:pPr algn="l" eaLnBrk="1" hangingPunct="1"/>
            <a:r>
              <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lest your hearts weighed down</a:t>
            </a:r>
          </a:p>
          <a:p>
            <a:pPr algn="l" eaLnBrk="1" hangingPunct="1"/>
            <a:r>
              <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with</a:t>
            </a:r>
          </a:p>
          <a:p>
            <a:pPr algn="l" eaLnBrk="1" hangingPunct="1"/>
            <a:r>
              <a:rPr lang="en-US" altLang="en-US" sz="3800"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 carousing</a:t>
            </a:r>
          </a:p>
          <a:p>
            <a:pPr algn="l" eaLnBrk="1" hangingPunct="1"/>
            <a:r>
              <a:rPr lang="en-US" altLang="en-US" sz="3800"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 drunkenness</a:t>
            </a:r>
          </a:p>
          <a:p>
            <a:pPr algn="l" eaLnBrk="1" hangingPunct="1"/>
            <a:r>
              <a:rPr lang="en-US" altLang="en-US" sz="3800"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 cares of this life</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00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pray you may be counted worthy</a:t>
            </a:r>
          </a:p>
          <a:p>
            <a:pPr algn="l" eaLnBrk="1" hangingPunct="1"/>
            <a:r>
              <a:rPr lang="en-US" altLang="en-US" sz="3800" b="1" kern="0" dirty="0">
                <a:ln w="17780" cmpd="sng">
                  <a:solidFill>
                    <a:srgbClr val="00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         to escape that unexpected snare Day</a:t>
            </a:r>
          </a:p>
        </p:txBody>
      </p:sp>
      <p:sp>
        <p:nvSpPr>
          <p:cNvPr id="27" name="Title 1">
            <a:extLst>
              <a:ext uri="{FF2B5EF4-FFF2-40B4-BE49-F238E27FC236}">
                <a16:creationId xmlns:a16="http://schemas.microsoft.com/office/drawing/2014/main" id="{9DE17674-E3CC-42E7-00ED-6FFCC336F45F}"/>
              </a:ext>
            </a:extLst>
          </p:cNvPr>
          <p:cNvSpPr txBox="1">
            <a:spLocks/>
          </p:cNvSpPr>
          <p:nvPr/>
        </p:nvSpPr>
        <p:spPr>
          <a:xfrm>
            <a:off x="4759576" y="2658115"/>
            <a:ext cx="17972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a:t>
            </a:r>
            <a:r>
              <a:rPr lang="en-US" sz="38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 </a:t>
            </a:r>
            <a:r>
              <a:rPr lang="en-US" sz="38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a:t>
            </a:r>
            <a:endParaRPr kumimoji="0" lang="en-US" sz="100" b="1" i="0" u="none" strike="noStrike" kern="1200" cap="none" spc="0" normalizeH="0" baseline="0" noProof="0" dirty="0">
              <a:ln w="3175" cmpd="sng">
                <a:solidFill>
                  <a:srgbClr val="FFC000"/>
                </a:solidFill>
                <a:prstDash val="solid"/>
              </a:ln>
              <a:solidFill>
                <a:srgbClr val="00FF00"/>
              </a:solidFill>
              <a:effectLst>
                <a:outerShdw blurRad="63500" dir="3600000" algn="tl" rotWithShape="0">
                  <a:srgbClr val="000000">
                    <a:alpha val="70000"/>
                  </a:srgbClr>
                </a:outerShdw>
              </a:effectLst>
              <a:uLnTx/>
              <a:uFillTx/>
              <a:latin typeface="Calibri" panose="020F0502020204030204" pitchFamily="34" charset="0"/>
            </a:endParaRPr>
          </a:p>
        </p:txBody>
      </p:sp>
      <p:sp>
        <p:nvSpPr>
          <p:cNvPr id="3074" name="Main"/>
          <p:cNvSpPr>
            <a:spLocks noGrp="1" noChangeArrowheads="1"/>
          </p:cNvSpPr>
          <p:nvPr>
            <p:ph type="title"/>
          </p:nvPr>
        </p:nvSpPr>
        <p:spPr>
          <a:xfrm>
            <a:off x="310243" y="274638"/>
            <a:ext cx="8376557" cy="64690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take heed to yourselves, lest your hearts be weighed down with carousing, drunkenness, and cares of this life, and that Day come on you unexpectedly. For it will come as a snare on all those who dwell on the face of the whole earth. "Watch therefore, and pray always that you may be counted worthy to escape all these things that will come to pass, and to stand before the Son of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21:34-36 </a:t>
            </a:r>
            <a:endPar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Arrow: Bent-Up 9">
            <a:extLst>
              <a:ext uri="{FF2B5EF4-FFF2-40B4-BE49-F238E27FC236}">
                <a16:creationId xmlns:a16="http://schemas.microsoft.com/office/drawing/2014/main" id="{6049CCF0-2F93-2508-6265-B2C564D9FDB2}"/>
              </a:ext>
            </a:extLst>
          </p:cNvPr>
          <p:cNvSpPr/>
          <p:nvPr/>
        </p:nvSpPr>
        <p:spPr>
          <a:xfrm rot="5400000">
            <a:off x="1754816" y="2212011"/>
            <a:ext cx="349096" cy="352845"/>
          </a:xfrm>
          <a:prstGeom prst="bentUpArrow">
            <a:avLst>
              <a:gd name="adj1" fmla="val 26365"/>
              <a:gd name="adj2" fmla="val 32031"/>
              <a:gd name="adj3" fmla="val 50000"/>
            </a:avLst>
          </a:prstGeom>
          <a:solidFill>
            <a:srgbClr val="FF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Bent-Up 9">
            <a:extLst>
              <a:ext uri="{FF2B5EF4-FFF2-40B4-BE49-F238E27FC236}">
                <a16:creationId xmlns:a16="http://schemas.microsoft.com/office/drawing/2014/main" id="{319AB939-5339-056A-72AD-1C1D3FA85F74}"/>
              </a:ext>
            </a:extLst>
          </p:cNvPr>
          <p:cNvSpPr/>
          <p:nvPr/>
        </p:nvSpPr>
        <p:spPr>
          <a:xfrm rot="5400000">
            <a:off x="3779558" y="2816169"/>
            <a:ext cx="349096" cy="352845"/>
          </a:xfrm>
          <a:prstGeom prst="bentUpArrow">
            <a:avLst>
              <a:gd name="adj1" fmla="val 26365"/>
              <a:gd name="adj2" fmla="val 32031"/>
              <a:gd name="adj3" fmla="val 50000"/>
            </a:avLst>
          </a:prstGeom>
          <a:solidFill>
            <a:srgbClr val="FFFF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61180E67-65A8-5BA3-EB84-C0EDF6DE6F3B}"/>
              </a:ext>
            </a:extLst>
          </p:cNvPr>
          <p:cNvSpPr/>
          <p:nvPr/>
        </p:nvSpPr>
        <p:spPr>
          <a:xfrm rot="5400000">
            <a:off x="840415" y="5951254"/>
            <a:ext cx="349096" cy="352845"/>
          </a:xfrm>
          <a:prstGeom prst="bentUpArrow">
            <a:avLst>
              <a:gd name="adj1" fmla="val 26365"/>
              <a:gd name="adj2" fmla="val 32031"/>
              <a:gd name="adj3" fmla="val 50000"/>
            </a:avLst>
          </a:prstGeom>
          <a:solidFill>
            <a:srgbClr val="00FFFF"/>
          </a:solidFill>
          <a:ln w="9525">
            <a:solidFill>
              <a:srgbClr val="00FFFF"/>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383F7C7F-7F50-6C7F-9FDC-AEA04A501C7A}"/>
              </a:ext>
            </a:extLst>
          </p:cNvPr>
          <p:cNvSpPr txBox="1">
            <a:spLocks noChangeArrowheads="1"/>
          </p:cNvSpPr>
          <p:nvPr/>
        </p:nvSpPr>
        <p:spPr bwMode="auto">
          <a:xfrm>
            <a:off x="481014" y="3762375"/>
            <a:ext cx="1808244" cy="74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Watch</a:t>
            </a:r>
          </a:p>
        </p:txBody>
      </p:sp>
      <p:sp>
        <p:nvSpPr>
          <p:cNvPr id="8" name="Rectangle 2">
            <a:extLst>
              <a:ext uri="{FF2B5EF4-FFF2-40B4-BE49-F238E27FC236}">
                <a16:creationId xmlns:a16="http://schemas.microsoft.com/office/drawing/2014/main" id="{148275AD-4747-A7FD-B234-39CB9449DE85}"/>
              </a:ext>
            </a:extLst>
          </p:cNvPr>
          <p:cNvSpPr txBox="1">
            <a:spLocks noChangeArrowheads="1"/>
          </p:cNvSpPr>
          <p:nvPr/>
        </p:nvSpPr>
        <p:spPr bwMode="auto">
          <a:xfrm>
            <a:off x="1340644" y="5493543"/>
            <a:ext cx="683895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a:t>
            </a: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 stand before the Son of Man</a:t>
            </a:r>
          </a:p>
        </p:txBody>
      </p:sp>
      <p:sp>
        <p:nvSpPr>
          <p:cNvPr id="9" name="Rectangle 2">
            <a:extLst>
              <a:ext uri="{FF2B5EF4-FFF2-40B4-BE49-F238E27FC236}">
                <a16:creationId xmlns:a16="http://schemas.microsoft.com/office/drawing/2014/main" id="{22802613-7F91-C186-23EC-914E47CD7334}"/>
              </a:ext>
            </a:extLst>
          </p:cNvPr>
          <p:cNvSpPr txBox="1">
            <a:spLocks noChangeArrowheads="1"/>
          </p:cNvSpPr>
          <p:nvPr/>
        </p:nvSpPr>
        <p:spPr bwMode="auto">
          <a:xfrm>
            <a:off x="1271588" y="247387"/>
            <a:ext cx="5491161" cy="82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heed to yourselves</a:t>
            </a:r>
          </a:p>
        </p:txBody>
      </p:sp>
      <p:sp>
        <p:nvSpPr>
          <p:cNvPr id="10" name="Rectangle 2">
            <a:extLst>
              <a:ext uri="{FF2B5EF4-FFF2-40B4-BE49-F238E27FC236}">
                <a16:creationId xmlns:a16="http://schemas.microsoft.com/office/drawing/2014/main" id="{2F04A2DF-16CB-A9B1-3987-41252B38D086}"/>
              </a:ext>
            </a:extLst>
          </p:cNvPr>
          <p:cNvSpPr txBox="1">
            <a:spLocks noChangeArrowheads="1"/>
          </p:cNvSpPr>
          <p:nvPr/>
        </p:nvSpPr>
        <p:spPr bwMode="auto">
          <a:xfrm>
            <a:off x="6477000" y="263715"/>
            <a:ext cx="2066101" cy="78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lest your</a:t>
            </a:r>
          </a:p>
        </p:txBody>
      </p:sp>
      <p:sp>
        <p:nvSpPr>
          <p:cNvPr id="11" name="Rectangle 2">
            <a:extLst>
              <a:ext uri="{FF2B5EF4-FFF2-40B4-BE49-F238E27FC236}">
                <a16:creationId xmlns:a16="http://schemas.microsoft.com/office/drawing/2014/main" id="{61CFC115-63E2-AA35-D2CE-ABE30E681CD1}"/>
              </a:ext>
            </a:extLst>
          </p:cNvPr>
          <p:cNvSpPr txBox="1">
            <a:spLocks noChangeArrowheads="1"/>
          </p:cNvSpPr>
          <p:nvPr/>
        </p:nvSpPr>
        <p:spPr bwMode="auto">
          <a:xfrm>
            <a:off x="326230" y="871538"/>
            <a:ext cx="1486241" cy="72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hearts</a:t>
            </a:r>
          </a:p>
        </p:txBody>
      </p:sp>
      <p:sp>
        <p:nvSpPr>
          <p:cNvPr id="13" name="Rectangle 2">
            <a:extLst>
              <a:ext uri="{FF2B5EF4-FFF2-40B4-BE49-F238E27FC236}">
                <a16:creationId xmlns:a16="http://schemas.microsoft.com/office/drawing/2014/main" id="{A88FF29C-F910-2AD0-5989-FE43E3FE891B}"/>
              </a:ext>
            </a:extLst>
          </p:cNvPr>
          <p:cNvSpPr txBox="1">
            <a:spLocks noChangeArrowheads="1"/>
          </p:cNvSpPr>
          <p:nvPr/>
        </p:nvSpPr>
        <p:spPr bwMode="auto">
          <a:xfrm>
            <a:off x="6157913" y="859631"/>
            <a:ext cx="2630117" cy="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carousing</a:t>
            </a:r>
          </a:p>
        </p:txBody>
      </p:sp>
      <p:sp>
        <p:nvSpPr>
          <p:cNvPr id="12" name="Rectangle 2">
            <a:extLst>
              <a:ext uri="{FF2B5EF4-FFF2-40B4-BE49-F238E27FC236}">
                <a16:creationId xmlns:a16="http://schemas.microsoft.com/office/drawing/2014/main" id="{6E2AE1E4-7B26-34B9-69AE-237AFC18B56C}"/>
              </a:ext>
            </a:extLst>
          </p:cNvPr>
          <p:cNvSpPr txBox="1">
            <a:spLocks noChangeArrowheads="1"/>
          </p:cNvSpPr>
          <p:nvPr/>
        </p:nvSpPr>
        <p:spPr bwMode="auto">
          <a:xfrm>
            <a:off x="5331620" y="859631"/>
            <a:ext cx="1235724" cy="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a:t>
            </a:r>
          </a:p>
        </p:txBody>
      </p:sp>
      <p:sp>
        <p:nvSpPr>
          <p:cNvPr id="14" name="Rectangle 2">
            <a:extLst>
              <a:ext uri="{FF2B5EF4-FFF2-40B4-BE49-F238E27FC236}">
                <a16:creationId xmlns:a16="http://schemas.microsoft.com/office/drawing/2014/main" id="{E3711CD2-EF90-BA52-8947-C37D7AD5D935}"/>
              </a:ext>
            </a:extLst>
          </p:cNvPr>
          <p:cNvSpPr txBox="1">
            <a:spLocks noChangeArrowheads="1"/>
          </p:cNvSpPr>
          <p:nvPr/>
        </p:nvSpPr>
        <p:spPr bwMode="auto">
          <a:xfrm>
            <a:off x="219074" y="1425085"/>
            <a:ext cx="33170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drunkenness</a:t>
            </a:r>
          </a:p>
        </p:txBody>
      </p:sp>
      <p:sp>
        <p:nvSpPr>
          <p:cNvPr id="15" name="Rectangle 2">
            <a:extLst>
              <a:ext uri="{FF2B5EF4-FFF2-40B4-BE49-F238E27FC236}">
                <a16:creationId xmlns:a16="http://schemas.microsoft.com/office/drawing/2014/main" id="{20CDB8A0-2159-1337-809B-36B113CEC323}"/>
              </a:ext>
            </a:extLst>
          </p:cNvPr>
          <p:cNvSpPr txBox="1">
            <a:spLocks noChangeArrowheads="1"/>
          </p:cNvSpPr>
          <p:nvPr/>
        </p:nvSpPr>
        <p:spPr bwMode="auto">
          <a:xfrm>
            <a:off x="4000499" y="1425425"/>
            <a:ext cx="366950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cares of this life</a:t>
            </a:r>
          </a:p>
        </p:txBody>
      </p:sp>
      <p:sp>
        <p:nvSpPr>
          <p:cNvPr id="16" name="Rectangle 2">
            <a:extLst>
              <a:ext uri="{FF2B5EF4-FFF2-40B4-BE49-F238E27FC236}">
                <a16:creationId xmlns:a16="http://schemas.microsoft.com/office/drawing/2014/main" id="{9F356BF8-641C-0B00-C362-0F2F1C57892E}"/>
              </a:ext>
            </a:extLst>
          </p:cNvPr>
          <p:cNvSpPr txBox="1">
            <a:spLocks noChangeArrowheads="1"/>
          </p:cNvSpPr>
          <p:nvPr/>
        </p:nvSpPr>
        <p:spPr bwMode="auto">
          <a:xfrm>
            <a:off x="2286000" y="873919"/>
            <a:ext cx="3243264" cy="72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weighed down</a:t>
            </a:r>
          </a:p>
        </p:txBody>
      </p:sp>
      <p:sp>
        <p:nvSpPr>
          <p:cNvPr id="7" name="Rectangle 2">
            <a:extLst>
              <a:ext uri="{FF2B5EF4-FFF2-40B4-BE49-F238E27FC236}">
                <a16:creationId xmlns:a16="http://schemas.microsoft.com/office/drawing/2014/main" id="{1BD2E03D-0D31-D599-32B5-D2077BD2C128}"/>
              </a:ext>
            </a:extLst>
          </p:cNvPr>
          <p:cNvSpPr txBox="1">
            <a:spLocks noChangeArrowheads="1"/>
          </p:cNvSpPr>
          <p:nvPr/>
        </p:nvSpPr>
        <p:spPr bwMode="auto">
          <a:xfrm>
            <a:off x="4957763" y="3762375"/>
            <a:ext cx="1293725" cy="74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a:t>
            </a:r>
          </a:p>
        </p:txBody>
      </p:sp>
      <p:sp>
        <p:nvSpPr>
          <p:cNvPr id="18" name="Rectangle 2">
            <a:extLst>
              <a:ext uri="{FF2B5EF4-FFF2-40B4-BE49-F238E27FC236}">
                <a16:creationId xmlns:a16="http://schemas.microsoft.com/office/drawing/2014/main" id="{AB6A45DD-3BC9-ED9C-CD06-B4C2AB99E38D}"/>
              </a:ext>
            </a:extLst>
          </p:cNvPr>
          <p:cNvSpPr txBox="1">
            <a:spLocks noChangeArrowheads="1"/>
          </p:cNvSpPr>
          <p:nvPr/>
        </p:nvSpPr>
        <p:spPr bwMode="auto">
          <a:xfrm>
            <a:off x="3912394" y="2014538"/>
            <a:ext cx="1123256" cy="76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p>
        </p:txBody>
      </p:sp>
      <p:sp>
        <p:nvSpPr>
          <p:cNvPr id="19" name="Rectangle 2">
            <a:extLst>
              <a:ext uri="{FF2B5EF4-FFF2-40B4-BE49-F238E27FC236}">
                <a16:creationId xmlns:a16="http://schemas.microsoft.com/office/drawing/2014/main" id="{1CFF11E7-F009-B754-DCE6-89229696F057}"/>
              </a:ext>
            </a:extLst>
          </p:cNvPr>
          <p:cNvSpPr txBox="1">
            <a:spLocks noChangeArrowheads="1"/>
          </p:cNvSpPr>
          <p:nvPr/>
        </p:nvSpPr>
        <p:spPr bwMode="auto">
          <a:xfrm>
            <a:off x="1262064" y="4319425"/>
            <a:ext cx="5300662" cy="7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may be counted worthy</a:t>
            </a:r>
          </a:p>
        </p:txBody>
      </p:sp>
      <p:sp>
        <p:nvSpPr>
          <p:cNvPr id="20" name="Rectangle 2">
            <a:extLst>
              <a:ext uri="{FF2B5EF4-FFF2-40B4-BE49-F238E27FC236}">
                <a16:creationId xmlns:a16="http://schemas.microsoft.com/office/drawing/2014/main" id="{CB015100-FD76-698B-8E9D-A6895AFA3D7E}"/>
              </a:ext>
            </a:extLst>
          </p:cNvPr>
          <p:cNvSpPr txBox="1">
            <a:spLocks noChangeArrowheads="1"/>
          </p:cNvSpPr>
          <p:nvPr/>
        </p:nvSpPr>
        <p:spPr bwMode="auto">
          <a:xfrm>
            <a:off x="6265068" y="4330492"/>
            <a:ext cx="2221011" cy="76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escape</a:t>
            </a:r>
          </a:p>
        </p:txBody>
      </p:sp>
      <p:sp>
        <p:nvSpPr>
          <p:cNvPr id="21" name="Rectangle 2">
            <a:extLst>
              <a:ext uri="{FF2B5EF4-FFF2-40B4-BE49-F238E27FC236}">
                <a16:creationId xmlns:a16="http://schemas.microsoft.com/office/drawing/2014/main" id="{D7489637-C44F-EB5D-4B96-D7B785A9FB56}"/>
              </a:ext>
            </a:extLst>
          </p:cNvPr>
          <p:cNvSpPr txBox="1">
            <a:spLocks noChangeArrowheads="1"/>
          </p:cNvSpPr>
          <p:nvPr/>
        </p:nvSpPr>
        <p:spPr bwMode="auto">
          <a:xfrm>
            <a:off x="271462" y="2019300"/>
            <a:ext cx="1181805" cy="75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a:t>
            </a:r>
          </a:p>
        </p:txBody>
      </p:sp>
      <p:sp>
        <p:nvSpPr>
          <p:cNvPr id="22" name="Rectangle 2">
            <a:extLst>
              <a:ext uri="{FF2B5EF4-FFF2-40B4-BE49-F238E27FC236}">
                <a16:creationId xmlns:a16="http://schemas.microsoft.com/office/drawing/2014/main" id="{63299005-8372-166A-538C-F176A60D3951}"/>
              </a:ext>
            </a:extLst>
          </p:cNvPr>
          <p:cNvSpPr txBox="1">
            <a:spLocks noChangeArrowheads="1"/>
          </p:cNvSpPr>
          <p:nvPr/>
        </p:nvSpPr>
        <p:spPr bwMode="auto">
          <a:xfrm>
            <a:off x="4786314" y="2012156"/>
            <a:ext cx="2693192" cy="7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unexpected</a:t>
            </a:r>
          </a:p>
        </p:txBody>
      </p:sp>
      <p:sp>
        <p:nvSpPr>
          <p:cNvPr id="23" name="Rectangle 2">
            <a:extLst>
              <a:ext uri="{FF2B5EF4-FFF2-40B4-BE49-F238E27FC236}">
                <a16:creationId xmlns:a16="http://schemas.microsoft.com/office/drawing/2014/main" id="{B9697726-A144-2B42-0B7B-9208AB8E8621}"/>
              </a:ext>
            </a:extLst>
          </p:cNvPr>
          <p:cNvSpPr txBox="1">
            <a:spLocks noChangeArrowheads="1"/>
          </p:cNvSpPr>
          <p:nvPr/>
        </p:nvSpPr>
        <p:spPr bwMode="auto">
          <a:xfrm>
            <a:off x="3757613" y="2568926"/>
            <a:ext cx="1362075" cy="80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snare</a:t>
            </a:r>
          </a:p>
        </p:txBody>
      </p:sp>
      <p:sp>
        <p:nvSpPr>
          <p:cNvPr id="24" name="Rectangle 2">
            <a:extLst>
              <a:ext uri="{FF2B5EF4-FFF2-40B4-BE49-F238E27FC236}">
                <a16:creationId xmlns:a16="http://schemas.microsoft.com/office/drawing/2014/main" id="{77D221A9-D917-0EEE-59B3-409653F9410B}"/>
              </a:ext>
            </a:extLst>
          </p:cNvPr>
          <p:cNvSpPr txBox="1">
            <a:spLocks noChangeArrowheads="1"/>
          </p:cNvSpPr>
          <p:nvPr/>
        </p:nvSpPr>
        <p:spPr bwMode="auto">
          <a:xfrm>
            <a:off x="1193006" y="2014538"/>
            <a:ext cx="1161216" cy="75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Day</a:t>
            </a:r>
          </a:p>
        </p:txBody>
      </p:sp>
      <p:sp>
        <p:nvSpPr>
          <p:cNvPr id="17" name="TextBox 18">
            <a:extLst>
              <a:ext uri="{FF2B5EF4-FFF2-40B4-BE49-F238E27FC236}">
                <a16:creationId xmlns:a16="http://schemas.microsoft.com/office/drawing/2014/main" id="{D340C586-E87C-1EE0-B1FE-3E2AB3BC340D}"/>
              </a:ext>
            </a:extLst>
          </p:cNvPr>
          <p:cNvSpPr txBox="1"/>
          <p:nvPr/>
        </p:nvSpPr>
        <p:spPr>
          <a:xfrm>
            <a:off x="666262" y="892747"/>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6" name="Rectangle 2">
            <a:extLst>
              <a:ext uri="{FF2B5EF4-FFF2-40B4-BE49-F238E27FC236}">
                <a16:creationId xmlns:a16="http://schemas.microsoft.com/office/drawing/2014/main" id="{1537D6E4-394B-2037-D682-E58EADB9A0FF}"/>
              </a:ext>
            </a:extLst>
          </p:cNvPr>
          <p:cNvSpPr txBox="1">
            <a:spLocks noChangeArrowheads="1"/>
          </p:cNvSpPr>
          <p:nvPr/>
        </p:nvSpPr>
        <p:spPr bwMode="auto">
          <a:xfrm>
            <a:off x="426301" y="5194096"/>
            <a:ext cx="12297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060606"/>
                </a:solidFill>
                <a:effectLst>
                  <a:glow rad="127000">
                    <a:srgbClr val="060606"/>
                  </a:glow>
                  <a:outerShdw blurRad="50800" algn="tl" rotWithShape="0">
                    <a:srgbClr val="000000"/>
                  </a:outerShdw>
                </a:effectLst>
                <a:latin typeface="Calibri" panose="020F0502020204030204" pitchFamily="34" charset="0"/>
              </a:rPr>
              <a:t>pray</a:t>
            </a:r>
          </a:p>
        </p:txBody>
      </p:sp>
      <p:sp>
        <p:nvSpPr>
          <p:cNvPr id="30" name="Rounded Rectangle 29">
            <a:extLst>
              <a:ext uri="{FF2B5EF4-FFF2-40B4-BE49-F238E27FC236}">
                <a16:creationId xmlns:a16="http://schemas.microsoft.com/office/drawing/2014/main" id="{67DB47F5-F4F9-B813-6C7B-D383D901FE9F}"/>
              </a:ext>
            </a:extLst>
          </p:cNvPr>
          <p:cNvSpPr>
            <a:spLocks noChangeAspect="1"/>
          </p:cNvSpPr>
          <p:nvPr/>
        </p:nvSpPr>
        <p:spPr>
          <a:xfrm rot="170569">
            <a:off x="160812" y="5275457"/>
            <a:ext cx="1574008" cy="615097"/>
          </a:xfrm>
          <a:prstGeom prst="roundRect">
            <a:avLst>
              <a:gd name="adj" fmla="val 19442"/>
            </a:avLst>
          </a:prstGeom>
          <a:blipFill>
            <a:blip r:embed="rId4"/>
            <a:stretch>
              <a:fillRect/>
            </a:stretch>
          </a:blipFill>
          <a:ln w="25400" cap="flat" cmpd="sng" algn="ctr">
            <a:noFill/>
            <a:prstDash val="soli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Rectangle 2">
            <a:extLst>
              <a:ext uri="{FF2B5EF4-FFF2-40B4-BE49-F238E27FC236}">
                <a16:creationId xmlns:a16="http://schemas.microsoft.com/office/drawing/2014/main" id="{64A60008-9BD3-F89A-B134-40DD0D900EC0}"/>
              </a:ext>
            </a:extLst>
          </p:cNvPr>
          <p:cNvSpPr txBox="1">
            <a:spLocks noChangeArrowheads="1"/>
          </p:cNvSpPr>
          <p:nvPr/>
        </p:nvSpPr>
        <p:spPr bwMode="auto">
          <a:xfrm>
            <a:off x="377683" y="1464955"/>
            <a:ext cx="2414457" cy="78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heed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32C10F59-0D52-F24F-A4ED-2F8BE613A2C5}"/>
              </a:ext>
            </a:extLst>
          </p:cNvPr>
          <p:cNvSpPr txBox="1">
            <a:spLocks noChangeArrowheads="1"/>
          </p:cNvSpPr>
          <p:nvPr/>
        </p:nvSpPr>
        <p:spPr bwMode="auto">
          <a:xfrm>
            <a:off x="4757916" y="2596467"/>
            <a:ext cx="17952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all</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2109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18" presetClass="emph" presetSubtype="0" fill="hold" grpId="1" nodeType="withEffect">
                                  <p:stCondLst>
                                    <p:cond delay="0"/>
                                  </p:stCondLst>
                                  <p:childTnLst>
                                    <p:set>
                                      <p:cBhvr override="childStyle">
                                        <p:cTn id="17" dur="500" fill="hold"/>
                                        <p:tgtEl>
                                          <p:spTgt spid="27"/>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50"/>
                                        <p:tgtEl>
                                          <p:spTgt spid="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5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5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5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25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25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250"/>
                                        <p:tgtEl>
                                          <p:spTgt spid="24"/>
                                        </p:tgtEl>
                                      </p:cBhvr>
                                    </p:animEffect>
                                  </p:childTnLst>
                                </p:cTn>
                              </p:par>
                              <p:par>
                                <p:cTn id="77" presetID="42" presetClass="path" presetSubtype="0" accel="50000" decel="50000" fill="hold" grpId="2" nodeType="withEffect">
                                  <p:stCondLst>
                                    <p:cond delay="0"/>
                                  </p:stCondLst>
                                  <p:childTnLst>
                                    <p:animMotion origin="layout" path="M -5.55556E-7 -3.33333E-6 L -0.47743 0.25973 " pathEditMode="relative" rAng="0" ptsTypes="AA">
                                      <p:cBhvr>
                                        <p:cTn id="78" dur="2000" fill="hold"/>
                                        <p:tgtEl>
                                          <p:spTgt spid="10"/>
                                        </p:tgtEl>
                                        <p:attrNameLst>
                                          <p:attrName>ppt_x</p:attrName>
                                          <p:attrName>ppt_y</p:attrName>
                                        </p:attrNameLst>
                                      </p:cBhvr>
                                      <p:rCtr x="-23872" y="12986"/>
                                    </p:animMotion>
                                  </p:childTnLst>
                                </p:cTn>
                              </p:par>
                              <p:par>
                                <p:cTn id="79" presetID="42" presetClass="path" presetSubtype="0" accel="50000" decel="50000" fill="hold" grpId="2" nodeType="withEffect">
                                  <p:stCondLst>
                                    <p:cond delay="0"/>
                                  </p:stCondLst>
                                  <p:childTnLst>
                                    <p:animMotion origin="layout" path="M 1.11111E-6 3.7037E-6 L -0.03993 -0.50047 " pathEditMode="relative" rAng="0" ptsTypes="AA">
                                      <p:cBhvr>
                                        <p:cTn id="80" dur="2000" fill="hold"/>
                                        <p:tgtEl>
                                          <p:spTgt spid="3"/>
                                        </p:tgtEl>
                                        <p:attrNameLst>
                                          <p:attrName>ppt_x</p:attrName>
                                          <p:attrName>ppt_y</p:attrName>
                                        </p:attrNameLst>
                                      </p:cBhvr>
                                      <p:rCtr x="-1997" y="-25023"/>
                                    </p:animMotion>
                                  </p:childTnLst>
                                </p:cTn>
                              </p:par>
                              <p:par>
                                <p:cTn id="81" presetID="42" presetClass="path" presetSubtype="0" accel="50000" decel="50000" fill="hold" grpId="2" nodeType="withEffect">
                                  <p:stCondLst>
                                    <p:cond delay="0"/>
                                  </p:stCondLst>
                                  <p:childTnLst>
                                    <p:animMotion origin="layout" path="M 2.77778E-7 -2.96296E-6 L 0.01719 -0.7544 " pathEditMode="relative" rAng="0" ptsTypes="AA">
                                      <p:cBhvr>
                                        <p:cTn id="82" dur="2000" fill="hold"/>
                                        <p:tgtEl>
                                          <p:spTgt spid="8"/>
                                        </p:tgtEl>
                                        <p:attrNameLst>
                                          <p:attrName>ppt_x</p:attrName>
                                          <p:attrName>ppt_y</p:attrName>
                                        </p:attrNameLst>
                                      </p:cBhvr>
                                      <p:rCtr x="851" y="-37731"/>
                                    </p:animMotion>
                                  </p:childTnLst>
                                </p:cTn>
                              </p:par>
                              <p:par>
                                <p:cTn id="83" presetID="42" presetClass="path" presetSubtype="0" accel="50000" decel="50000" fill="hold" grpId="2" nodeType="withEffect">
                                  <p:stCondLst>
                                    <p:cond delay="0"/>
                                  </p:stCondLst>
                                  <p:childTnLst>
                                    <p:animMotion origin="layout" path="M -2.77778E-7 -1.11111E-6 L 0.40451 0.1757 " pathEditMode="relative" rAng="0" ptsTypes="AA">
                                      <p:cBhvr>
                                        <p:cTn id="84" dur="2000" fill="hold"/>
                                        <p:tgtEl>
                                          <p:spTgt spid="11"/>
                                        </p:tgtEl>
                                        <p:attrNameLst>
                                          <p:attrName>ppt_x</p:attrName>
                                          <p:attrName>ppt_y</p:attrName>
                                        </p:attrNameLst>
                                      </p:cBhvr>
                                      <p:rCtr x="20226" y="8773"/>
                                    </p:animMotion>
                                  </p:childTnLst>
                                </p:cTn>
                              </p:par>
                              <p:par>
                                <p:cTn id="85" presetID="42" presetClass="path" presetSubtype="0" accel="50000" decel="50000" fill="hold" grpId="2" nodeType="withEffect">
                                  <p:stCondLst>
                                    <p:cond delay="0"/>
                                  </p:stCondLst>
                                  <p:childTnLst>
                                    <p:animMotion origin="layout" path="M -4.44444E-6 -4.07407E-6 L -0.12482 0.25973 " pathEditMode="relative" rAng="0" ptsTypes="AA">
                                      <p:cBhvr>
                                        <p:cTn id="86" dur="2000" fill="hold"/>
                                        <p:tgtEl>
                                          <p:spTgt spid="12"/>
                                        </p:tgtEl>
                                        <p:attrNameLst>
                                          <p:attrName>ppt_x</p:attrName>
                                          <p:attrName>ppt_y</p:attrName>
                                        </p:attrNameLst>
                                      </p:cBhvr>
                                      <p:rCtr x="-6250" y="12986"/>
                                    </p:animMotion>
                                  </p:childTnLst>
                                </p:cTn>
                              </p:par>
                              <p:par>
                                <p:cTn id="87" presetID="42" presetClass="path" presetSubtype="0" accel="50000" decel="50000" fill="hold" grpId="2" nodeType="withEffect">
                                  <p:stCondLst>
                                    <p:cond delay="0"/>
                                  </p:stCondLst>
                                  <p:childTnLst>
                                    <p:animMotion origin="layout" path="M 2.5E-6 -4.07407E-6 L -0.11528 0.34399 " pathEditMode="relative" rAng="0" ptsTypes="AA">
                                      <p:cBhvr>
                                        <p:cTn id="88" dur="2000" fill="hold"/>
                                        <p:tgtEl>
                                          <p:spTgt spid="13"/>
                                        </p:tgtEl>
                                        <p:attrNameLst>
                                          <p:attrName>ppt_x</p:attrName>
                                          <p:attrName>ppt_y</p:attrName>
                                        </p:attrNameLst>
                                      </p:cBhvr>
                                      <p:rCtr x="-5764" y="17199"/>
                                    </p:animMotion>
                                  </p:childTnLst>
                                </p:cTn>
                              </p:par>
                              <p:par>
                                <p:cTn id="89" presetID="42" presetClass="path" presetSubtype="0" accel="50000" decel="50000" fill="hold" grpId="2" nodeType="withEffect">
                                  <p:stCondLst>
                                    <p:cond delay="0"/>
                                  </p:stCondLst>
                                  <p:childTnLst>
                                    <p:animMotion origin="layout" path="M 1.66667E-6 -3.33333E-6 L 0.53177 0.34445 " pathEditMode="relative" rAng="0" ptsTypes="AA">
                                      <p:cBhvr>
                                        <p:cTn id="90" dur="2000" fill="hold"/>
                                        <p:tgtEl>
                                          <p:spTgt spid="14"/>
                                        </p:tgtEl>
                                        <p:attrNameLst>
                                          <p:attrName>ppt_x</p:attrName>
                                          <p:attrName>ppt_y</p:attrName>
                                        </p:attrNameLst>
                                      </p:cBhvr>
                                      <p:rCtr x="26580" y="17222"/>
                                    </p:animMotion>
                                  </p:childTnLst>
                                </p:cTn>
                              </p:par>
                              <p:par>
                                <p:cTn id="91" presetID="42" presetClass="path" presetSubtype="0" accel="50000" decel="50000" fill="hold" grpId="2" nodeType="withEffect">
                                  <p:stCondLst>
                                    <p:cond delay="0"/>
                                  </p:stCondLst>
                                  <p:childTnLst>
                                    <p:animMotion origin="layout" path="M -8.33333E-7 -3.33333E-6 L 0.13125 0.42871 " pathEditMode="relative" rAng="0" ptsTypes="AA">
                                      <p:cBhvr>
                                        <p:cTn id="92" dur="2000" fill="hold"/>
                                        <p:tgtEl>
                                          <p:spTgt spid="15"/>
                                        </p:tgtEl>
                                        <p:attrNameLst>
                                          <p:attrName>ppt_x</p:attrName>
                                          <p:attrName>ppt_y</p:attrName>
                                        </p:attrNameLst>
                                      </p:cBhvr>
                                      <p:rCtr x="6562" y="21435"/>
                                    </p:animMotion>
                                  </p:childTnLst>
                                </p:cTn>
                              </p:par>
                              <p:par>
                                <p:cTn id="93" presetID="42" presetClass="path" presetSubtype="0" accel="50000" decel="50000" fill="hold" grpId="2" nodeType="withEffect">
                                  <p:stCondLst>
                                    <p:cond delay="0"/>
                                  </p:stCondLst>
                                  <p:childTnLst>
                                    <p:animMotion origin="layout" path="M 3.05556E-6 -2.59259E-6 L 0.3368 0.17523 " pathEditMode="relative" rAng="0" ptsTypes="AA">
                                      <p:cBhvr>
                                        <p:cTn id="94" dur="2000" fill="hold"/>
                                        <p:tgtEl>
                                          <p:spTgt spid="16"/>
                                        </p:tgtEl>
                                        <p:attrNameLst>
                                          <p:attrName>ppt_x</p:attrName>
                                          <p:attrName>ppt_y</p:attrName>
                                        </p:attrNameLst>
                                      </p:cBhvr>
                                      <p:rCtr x="16840" y="8750"/>
                                    </p:animMotion>
                                  </p:childTnLst>
                                </p:cTn>
                              </p:par>
                              <p:par>
                                <p:cTn id="95" presetID="42" presetClass="path" presetSubtype="0" accel="50000" decel="50000" fill="hold" grpId="2" nodeType="withEffect">
                                  <p:stCondLst>
                                    <p:cond delay="0"/>
                                  </p:stCondLst>
                                  <p:childTnLst>
                                    <p:animMotion origin="layout" path="M 3.88889E-6 -3.33333E-6 L -0.11355 0.175 " pathEditMode="relative" rAng="0" ptsTypes="AA">
                                      <p:cBhvr>
                                        <p:cTn id="96" dur="2000" fill="hold"/>
                                        <p:tgtEl>
                                          <p:spTgt spid="9"/>
                                        </p:tgtEl>
                                        <p:attrNameLst>
                                          <p:attrName>ppt_x</p:attrName>
                                          <p:attrName>ppt_y</p:attrName>
                                        </p:attrNameLst>
                                      </p:cBhvr>
                                      <p:rCtr x="-5677" y="8750"/>
                                    </p:animMotion>
                                  </p:childTnLst>
                                </p:cTn>
                              </p:par>
                              <p:par>
                                <p:cTn id="97" presetID="42" presetClass="path" presetSubtype="0" accel="50000" decel="50000" fill="hold" grpId="2" nodeType="withEffect">
                                  <p:stCondLst>
                                    <p:cond delay="0"/>
                                  </p:stCondLst>
                                  <p:childTnLst>
                                    <p:animMotion origin="layout" path="M 2.77778E-6 2.22222E-6 L -0.49931 0.21018 " pathEditMode="relative" rAng="0" ptsTypes="AA">
                                      <p:cBhvr>
                                        <p:cTn id="98" dur="2000" fill="hold"/>
                                        <p:tgtEl>
                                          <p:spTgt spid="7"/>
                                        </p:tgtEl>
                                        <p:attrNameLst>
                                          <p:attrName>ppt_x</p:attrName>
                                          <p:attrName>ppt_y</p:attrName>
                                        </p:attrNameLst>
                                      </p:cBhvr>
                                      <p:rCtr x="-24965" y="10509"/>
                                    </p:animMotion>
                                  </p:childTnLst>
                                </p:cTn>
                              </p:par>
                              <p:par>
                                <p:cTn id="99" presetID="42" presetClass="path" presetSubtype="0" accel="50000" decel="50000" fill="hold" grpId="2" nodeType="withEffect">
                                  <p:stCondLst>
                                    <p:cond delay="0"/>
                                  </p:stCondLst>
                                  <p:childTnLst>
                                    <p:animMotion origin="layout" path="M 3.88889E-6 2.96296E-6 L -0.27361 0.46412 " pathEditMode="relative" rAng="0" ptsTypes="AA">
                                      <p:cBhvr>
                                        <p:cTn id="100" dur="2000" fill="hold"/>
                                        <p:tgtEl>
                                          <p:spTgt spid="18"/>
                                        </p:tgtEl>
                                        <p:attrNameLst>
                                          <p:attrName>ppt_x</p:attrName>
                                          <p:attrName>ppt_y</p:attrName>
                                        </p:attrNameLst>
                                      </p:cBhvr>
                                      <p:rCtr x="-13681" y="23194"/>
                                    </p:animMotion>
                                  </p:childTnLst>
                                </p:cTn>
                              </p:par>
                              <p:par>
                                <p:cTn id="101" presetID="42" presetClass="path" presetSubtype="0" accel="50000" decel="50000" fill="hold" grpId="2" nodeType="withEffect">
                                  <p:stCondLst>
                                    <p:cond delay="0"/>
                                  </p:stCondLst>
                                  <p:childTnLst>
                                    <p:animMotion origin="layout" path="M 2.22222E-6 -1.48148E-6 L 0.10191 0.12546 " pathEditMode="relative" rAng="0" ptsTypes="AA">
                                      <p:cBhvr>
                                        <p:cTn id="102" dur="2000" fill="hold"/>
                                        <p:tgtEl>
                                          <p:spTgt spid="19"/>
                                        </p:tgtEl>
                                        <p:attrNameLst>
                                          <p:attrName>ppt_x</p:attrName>
                                          <p:attrName>ppt_y</p:attrName>
                                        </p:attrNameLst>
                                      </p:cBhvr>
                                      <p:rCtr x="5087" y="6273"/>
                                    </p:animMotion>
                                  </p:childTnLst>
                                </p:cTn>
                              </p:par>
                              <p:par>
                                <p:cTn id="103" presetID="42" presetClass="path" presetSubtype="0" accel="50000" decel="50000" fill="hold" grpId="2" nodeType="withEffect">
                                  <p:stCondLst>
                                    <p:cond delay="0"/>
                                  </p:stCondLst>
                                  <p:childTnLst>
                                    <p:animMotion origin="layout" path="M 2.77778E-6 1.48148E-6 L -0.5533 0.21065 " pathEditMode="relative" rAng="0" ptsTypes="AA">
                                      <p:cBhvr>
                                        <p:cTn id="104" dur="2000" fill="hold"/>
                                        <p:tgtEl>
                                          <p:spTgt spid="20"/>
                                        </p:tgtEl>
                                        <p:attrNameLst>
                                          <p:attrName>ppt_x</p:attrName>
                                          <p:attrName>ppt_y</p:attrName>
                                        </p:attrNameLst>
                                      </p:cBhvr>
                                      <p:rCtr x="-27674" y="10532"/>
                                    </p:animMotion>
                                  </p:childTnLst>
                                </p:cTn>
                              </p:par>
                              <p:par>
                                <p:cTn id="105" presetID="42" presetClass="path" presetSubtype="0" accel="50000" decel="50000" fill="hold" grpId="2" nodeType="withEffect">
                                  <p:stCondLst>
                                    <p:cond delay="0"/>
                                  </p:stCondLst>
                                  <p:childTnLst>
                                    <p:animMotion origin="layout" path="M -8.33333E-7 -4.07407E-6 L 0.32049 0.54885 " pathEditMode="relative" rAng="0" ptsTypes="AA">
                                      <p:cBhvr>
                                        <p:cTn id="106" dur="2000" fill="hold"/>
                                        <p:tgtEl>
                                          <p:spTgt spid="21"/>
                                        </p:tgtEl>
                                        <p:attrNameLst>
                                          <p:attrName>ppt_x</p:attrName>
                                          <p:attrName>ppt_y</p:attrName>
                                        </p:attrNameLst>
                                      </p:cBhvr>
                                      <p:rCtr x="16024" y="27431"/>
                                    </p:animMotion>
                                  </p:childTnLst>
                                </p:cTn>
                              </p:par>
                              <p:par>
                                <p:cTn id="107" presetID="42" presetClass="path" presetSubtype="0" accel="50000" decel="50000" fill="hold" grpId="2" nodeType="withEffect">
                                  <p:stCondLst>
                                    <p:cond delay="0"/>
                                  </p:stCondLst>
                                  <p:childTnLst>
                                    <p:animMotion origin="layout" path="M 2.77778E-7 2.96296E-6 L -0.06979 0.54861 " pathEditMode="relative" rAng="0" ptsTypes="AA">
                                      <p:cBhvr>
                                        <p:cTn id="108" dur="2000" fill="hold"/>
                                        <p:tgtEl>
                                          <p:spTgt spid="22"/>
                                        </p:tgtEl>
                                        <p:attrNameLst>
                                          <p:attrName>ppt_x</p:attrName>
                                          <p:attrName>ppt_y</p:attrName>
                                        </p:attrNameLst>
                                      </p:cBhvr>
                                      <p:rCtr x="-3490" y="27431"/>
                                    </p:animMotion>
                                  </p:childTnLst>
                                </p:cTn>
                              </p:par>
                              <p:par>
                                <p:cTn id="109" presetID="42" presetClass="path" presetSubtype="0" accel="50000" decel="50000" fill="hold" grpId="2" nodeType="withEffect">
                                  <p:stCondLst>
                                    <p:cond delay="0"/>
                                  </p:stCondLst>
                                  <p:childTnLst>
                                    <p:animMotion origin="layout" path="M 3.33333E-6 -3.33333E-6 L 0.31684 0.46412 " pathEditMode="relative" rAng="0" ptsTypes="AA">
                                      <p:cBhvr>
                                        <p:cTn id="110" dur="2000" fill="hold"/>
                                        <p:tgtEl>
                                          <p:spTgt spid="23"/>
                                        </p:tgtEl>
                                        <p:attrNameLst>
                                          <p:attrName>ppt_x</p:attrName>
                                          <p:attrName>ppt_y</p:attrName>
                                        </p:attrNameLst>
                                      </p:cBhvr>
                                      <p:rCtr x="15833" y="23194"/>
                                    </p:animMotion>
                                  </p:childTnLst>
                                </p:cTn>
                              </p:par>
                              <p:par>
                                <p:cTn id="111" presetID="42" presetClass="path" presetSubtype="0" accel="50000" decel="50000" fill="hold" grpId="2" nodeType="withEffect">
                                  <p:stCondLst>
                                    <p:cond delay="0"/>
                                  </p:stCondLst>
                                  <p:childTnLst>
                                    <p:animMotion origin="layout" path="M -3.61111E-6 -2.59259E-6 L 0.72431 0.55116 " pathEditMode="relative" rAng="0" ptsTypes="AA">
                                      <p:cBhvr>
                                        <p:cTn id="112" dur="2000" fill="hold"/>
                                        <p:tgtEl>
                                          <p:spTgt spid="24"/>
                                        </p:tgtEl>
                                        <p:attrNameLst>
                                          <p:attrName>ppt_x</p:attrName>
                                          <p:attrName>ppt_y</p:attrName>
                                        </p:attrNameLst>
                                      </p:cBhvr>
                                      <p:rCtr x="36215" y="27546"/>
                                    </p:animMotion>
                                  </p:childTnLst>
                                </p:cTn>
                              </p:par>
                              <p:par>
                                <p:cTn id="113" presetID="10" presetClass="exit" presetSubtype="0" fill="hold" grpId="1" nodeType="withEffect">
                                  <p:stCondLst>
                                    <p:cond delay="0"/>
                                  </p:stCondLst>
                                  <p:childTnLst>
                                    <p:animEffect transition="out" filter="fade">
                                      <p:cBhvr>
                                        <p:cTn id="114" dur="1250"/>
                                        <p:tgtEl>
                                          <p:spTgt spid="3074"/>
                                        </p:tgtEl>
                                      </p:cBhvr>
                                    </p:animEffect>
                                    <p:set>
                                      <p:cBhvr>
                                        <p:cTn id="115" dur="1" fill="hold">
                                          <p:stCondLst>
                                            <p:cond delay="1249"/>
                                          </p:stCondLst>
                                        </p:cTn>
                                        <p:tgtEl>
                                          <p:spTgt spid="3074"/>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27"/>
                                        </p:tgtEl>
                                      </p:cBhvr>
                                    </p:animEffect>
                                    <p:set>
                                      <p:cBhvr>
                                        <p:cTn id="118" dur="1" fill="hold">
                                          <p:stCondLst>
                                            <p:cond delay="499"/>
                                          </p:stCondLst>
                                        </p:cTn>
                                        <p:tgtEl>
                                          <p:spTgt spid="27"/>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8"/>
                                        </p:tgtEl>
                                      </p:cBhvr>
                                    </p:animEffect>
                                    <p:set>
                                      <p:cBhvr>
                                        <p:cTn id="121" dur="1" fill="hold">
                                          <p:stCondLst>
                                            <p:cond delay="499"/>
                                          </p:stCondLst>
                                        </p:cTn>
                                        <p:tgtEl>
                                          <p:spTgt spid="28"/>
                                        </p:tgtEl>
                                        <p:attrNameLst>
                                          <p:attrName>style.visibility</p:attrName>
                                        </p:attrNameLst>
                                      </p:cBhvr>
                                      <p:to>
                                        <p:strVal val="hidden"/>
                                      </p:to>
                                    </p:se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2"/>
                                        </p:tgtEl>
                                        <p:attrNameLst>
                                          <p:attrName>style.visibility</p:attrName>
                                        </p:attrNameLst>
                                      </p:cBhvr>
                                      <p:to>
                                        <p:strVal val="visible"/>
                                      </p:to>
                                    </p:set>
                                    <p:animEffect transition="in" filter="fade">
                                      <p:cBhvr>
                                        <p:cTn id="125" dur="250"/>
                                        <p:tgtEl>
                                          <p:spTgt spid="2"/>
                                        </p:tgtEl>
                                      </p:cBhvr>
                                    </p:animEffect>
                                  </p:childTnLst>
                                </p:cTn>
                              </p:par>
                              <p:par>
                                <p:cTn id="126" presetID="10" presetClass="exit" presetSubtype="0" fill="hold" grpId="1" nodeType="withEffect">
                                  <p:stCondLst>
                                    <p:cond delay="0"/>
                                  </p:stCondLst>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0"/>
                                        </p:tgtEl>
                                      </p:cBhvr>
                                    </p:animEffect>
                                    <p:set>
                                      <p:cBhvr>
                                        <p:cTn id="134" dur="1" fill="hold">
                                          <p:stCondLst>
                                            <p:cond delay="499"/>
                                          </p:stCondLst>
                                        </p:cTn>
                                        <p:tgtEl>
                                          <p:spTgt spid="1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8"/>
                                        </p:tgtEl>
                                      </p:cBhvr>
                                    </p:animEffect>
                                    <p:set>
                                      <p:cBhvr>
                                        <p:cTn id="137" dur="1" fill="hold">
                                          <p:stCondLst>
                                            <p:cond delay="499"/>
                                          </p:stCondLst>
                                        </p:cTn>
                                        <p:tgtEl>
                                          <p:spTgt spid="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
                                        </p:tgtEl>
                                      </p:cBhvr>
                                    </p:animEffect>
                                    <p:set>
                                      <p:cBhvr>
                                        <p:cTn id="140" dur="1" fill="hold">
                                          <p:stCondLst>
                                            <p:cond delay="499"/>
                                          </p:stCondLst>
                                        </p:cTn>
                                        <p:tgtEl>
                                          <p:spTgt spid="3"/>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9"/>
                                        </p:tgtEl>
                                      </p:cBhvr>
                                    </p:animEffect>
                                    <p:set>
                                      <p:cBhvr>
                                        <p:cTn id="143" dur="1" fill="hold">
                                          <p:stCondLst>
                                            <p:cond delay="499"/>
                                          </p:stCondLst>
                                        </p:cTn>
                                        <p:tgtEl>
                                          <p:spTgt spid="9"/>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1"/>
                                        </p:tgtEl>
                                      </p:cBhvr>
                                    </p:animEffect>
                                    <p:set>
                                      <p:cBhvr>
                                        <p:cTn id="146" dur="1" fill="hold">
                                          <p:stCondLst>
                                            <p:cond delay="499"/>
                                          </p:stCondLst>
                                        </p:cTn>
                                        <p:tgtEl>
                                          <p:spTgt spid="11"/>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2"/>
                                        </p:tgtEl>
                                      </p:cBhvr>
                                    </p:animEffect>
                                    <p:set>
                                      <p:cBhvr>
                                        <p:cTn id="149" dur="1" fill="hold">
                                          <p:stCondLst>
                                            <p:cond delay="499"/>
                                          </p:stCondLst>
                                        </p:cTn>
                                        <p:tgtEl>
                                          <p:spTgt spid="1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3"/>
                                        </p:tgtEl>
                                      </p:cBhvr>
                                    </p:animEffect>
                                    <p:set>
                                      <p:cBhvr>
                                        <p:cTn id="152" dur="1" fill="hold">
                                          <p:stCondLst>
                                            <p:cond delay="499"/>
                                          </p:stCondLst>
                                        </p:cTn>
                                        <p:tgtEl>
                                          <p:spTgt spid="1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6"/>
                                        </p:tgtEl>
                                      </p:cBhvr>
                                    </p:animEffect>
                                    <p:set>
                                      <p:cBhvr>
                                        <p:cTn id="155" dur="1" fill="hold">
                                          <p:stCondLst>
                                            <p:cond delay="499"/>
                                          </p:stCondLst>
                                        </p:cTn>
                                        <p:tgtEl>
                                          <p:spTgt spid="16"/>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7"/>
                                        </p:tgtEl>
                                      </p:cBhvr>
                                    </p:animEffect>
                                    <p:set>
                                      <p:cBhvr>
                                        <p:cTn id="158" dur="1" fill="hold">
                                          <p:stCondLst>
                                            <p:cond delay="499"/>
                                          </p:stCondLst>
                                        </p:cTn>
                                        <p:tgtEl>
                                          <p:spTgt spid="7"/>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8"/>
                                        </p:tgtEl>
                                      </p:cBhvr>
                                    </p:animEffect>
                                    <p:set>
                                      <p:cBhvr>
                                        <p:cTn id="161" dur="1" fill="hold">
                                          <p:stCondLst>
                                            <p:cond delay="499"/>
                                          </p:stCondLst>
                                        </p:cTn>
                                        <p:tgtEl>
                                          <p:spTgt spid="18"/>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9"/>
                                        </p:tgtEl>
                                      </p:cBhvr>
                                    </p:animEffect>
                                    <p:set>
                                      <p:cBhvr>
                                        <p:cTn id="164" dur="1" fill="hold">
                                          <p:stCondLst>
                                            <p:cond delay="499"/>
                                          </p:stCondLst>
                                        </p:cTn>
                                        <p:tgtEl>
                                          <p:spTgt spid="19"/>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21"/>
                                        </p:tgtEl>
                                      </p:cBhvr>
                                    </p:animEffect>
                                    <p:set>
                                      <p:cBhvr>
                                        <p:cTn id="170" dur="1" fill="hold">
                                          <p:stCondLst>
                                            <p:cond delay="499"/>
                                          </p:stCondLst>
                                        </p:cTn>
                                        <p:tgtEl>
                                          <p:spTgt spid="21"/>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2"/>
                                        </p:tgtEl>
                                      </p:cBhvr>
                                    </p:animEffect>
                                    <p:set>
                                      <p:cBhvr>
                                        <p:cTn id="173" dur="1" fill="hold">
                                          <p:stCondLst>
                                            <p:cond delay="499"/>
                                          </p:stCondLst>
                                        </p:cTn>
                                        <p:tgtEl>
                                          <p:spTgt spid="22"/>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3"/>
                                        </p:tgtEl>
                                      </p:cBhvr>
                                    </p:animEffect>
                                    <p:set>
                                      <p:cBhvr>
                                        <p:cTn id="176" dur="1" fill="hold">
                                          <p:stCondLst>
                                            <p:cond delay="499"/>
                                          </p:stCondLst>
                                        </p:cTn>
                                        <p:tgtEl>
                                          <p:spTgt spid="23"/>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24"/>
                                        </p:tgtEl>
                                      </p:cBhvr>
                                    </p:animEffect>
                                    <p:set>
                                      <p:cBhvr>
                                        <p:cTn id="179" dur="1" fill="hold">
                                          <p:stCondLst>
                                            <p:cond delay="499"/>
                                          </p:stCondLst>
                                        </p:cTn>
                                        <p:tgtEl>
                                          <p:spTgt spid="24"/>
                                        </p:tgtEl>
                                        <p:attrNameLst>
                                          <p:attrName>style.visibility</p:attrName>
                                        </p:attrNameLst>
                                      </p:cBhvr>
                                      <p:to>
                                        <p:strVal val="hidden"/>
                                      </p:to>
                                    </p:set>
                                  </p:childTnLst>
                                </p:cTn>
                              </p:par>
                            </p:childTnLst>
                          </p:cTn>
                        </p:par>
                        <p:par>
                          <p:cTn id="180" fill="hold">
                            <p:stCondLst>
                              <p:cond delay="2500"/>
                            </p:stCondLst>
                            <p:childTnLst>
                              <p:par>
                                <p:cTn id="181" presetID="22" presetClass="entr" presetSubtype="1" fill="hold" grpId="0" nodeType="afterEffect">
                                  <p:stCondLst>
                                    <p:cond delay="0"/>
                                  </p:stCondLst>
                                  <p:childTnLst>
                                    <p:set>
                                      <p:cBhvr>
                                        <p:cTn id="182" dur="1" fill="hold">
                                          <p:stCondLst>
                                            <p:cond delay="0"/>
                                          </p:stCondLst>
                                        </p:cTn>
                                        <p:tgtEl>
                                          <p:spTgt spid="17"/>
                                        </p:tgtEl>
                                        <p:attrNameLst>
                                          <p:attrName>style.visibility</p:attrName>
                                        </p:attrNameLst>
                                      </p:cBhvr>
                                      <p:to>
                                        <p:strVal val="visible"/>
                                      </p:to>
                                    </p:set>
                                    <p:animEffect transition="in" filter="wipe(up)">
                                      <p:cBhvr>
                                        <p:cTn id="183" dur="500"/>
                                        <p:tgtEl>
                                          <p:spTgt spid="17"/>
                                        </p:tgtEl>
                                      </p:cBhvr>
                                    </p:animEffect>
                                  </p:childTnLst>
                                </p:cTn>
                              </p:par>
                            </p:childTnLst>
                          </p:cTn>
                        </p:par>
                        <p:par>
                          <p:cTn id="184" fill="hold">
                            <p:stCondLst>
                              <p:cond delay="3000"/>
                            </p:stCondLst>
                            <p:childTnLst>
                              <p:par>
                                <p:cTn id="185" presetID="22" presetClass="entr" presetSubtype="8" fill="hold" grpId="0" nodeType="afterEffect">
                                  <p:stCondLst>
                                    <p:cond delay="0"/>
                                  </p:stCondLst>
                                  <p:childTnLst>
                                    <p:set>
                                      <p:cBhvr>
                                        <p:cTn id="186" dur="1" fill="hold">
                                          <p:stCondLst>
                                            <p:cond delay="0"/>
                                          </p:stCondLst>
                                        </p:cTn>
                                        <p:tgtEl>
                                          <p:spTgt spid="4"/>
                                        </p:tgtEl>
                                        <p:attrNameLst>
                                          <p:attrName>style.visibility</p:attrName>
                                        </p:attrNameLst>
                                      </p:cBhvr>
                                      <p:to>
                                        <p:strVal val="visible"/>
                                      </p:to>
                                    </p:set>
                                    <p:animEffect transition="in" filter="wipe(left)">
                                      <p:cBhvr>
                                        <p:cTn id="187" dur="500"/>
                                        <p:tgtEl>
                                          <p:spTgt spid="4"/>
                                        </p:tgtEl>
                                      </p:cBhvr>
                                    </p:animEffect>
                                  </p:childTnLst>
                                </p:cTn>
                              </p:par>
                              <p:par>
                                <p:cTn id="188" presetID="22" presetClass="entr" presetSubtype="8" fill="hold" grpId="0" nodeType="withEffect">
                                  <p:stCondLst>
                                    <p:cond delay="500"/>
                                  </p:stCondLst>
                                  <p:childTnLst>
                                    <p:set>
                                      <p:cBhvr>
                                        <p:cTn id="189" dur="1" fill="hold">
                                          <p:stCondLst>
                                            <p:cond delay="0"/>
                                          </p:stCondLst>
                                        </p:cTn>
                                        <p:tgtEl>
                                          <p:spTgt spid="5"/>
                                        </p:tgtEl>
                                        <p:attrNameLst>
                                          <p:attrName>style.visibility</p:attrName>
                                        </p:attrNameLst>
                                      </p:cBhvr>
                                      <p:to>
                                        <p:strVal val="visible"/>
                                      </p:to>
                                    </p:set>
                                    <p:animEffect transition="in" filter="wipe(left)">
                                      <p:cBhvr>
                                        <p:cTn id="190" dur="500"/>
                                        <p:tgtEl>
                                          <p:spTgt spid="5"/>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grpId="0" nodeType="clickEffect">
                                  <p:stCondLst>
                                    <p:cond delay="0"/>
                                  </p:stCondLst>
                                  <p:childTnLst>
                                    <p:set>
                                      <p:cBhvr>
                                        <p:cTn id="194" dur="1" fill="hold">
                                          <p:stCondLst>
                                            <p:cond delay="0"/>
                                          </p:stCondLst>
                                        </p:cTn>
                                        <p:tgtEl>
                                          <p:spTgt spid="31"/>
                                        </p:tgtEl>
                                        <p:attrNameLst>
                                          <p:attrName>style.visibility</p:attrName>
                                        </p:attrNameLst>
                                      </p:cBhvr>
                                      <p:to>
                                        <p:strVal val="visible"/>
                                      </p:to>
                                    </p:set>
                                    <p:animEffect transition="in" filter="wipe(left)">
                                      <p:cBhvr>
                                        <p:cTn id="195" dur="500"/>
                                        <p:tgtEl>
                                          <p:spTgt spid="31"/>
                                        </p:tgtEl>
                                      </p:cBhvr>
                                    </p:animEffect>
                                  </p:childTnLst>
                                </p:cTn>
                              </p:par>
                              <p:par>
                                <p:cTn id="196" presetID="18" presetClass="emph" presetSubtype="0" fill="hold" grpId="1" nodeType="withEffect">
                                  <p:stCondLst>
                                    <p:cond delay="0"/>
                                  </p:stCondLst>
                                  <p:childTnLst>
                                    <p:set>
                                      <p:cBhvr override="childStyle">
                                        <p:cTn id="197" dur="500" fill="hold"/>
                                        <p:tgtEl>
                                          <p:spTgt spid="31"/>
                                        </p:tgtEl>
                                        <p:attrNameLst>
                                          <p:attrName>style.textDecorationUnderline</p:attrName>
                                        </p:attrNameLst>
                                      </p:cBhvr>
                                      <p:to>
                                        <p:strVal val="true"/>
                                      </p:to>
                                    </p:set>
                                  </p:childTnLst>
                                </p:cTn>
                              </p:par>
                              <p:par>
                                <p:cTn id="198" presetID="22" presetClass="entr" presetSubtype="8" fill="hold" grpId="0" nodeType="withEffect">
                                  <p:stCondLst>
                                    <p:cond delay="0"/>
                                  </p:stCondLst>
                                  <p:childTnLst>
                                    <p:set>
                                      <p:cBhvr>
                                        <p:cTn id="199" dur="1" fill="hold">
                                          <p:stCondLst>
                                            <p:cond delay="0"/>
                                          </p:stCondLst>
                                        </p:cTn>
                                        <p:tgtEl>
                                          <p:spTgt spid="3072"/>
                                        </p:tgtEl>
                                        <p:attrNameLst>
                                          <p:attrName>style.visibility</p:attrName>
                                        </p:attrNameLst>
                                      </p:cBhvr>
                                      <p:to>
                                        <p:strVal val="visible"/>
                                      </p:to>
                                    </p:set>
                                    <p:animEffect transition="in" filter="wipe(left)">
                                      <p:cBhvr>
                                        <p:cTn id="200" dur="500"/>
                                        <p:tgtEl>
                                          <p:spTgt spid="3072"/>
                                        </p:tgtEl>
                                      </p:cBhvr>
                                    </p:animEffect>
                                  </p:childTnLst>
                                </p:cTn>
                              </p:par>
                            </p:childTnLst>
                          </p:cTn>
                        </p:par>
                      </p:childTnLst>
                    </p:cTn>
                  </p:par>
                  <p:par>
                    <p:cTn id="201" fill="hold">
                      <p:stCondLst>
                        <p:cond delay="indefinite"/>
                      </p:stCondLst>
                      <p:childTnLst>
                        <p:par>
                          <p:cTn id="202" fill="hold">
                            <p:stCondLst>
                              <p:cond delay="0"/>
                            </p:stCondLst>
                            <p:childTnLst>
                              <p:par>
                                <p:cTn id="203" presetID="6" presetClass="entr" presetSubtype="32" fill="hold" grpId="0" nodeType="clickEffect">
                                  <p:stCondLst>
                                    <p:cond delay="0"/>
                                  </p:stCondLst>
                                  <p:childTnLst>
                                    <p:set>
                                      <p:cBhvr>
                                        <p:cTn id="204" dur="1" fill="hold">
                                          <p:stCondLst>
                                            <p:cond delay="0"/>
                                          </p:stCondLst>
                                        </p:cTn>
                                        <p:tgtEl>
                                          <p:spTgt spid="30"/>
                                        </p:tgtEl>
                                        <p:attrNameLst>
                                          <p:attrName>style.visibility</p:attrName>
                                        </p:attrNameLst>
                                      </p:cBhvr>
                                      <p:to>
                                        <p:strVal val="visible"/>
                                      </p:to>
                                    </p:set>
                                    <p:animEffect transition="in" filter="circle(out)">
                                      <p:cBhvr>
                                        <p:cTn id="205" dur="2000"/>
                                        <p:tgtEl>
                                          <p:spTgt spid="30"/>
                                        </p:tgtEl>
                                      </p:cBhvr>
                                    </p:animEffect>
                                  </p:childTnLst>
                                </p:cTn>
                              </p:par>
                              <p:par>
                                <p:cTn id="206" presetID="22" presetClass="entr" presetSubtype="8" fill="hold" grpId="0" nodeType="withEffect">
                                  <p:stCondLst>
                                    <p:cond delay="1000"/>
                                  </p:stCondLst>
                                  <p:childTnLst>
                                    <p:set>
                                      <p:cBhvr>
                                        <p:cTn id="207" dur="1" fill="hold">
                                          <p:stCondLst>
                                            <p:cond delay="0"/>
                                          </p:stCondLst>
                                        </p:cTn>
                                        <p:tgtEl>
                                          <p:spTgt spid="6"/>
                                        </p:tgtEl>
                                        <p:attrNameLst>
                                          <p:attrName>style.visibility</p:attrName>
                                        </p:attrNameLst>
                                      </p:cBhvr>
                                      <p:to>
                                        <p:strVal val="visible"/>
                                      </p:to>
                                    </p:set>
                                    <p:animEffect transition="in" filter="wipe(left)">
                                      <p:cBhvr>
                                        <p:cTn id="208" dur="500"/>
                                        <p:tgtEl>
                                          <p:spTgt spid="6"/>
                                        </p:tgtEl>
                                      </p:cBhvr>
                                    </p:animEffect>
                                  </p:childTnLst>
                                </p:cTn>
                              </p:par>
                            </p:childTnLst>
                          </p:cTn>
                        </p:par>
                        <p:par>
                          <p:cTn id="209" fill="hold">
                            <p:stCondLst>
                              <p:cond delay="2000"/>
                            </p:stCondLst>
                            <p:childTnLst>
                              <p:par>
                                <p:cTn id="210" presetID="26" presetClass="emph" presetSubtype="0" fill="hold" grpId="1" nodeType="afterEffect">
                                  <p:stCondLst>
                                    <p:cond delay="0"/>
                                  </p:stCondLst>
                                  <p:childTnLst>
                                    <p:animEffect transition="out" filter="fade">
                                      <p:cBhvr>
                                        <p:cTn id="211" dur="500" tmFilter="0, 0; .2, .5; .8, .5; 1, 0"/>
                                        <p:tgtEl>
                                          <p:spTgt spid="30"/>
                                        </p:tgtEl>
                                      </p:cBhvr>
                                    </p:animEffect>
                                    <p:animScale>
                                      <p:cBhvr>
                                        <p:cTn id="212" dur="250" autoRev="1" fill="hold"/>
                                        <p:tgtEl>
                                          <p:spTgt spid="30"/>
                                        </p:tgtEl>
                                      </p:cBhvr>
                                      <p:by x="105000" y="105000"/>
                                    </p:animScale>
                                  </p:childTnLst>
                                </p:cTn>
                              </p:par>
                              <p:par>
                                <p:cTn id="213" presetID="10" presetClass="entr" presetSubtype="0" fill="hold" grpId="0" nodeType="withEffect">
                                  <p:stCondLst>
                                    <p:cond delay="0"/>
                                  </p:stCondLst>
                                  <p:childTnLst>
                                    <p:set>
                                      <p:cBhvr>
                                        <p:cTn id="214" dur="1" fill="hold">
                                          <p:stCondLst>
                                            <p:cond delay="0"/>
                                          </p:stCondLst>
                                        </p:cTn>
                                        <p:tgtEl>
                                          <p:spTgt spid="26"/>
                                        </p:tgtEl>
                                        <p:attrNameLst>
                                          <p:attrName>style.visibility</p:attrName>
                                        </p:attrNameLst>
                                      </p:cBhvr>
                                      <p:to>
                                        <p:strVal val="visible"/>
                                      </p:to>
                                    </p:set>
                                    <p:animEffect transition="in" filter="fade">
                                      <p:cBhvr>
                                        <p:cTn id="215" dur="1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2" grpId="0"/>
      <p:bldP spid="27" grpId="0"/>
      <p:bldP spid="27" grpId="1"/>
      <p:bldP spid="27" grpId="2"/>
      <p:bldP spid="3074" grpId="0"/>
      <p:bldP spid="3074" grpId="1"/>
      <p:bldP spid="4" grpId="0" animBg="1"/>
      <p:bldP spid="5" grpId="0" animBg="1"/>
      <p:bldP spid="6" grpId="0" animBg="1"/>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3" grpId="0"/>
      <p:bldP spid="13" grpId="1"/>
      <p:bldP spid="13" grpId="2"/>
      <p:bldP spid="12" grpId="0"/>
      <p:bldP spid="12" grpId="1"/>
      <p:bldP spid="12" grpId="2"/>
      <p:bldP spid="14" grpId="0"/>
      <p:bldP spid="14" grpId="1"/>
      <p:bldP spid="14" grpId="2"/>
      <p:bldP spid="15" grpId="0"/>
      <p:bldP spid="15" grpId="1"/>
      <p:bldP spid="15" grpId="2"/>
      <p:bldP spid="16" grpId="0"/>
      <p:bldP spid="16" grpId="1"/>
      <p:bldP spid="16" grpId="2"/>
      <p:bldP spid="7" grpId="0"/>
      <p:bldP spid="7" grpId="1"/>
      <p:bldP spid="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17" grpId="0"/>
      <p:bldP spid="26" grpId="0"/>
      <p:bldP spid="30" grpId="0" animBg="1"/>
      <p:bldP spid="30" grpId="1" animBg="1"/>
      <p:bldP spid="3072" grpId="0"/>
      <p:bldP spid="28" grpId="0"/>
      <p:bldP spid="28"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Heart">
            <a:extLst>
              <a:ext uri="{FF2B5EF4-FFF2-40B4-BE49-F238E27FC236}">
                <a16:creationId xmlns:a16="http://schemas.microsoft.com/office/drawing/2014/main" id="{1394509D-FF98-8AC4-3898-947F04726D44}"/>
              </a:ext>
            </a:extLst>
          </p:cNvPr>
          <p:cNvSpPr/>
          <p:nvPr/>
        </p:nvSpPr>
        <p:spPr>
          <a:xfrm>
            <a:off x="2905192" y="2337812"/>
            <a:ext cx="3181359" cy="3817327"/>
          </a:xfrm>
          <a:custGeom>
            <a:avLst/>
            <a:gdLst>
              <a:gd name="connsiteX0" fmla="*/ 1549021 w 3098041"/>
              <a:gd name="connsiteY0" fmla="*/ 883693 h 3534770"/>
              <a:gd name="connsiteX1" fmla="*/ 1549021 w 3098041"/>
              <a:gd name="connsiteY1" fmla="*/ 3534770 h 3534770"/>
              <a:gd name="connsiteX2" fmla="*/ 1549021 w 3098041"/>
              <a:gd name="connsiteY2" fmla="*/ 883693 h 3534770"/>
              <a:gd name="connsiteX0" fmla="*/ 1384758 w 3128191"/>
              <a:gd name="connsiteY0" fmla="*/ 834554 h 3512926"/>
              <a:gd name="connsiteX1" fmla="*/ 1644066 w 3128191"/>
              <a:gd name="connsiteY1" fmla="*/ 3512926 h 3512926"/>
              <a:gd name="connsiteX2" fmla="*/ 1384758 w 3128191"/>
              <a:gd name="connsiteY2" fmla="*/ 834554 h 3512926"/>
              <a:gd name="connsiteX0" fmla="*/ 1384758 w 3128191"/>
              <a:gd name="connsiteY0" fmla="*/ 839274 h 3517646"/>
              <a:gd name="connsiteX1" fmla="*/ 1644066 w 3128191"/>
              <a:gd name="connsiteY1" fmla="*/ 3517646 h 3517646"/>
              <a:gd name="connsiteX2" fmla="*/ 1384758 w 3128191"/>
              <a:gd name="connsiteY2" fmla="*/ 839274 h 3517646"/>
              <a:gd name="connsiteX0" fmla="*/ 1384758 w 3279609"/>
              <a:gd name="connsiteY0" fmla="*/ 851242 h 3529614"/>
              <a:gd name="connsiteX1" fmla="*/ 1644066 w 3279609"/>
              <a:gd name="connsiteY1" fmla="*/ 3529614 h 3529614"/>
              <a:gd name="connsiteX2" fmla="*/ 1384758 w 3279609"/>
              <a:gd name="connsiteY2" fmla="*/ 851242 h 3529614"/>
              <a:gd name="connsiteX0" fmla="*/ 1373380 w 3268231"/>
              <a:gd name="connsiteY0" fmla="*/ 851242 h 3529614"/>
              <a:gd name="connsiteX1" fmla="*/ 1632688 w 3268231"/>
              <a:gd name="connsiteY1" fmla="*/ 3529614 h 3529614"/>
              <a:gd name="connsiteX2" fmla="*/ 1373380 w 3268231"/>
              <a:gd name="connsiteY2" fmla="*/ 851242 h 3529614"/>
              <a:gd name="connsiteX0" fmla="*/ 1373380 w 3181359"/>
              <a:gd name="connsiteY0" fmla="*/ 1138955 h 3817327"/>
              <a:gd name="connsiteX1" fmla="*/ 1632688 w 3181359"/>
              <a:gd name="connsiteY1" fmla="*/ 3817327 h 3817327"/>
              <a:gd name="connsiteX2" fmla="*/ 1373380 w 3181359"/>
              <a:gd name="connsiteY2" fmla="*/ 1138955 h 3817327"/>
            </a:gdLst>
            <a:ahLst/>
            <a:cxnLst>
              <a:cxn ang="0">
                <a:pos x="connsiteX0" y="connsiteY0"/>
              </a:cxn>
              <a:cxn ang="0">
                <a:pos x="connsiteX1" y="connsiteY1"/>
              </a:cxn>
              <a:cxn ang="0">
                <a:pos x="connsiteX2" y="connsiteY2"/>
              </a:cxn>
            </a:cxnLst>
            <a:rect l="l" t="t" r="r" b="b"/>
            <a:pathLst>
              <a:path w="3181359" h="3817327">
                <a:moveTo>
                  <a:pt x="1373380" y="1138955"/>
                </a:moveTo>
                <a:cubicBezTo>
                  <a:pt x="1636668" y="-1578087"/>
                  <a:pt x="5136465" y="1070715"/>
                  <a:pt x="1632688" y="3817327"/>
                </a:cubicBezTo>
                <a:cubicBezTo>
                  <a:pt x="-1529896" y="1138954"/>
                  <a:pt x="768898" y="-226959"/>
                  <a:pt x="1373380" y="1138955"/>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059E3064-002D-A66A-94E2-28C41CB876E9}"/>
              </a:ext>
            </a:extLst>
          </p:cNvPr>
          <p:cNvSpPr txBox="1">
            <a:spLocks noChangeArrowheads="1"/>
          </p:cNvSpPr>
          <p:nvPr/>
        </p:nvSpPr>
        <p:spPr bwMode="auto">
          <a:xfrm>
            <a:off x="457200" y="925551"/>
            <a:ext cx="8229600" cy="500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consider in heart</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9900"/>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I remember all their wickedness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their own deeds surround them </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They are before My face</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do not consider in their hearts That I remember all their wickedness; Now their own deeds have surrounded them; They are before My face.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7:2 </a:t>
            </a:r>
          </a:p>
        </p:txBody>
      </p:sp>
      <p:pic>
        <p:nvPicPr>
          <p:cNvPr id="7" name="Graphic 6" descr="Arrow Rotate right">
            <a:extLst>
              <a:ext uri="{FF2B5EF4-FFF2-40B4-BE49-F238E27FC236}">
                <a16:creationId xmlns:a16="http://schemas.microsoft.com/office/drawing/2014/main" id="{8E339D0E-A663-35F4-209E-0C15DA35CD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7939668" y="4031167"/>
            <a:ext cx="914400" cy="914400"/>
          </a:xfrm>
          <a:prstGeom prst="rect">
            <a:avLst/>
          </a:prstGeom>
        </p:spPr>
      </p:pic>
      <p:pic>
        <p:nvPicPr>
          <p:cNvPr id="9" name="Graphic 8" descr="Arrow Rotate right">
            <a:extLst>
              <a:ext uri="{FF2B5EF4-FFF2-40B4-BE49-F238E27FC236}">
                <a16:creationId xmlns:a16="http://schemas.microsoft.com/office/drawing/2014/main" id="{FAF2EA5B-E42D-D46D-6C23-C8AF5E84C8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223024" y="3328639"/>
            <a:ext cx="914400" cy="914400"/>
          </a:xfrm>
          <a:prstGeom prst="rect">
            <a:avLst/>
          </a:prstGeom>
        </p:spPr>
      </p:pic>
      <p:pic>
        <p:nvPicPr>
          <p:cNvPr id="11" name="Graphic 10" descr="Lightbulb and gear">
            <a:extLst>
              <a:ext uri="{FF2B5EF4-FFF2-40B4-BE49-F238E27FC236}">
                <a16:creationId xmlns:a16="http://schemas.microsoft.com/office/drawing/2014/main" id="{99602B70-76F1-8EA8-835C-E15B72CD15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7624" y="5782186"/>
            <a:ext cx="914400" cy="914400"/>
          </a:xfrm>
          <a:prstGeom prst="rect">
            <a:avLst/>
          </a:prstGeom>
        </p:spPr>
      </p:pic>
      <p:sp>
        <p:nvSpPr>
          <p:cNvPr id="3" name="Rectangle 2">
            <a:extLst>
              <a:ext uri="{FF2B5EF4-FFF2-40B4-BE49-F238E27FC236}">
                <a16:creationId xmlns:a16="http://schemas.microsoft.com/office/drawing/2014/main" id="{902018A0-E110-D13C-E52C-0949FA3C2449}"/>
              </a:ext>
            </a:extLst>
          </p:cNvPr>
          <p:cNvSpPr txBox="1">
            <a:spLocks noChangeArrowheads="1"/>
          </p:cNvSpPr>
          <p:nvPr/>
        </p:nvSpPr>
        <p:spPr bwMode="auto">
          <a:xfrm>
            <a:off x="3979718" y="1707156"/>
            <a:ext cx="2844946" cy="7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consider in</a:t>
            </a:r>
          </a:p>
        </p:txBody>
      </p:sp>
      <p:sp>
        <p:nvSpPr>
          <p:cNvPr id="4" name="Rectangle 2">
            <a:extLst>
              <a:ext uri="{FF2B5EF4-FFF2-40B4-BE49-F238E27FC236}">
                <a16:creationId xmlns:a16="http://schemas.microsoft.com/office/drawing/2014/main" id="{D45D8929-C65D-B3ED-AEFE-CBDF20B8D778}"/>
              </a:ext>
            </a:extLst>
          </p:cNvPr>
          <p:cNvSpPr txBox="1">
            <a:spLocks noChangeArrowheads="1"/>
          </p:cNvSpPr>
          <p:nvPr/>
        </p:nvSpPr>
        <p:spPr bwMode="auto">
          <a:xfrm>
            <a:off x="656792" y="2367768"/>
            <a:ext cx="166254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5" name="Rectangle 2">
            <a:extLst>
              <a:ext uri="{FF2B5EF4-FFF2-40B4-BE49-F238E27FC236}">
                <a16:creationId xmlns:a16="http://schemas.microsoft.com/office/drawing/2014/main" id="{DB570C36-267D-E468-B5D8-28494EB50EC4}"/>
              </a:ext>
            </a:extLst>
          </p:cNvPr>
          <p:cNvSpPr txBox="1">
            <a:spLocks noChangeArrowheads="1"/>
          </p:cNvSpPr>
          <p:nvPr/>
        </p:nvSpPr>
        <p:spPr bwMode="auto">
          <a:xfrm>
            <a:off x="3499354" y="2369128"/>
            <a:ext cx="4920745" cy="77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remember all their</a:t>
            </a:r>
          </a:p>
        </p:txBody>
      </p:sp>
      <p:sp>
        <p:nvSpPr>
          <p:cNvPr id="6" name="Rectangle 2">
            <a:extLst>
              <a:ext uri="{FF2B5EF4-FFF2-40B4-BE49-F238E27FC236}">
                <a16:creationId xmlns:a16="http://schemas.microsoft.com/office/drawing/2014/main" id="{ECA8B8D1-FE22-75EE-F97F-2084F9F25420}"/>
              </a:ext>
            </a:extLst>
          </p:cNvPr>
          <p:cNvSpPr txBox="1">
            <a:spLocks noChangeArrowheads="1"/>
          </p:cNvSpPr>
          <p:nvPr/>
        </p:nvSpPr>
        <p:spPr bwMode="auto">
          <a:xfrm>
            <a:off x="483391" y="3033713"/>
            <a:ext cx="2921796"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wickedness</a:t>
            </a:r>
          </a:p>
        </p:txBody>
      </p:sp>
      <p:sp>
        <p:nvSpPr>
          <p:cNvPr id="8" name="Rectangle 2">
            <a:extLst>
              <a:ext uri="{FF2B5EF4-FFF2-40B4-BE49-F238E27FC236}">
                <a16:creationId xmlns:a16="http://schemas.microsoft.com/office/drawing/2014/main" id="{795BF6FD-83CC-A6ED-D0B0-B983C4A88A83}"/>
              </a:ext>
            </a:extLst>
          </p:cNvPr>
          <p:cNvSpPr txBox="1">
            <a:spLocks noChangeArrowheads="1"/>
          </p:cNvSpPr>
          <p:nvPr/>
        </p:nvSpPr>
        <p:spPr bwMode="auto">
          <a:xfrm>
            <a:off x="4551218" y="3054928"/>
            <a:ext cx="4195113" cy="74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their own deeds</a:t>
            </a:r>
          </a:p>
        </p:txBody>
      </p:sp>
      <p:sp>
        <p:nvSpPr>
          <p:cNvPr id="10" name="Rectangle 2">
            <a:extLst>
              <a:ext uri="{FF2B5EF4-FFF2-40B4-BE49-F238E27FC236}">
                <a16:creationId xmlns:a16="http://schemas.microsoft.com/office/drawing/2014/main" id="{CADBD2B9-D87E-7B95-E33F-697D71FA21B3}"/>
              </a:ext>
            </a:extLst>
          </p:cNvPr>
          <p:cNvSpPr txBox="1">
            <a:spLocks noChangeArrowheads="1"/>
          </p:cNvSpPr>
          <p:nvPr/>
        </p:nvSpPr>
        <p:spPr bwMode="auto">
          <a:xfrm>
            <a:off x="1850231" y="3719946"/>
            <a:ext cx="2472385" cy="75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surround</a:t>
            </a:r>
          </a:p>
        </p:txBody>
      </p:sp>
      <p:sp>
        <p:nvSpPr>
          <p:cNvPr id="12" name="Rectangle 2">
            <a:extLst>
              <a:ext uri="{FF2B5EF4-FFF2-40B4-BE49-F238E27FC236}">
                <a16:creationId xmlns:a16="http://schemas.microsoft.com/office/drawing/2014/main" id="{D6232370-6628-D2C4-818F-47EEBC4340D7}"/>
              </a:ext>
            </a:extLst>
          </p:cNvPr>
          <p:cNvSpPr txBox="1">
            <a:spLocks noChangeArrowheads="1"/>
          </p:cNvSpPr>
          <p:nvPr/>
        </p:nvSpPr>
        <p:spPr bwMode="auto">
          <a:xfrm>
            <a:off x="4707080" y="3714318"/>
            <a:ext cx="1517507" cy="7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them</a:t>
            </a:r>
          </a:p>
        </p:txBody>
      </p:sp>
      <p:sp>
        <p:nvSpPr>
          <p:cNvPr id="13" name="Rectangle 2">
            <a:extLst>
              <a:ext uri="{FF2B5EF4-FFF2-40B4-BE49-F238E27FC236}">
                <a16:creationId xmlns:a16="http://schemas.microsoft.com/office/drawing/2014/main" id="{0E2CD1EA-A26E-C82F-8A97-B59961D1A284}"/>
              </a:ext>
            </a:extLst>
          </p:cNvPr>
          <p:cNvSpPr txBox="1">
            <a:spLocks noChangeArrowheads="1"/>
          </p:cNvSpPr>
          <p:nvPr/>
        </p:nvSpPr>
        <p:spPr bwMode="auto">
          <a:xfrm>
            <a:off x="6182591" y="3730337"/>
            <a:ext cx="2368478" cy="73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are</a:t>
            </a:r>
          </a:p>
        </p:txBody>
      </p:sp>
      <p:sp>
        <p:nvSpPr>
          <p:cNvPr id="14" name="Rectangle 2">
            <a:extLst>
              <a:ext uri="{FF2B5EF4-FFF2-40B4-BE49-F238E27FC236}">
                <a16:creationId xmlns:a16="http://schemas.microsoft.com/office/drawing/2014/main" id="{9EB9D12B-CA20-538E-6D11-F0CD62298A46}"/>
              </a:ext>
            </a:extLst>
          </p:cNvPr>
          <p:cNvSpPr txBox="1">
            <a:spLocks noChangeArrowheads="1"/>
          </p:cNvSpPr>
          <p:nvPr/>
        </p:nvSpPr>
        <p:spPr bwMode="auto">
          <a:xfrm>
            <a:off x="1395412" y="4395356"/>
            <a:ext cx="3955905" cy="75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before My face</a:t>
            </a:r>
          </a:p>
        </p:txBody>
      </p:sp>
      <p:sp>
        <p:nvSpPr>
          <p:cNvPr id="15" name="TextBox 18">
            <a:extLst>
              <a:ext uri="{FF2B5EF4-FFF2-40B4-BE49-F238E27FC236}">
                <a16:creationId xmlns:a16="http://schemas.microsoft.com/office/drawing/2014/main" id="{3F4FA5EC-EE59-E731-3EA3-1592346CAB1C}"/>
              </a:ext>
            </a:extLst>
          </p:cNvPr>
          <p:cNvSpPr txBox="1"/>
          <p:nvPr/>
        </p:nvSpPr>
        <p:spPr>
          <a:xfrm>
            <a:off x="87323" y="2373649"/>
            <a:ext cx="673171" cy="769441"/>
          </a:xfrm>
          <a:prstGeom prst="rect">
            <a:avLst/>
          </a:prstGeom>
          <a:noFill/>
        </p:spPr>
        <p:txBody>
          <a:bodyPr wrap="square" rtlCol="0">
            <a:spAutoFit/>
          </a:bodyPr>
          <a:lstStyle/>
          <a:p>
            <a:r>
              <a:rPr lang="en-US" sz="4400" b="1" kern="0" dirty="0">
                <a:ln w="19050" cmpd="sng">
                  <a:solidFill>
                    <a:srgbClr val="FF9900"/>
                  </a:solidFill>
                  <a:prstDash val="solid"/>
                  <a:miter lim="800000"/>
                </a:ln>
                <a:solidFill>
                  <a:srgbClr val="FFFF00"/>
                </a:solidFill>
                <a:effectLst>
                  <a:glow rad="101600">
                    <a:srgbClr val="000000"/>
                  </a:glow>
                </a:effectLst>
                <a:latin typeface="Calibri" panose="020F0502020204030204" pitchFamily="34" charset="0"/>
              </a:rPr>
              <a:t>→</a:t>
            </a:r>
          </a:p>
        </p:txBody>
      </p:sp>
      <p:sp>
        <p:nvSpPr>
          <p:cNvPr id="16" name="TextBox 18">
            <a:extLst>
              <a:ext uri="{FF2B5EF4-FFF2-40B4-BE49-F238E27FC236}">
                <a16:creationId xmlns:a16="http://schemas.microsoft.com/office/drawing/2014/main" id="{917D529C-11F3-8CF6-2327-EA06AC5A85CA}"/>
              </a:ext>
            </a:extLst>
          </p:cNvPr>
          <p:cNvSpPr txBox="1"/>
          <p:nvPr/>
        </p:nvSpPr>
        <p:spPr>
          <a:xfrm>
            <a:off x="8394460" y="2373649"/>
            <a:ext cx="673171" cy="769441"/>
          </a:xfrm>
          <a:prstGeom prst="rect">
            <a:avLst/>
          </a:prstGeom>
          <a:noFill/>
        </p:spPr>
        <p:txBody>
          <a:bodyPr wrap="square" rtlCol="0">
            <a:spAutoFit/>
          </a:bodyPr>
          <a:lstStyle/>
          <a:p>
            <a:r>
              <a:rPr lang="en-US" sz="4400" b="1" kern="0" dirty="0">
                <a:ln w="19050" cmpd="sng">
                  <a:solidFill>
                    <a:srgbClr val="FF9900"/>
                  </a:solidFill>
                  <a:prstDash val="solid"/>
                  <a:miter lim="800000"/>
                </a:ln>
                <a:solidFill>
                  <a:srgbClr val="FFFF00"/>
                </a:solidFill>
                <a:effectLst>
                  <a:glow rad="101600">
                    <a:srgbClr val="000000"/>
                  </a:glow>
                </a:effectLst>
                <a:latin typeface="Calibri" panose="020F0502020204030204" pitchFamily="34" charset="0"/>
              </a:rPr>
              <a:t>←</a:t>
            </a:r>
          </a:p>
        </p:txBody>
      </p:sp>
      <p:sp>
        <p:nvSpPr>
          <p:cNvPr id="17" name="TextBox 18">
            <a:extLst>
              <a:ext uri="{FF2B5EF4-FFF2-40B4-BE49-F238E27FC236}">
                <a16:creationId xmlns:a16="http://schemas.microsoft.com/office/drawing/2014/main" id="{CA477E33-B0E2-B633-255F-4A559405FF18}"/>
              </a:ext>
            </a:extLst>
          </p:cNvPr>
          <p:cNvSpPr txBox="1"/>
          <p:nvPr/>
        </p:nvSpPr>
        <p:spPr>
          <a:xfrm>
            <a:off x="5176380" y="1700467"/>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18" name="TextBox 18">
            <a:extLst>
              <a:ext uri="{FF2B5EF4-FFF2-40B4-BE49-F238E27FC236}">
                <a16:creationId xmlns:a16="http://schemas.microsoft.com/office/drawing/2014/main" id="{572FC087-CBD6-82E0-28B9-7B2BDF162626}"/>
              </a:ext>
            </a:extLst>
          </p:cNvPr>
          <p:cNvSpPr txBox="1"/>
          <p:nvPr/>
        </p:nvSpPr>
        <p:spPr>
          <a:xfrm>
            <a:off x="2413355" y="4469332"/>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cs typeface="Calibri" panose="020F0502020204030204" pitchFamily="34" charset="0"/>
              </a:rPr>
              <a:t>↖</a:t>
            </a:r>
            <a:endPar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endParaRPr>
          </a:p>
        </p:txBody>
      </p:sp>
      <p:sp>
        <p:nvSpPr>
          <p:cNvPr id="19" name="TextBox 18">
            <a:extLst>
              <a:ext uri="{FF2B5EF4-FFF2-40B4-BE49-F238E27FC236}">
                <a16:creationId xmlns:a16="http://schemas.microsoft.com/office/drawing/2014/main" id="{FC6E28CA-E63A-3389-E492-FD513108421F}"/>
              </a:ext>
            </a:extLst>
          </p:cNvPr>
          <p:cNvSpPr txBox="1"/>
          <p:nvPr/>
        </p:nvSpPr>
        <p:spPr>
          <a:xfrm>
            <a:off x="3315532" y="1700467"/>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20" name="TextBox 18">
            <a:extLst>
              <a:ext uri="{FF2B5EF4-FFF2-40B4-BE49-F238E27FC236}">
                <a16:creationId xmlns:a16="http://schemas.microsoft.com/office/drawing/2014/main" id="{4B19EE39-A727-731C-2F92-0538373CE99B}"/>
              </a:ext>
            </a:extLst>
          </p:cNvPr>
          <p:cNvSpPr txBox="1"/>
          <p:nvPr/>
        </p:nvSpPr>
        <p:spPr>
          <a:xfrm>
            <a:off x="6067557" y="4469332"/>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cs typeface="Calibri" panose="020F0502020204030204" pitchFamily="34" charset="0"/>
              </a:rPr>
              <a:t>↗</a:t>
            </a:r>
            <a:endPar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endParaRPr>
          </a:p>
        </p:txBody>
      </p:sp>
      <p:sp>
        <p:nvSpPr>
          <p:cNvPr id="22" name="TextBox 18">
            <a:extLst>
              <a:ext uri="{FF2B5EF4-FFF2-40B4-BE49-F238E27FC236}">
                <a16:creationId xmlns:a16="http://schemas.microsoft.com/office/drawing/2014/main" id="{08094EE2-06A3-7F6E-FACC-9DC29EB67868}"/>
              </a:ext>
            </a:extLst>
          </p:cNvPr>
          <p:cNvSpPr txBox="1"/>
          <p:nvPr/>
        </p:nvSpPr>
        <p:spPr>
          <a:xfrm>
            <a:off x="3707335" y="3060984"/>
            <a:ext cx="673171" cy="769441"/>
          </a:xfrm>
          <a:prstGeom prst="rect">
            <a:avLst/>
          </a:prstGeom>
          <a:noFill/>
        </p:spPr>
        <p:txBody>
          <a:bodyPr wrap="square" rtlCol="0">
            <a:spAutoFit/>
          </a:bodyPr>
          <a:lstStyle/>
          <a:p>
            <a:r>
              <a:rPr lang="en-US" sz="4400" b="1" kern="0" dirty="0">
                <a:ln w="3175" cmpd="sng">
                  <a:solidFill>
                    <a:srgbClr val="FF9900"/>
                  </a:solidFill>
                  <a:prstDash val="solid"/>
                  <a:miter lim="800000"/>
                </a:ln>
                <a:solidFill>
                  <a:srgbClr val="FFFF00"/>
                </a:solidFill>
                <a:effectLst>
                  <a:glow rad="101600">
                    <a:srgbClr val="000000"/>
                  </a:glow>
                </a:effectLst>
                <a:latin typeface="Calibri" panose="020F0502020204030204" pitchFamily="34" charset="0"/>
              </a:rPr>
              <a:t>↓</a:t>
            </a:r>
          </a:p>
        </p:txBody>
      </p:sp>
      <p:sp>
        <p:nvSpPr>
          <p:cNvPr id="23" name="TextBox 18">
            <a:extLst>
              <a:ext uri="{FF2B5EF4-FFF2-40B4-BE49-F238E27FC236}">
                <a16:creationId xmlns:a16="http://schemas.microsoft.com/office/drawing/2014/main" id="{F14984AF-CA0F-5F6C-52A1-903ADA180E6F}"/>
              </a:ext>
            </a:extLst>
          </p:cNvPr>
          <p:cNvSpPr txBox="1"/>
          <p:nvPr/>
        </p:nvSpPr>
        <p:spPr>
          <a:xfrm>
            <a:off x="4246954" y="4326339"/>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5" name="Rectangle 6">
            <a:extLst>
              <a:ext uri="{FF2B5EF4-FFF2-40B4-BE49-F238E27FC236}">
                <a16:creationId xmlns:a16="http://schemas.microsoft.com/office/drawing/2014/main" id="{4DE2DCE6-DB7B-F73E-DA1F-58ABE43B2227}"/>
              </a:ext>
            </a:extLst>
          </p:cNvPr>
          <p:cNvSpPr>
            <a:spLocks noChangeArrowheads="1"/>
          </p:cNvSpPr>
          <p:nvPr/>
        </p:nvSpPr>
        <p:spPr bwMode="auto">
          <a:xfrm>
            <a:off x="4545799" y="1071603"/>
            <a:ext cx="768268" cy="6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99908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42" presetClass="path" presetSubtype="0" accel="50000" decel="50000" fill="hold" grpId="2" nodeType="withEffect">
                                  <p:stCondLst>
                                    <p:cond delay="0"/>
                                  </p:stCondLst>
                                  <p:childTnLst>
                                    <p:animMotion origin="layout" path="M 1.38889E-6 3.33333E-6 L -0.16615 -0.09792 " pathEditMode="relative" rAng="0" ptsTypes="AA">
                                      <p:cBhvr>
                                        <p:cTn id="40" dur="2000" fill="hold"/>
                                        <p:tgtEl>
                                          <p:spTgt spid="3"/>
                                        </p:tgtEl>
                                        <p:attrNameLst>
                                          <p:attrName>ppt_x</p:attrName>
                                          <p:attrName>ppt_y</p:attrName>
                                        </p:attrNameLst>
                                      </p:cBhvr>
                                      <p:rCtr x="-8316" y="-4907"/>
                                    </p:animMotion>
                                  </p:childTnLst>
                                </p:cTn>
                              </p:par>
                              <p:par>
                                <p:cTn id="41" presetID="42" presetClass="path" presetSubtype="0" accel="50000" decel="50000" fill="hold" grpId="2" nodeType="withEffect">
                                  <p:stCondLst>
                                    <p:cond delay="0"/>
                                  </p:stCondLst>
                                  <p:childTnLst>
                                    <p:animMotion origin="layout" path="M -3.61111E-6 -3.33333E-6 L 0.48264 -0.19583 " pathEditMode="relative" rAng="0" ptsTypes="AA">
                                      <p:cBhvr>
                                        <p:cTn id="42" dur="2000" fill="hold"/>
                                        <p:tgtEl>
                                          <p:spTgt spid="4"/>
                                        </p:tgtEl>
                                        <p:attrNameLst>
                                          <p:attrName>ppt_x</p:attrName>
                                          <p:attrName>ppt_y</p:attrName>
                                        </p:attrNameLst>
                                      </p:cBhvr>
                                      <p:rCtr x="24132" y="-9792"/>
                                    </p:animMotion>
                                  </p:childTnLst>
                                </p:cTn>
                              </p:par>
                              <p:par>
                                <p:cTn id="43" presetID="42" presetClass="path" presetSubtype="0" accel="50000" decel="50000" fill="hold" grpId="2" nodeType="withEffect">
                                  <p:stCondLst>
                                    <p:cond delay="0"/>
                                  </p:stCondLst>
                                  <p:childTnLst>
                                    <p:animMotion origin="layout" path="M 3.88889E-6 -1.85185E-6 L -0.30521 -0.00046 " pathEditMode="relative" rAng="0" ptsTypes="AA">
                                      <p:cBhvr>
                                        <p:cTn id="44" dur="2000" fill="hold"/>
                                        <p:tgtEl>
                                          <p:spTgt spid="5"/>
                                        </p:tgtEl>
                                        <p:attrNameLst>
                                          <p:attrName>ppt_x</p:attrName>
                                          <p:attrName>ppt_y</p:attrName>
                                        </p:attrNameLst>
                                      </p:cBhvr>
                                      <p:rCtr x="-15260" y="-23"/>
                                    </p:animMotion>
                                  </p:childTnLst>
                                </p:cTn>
                              </p:par>
                              <p:par>
                                <p:cTn id="45" presetID="42" presetClass="path" presetSubtype="0" accel="50000" decel="50000" fill="hold" grpId="2" nodeType="withEffect">
                                  <p:stCondLst>
                                    <p:cond delay="0"/>
                                  </p:stCondLst>
                                  <p:childTnLst>
                                    <p:animMotion origin="layout" path="M 2.77556E-17 0 L 0.54774 -0.09792 " pathEditMode="relative" rAng="0" ptsTypes="AA">
                                      <p:cBhvr>
                                        <p:cTn id="46" dur="2000" fill="hold"/>
                                        <p:tgtEl>
                                          <p:spTgt spid="6"/>
                                        </p:tgtEl>
                                        <p:attrNameLst>
                                          <p:attrName>ppt_x</p:attrName>
                                          <p:attrName>ppt_y</p:attrName>
                                        </p:attrNameLst>
                                      </p:cBhvr>
                                      <p:rCtr x="27378" y="-4907"/>
                                    </p:animMotion>
                                  </p:childTnLst>
                                </p:cTn>
                              </p:par>
                              <p:par>
                                <p:cTn id="47" presetID="42" presetClass="path" presetSubtype="0" accel="50000" decel="50000" fill="hold" grpId="2" nodeType="withEffect">
                                  <p:stCondLst>
                                    <p:cond delay="0"/>
                                  </p:stCondLst>
                                  <p:childTnLst>
                                    <p:animMotion origin="layout" path="M -3.33333E-6 1.48148E-6 L -0.4243 0.09815 " pathEditMode="relative" rAng="0" ptsTypes="AA">
                                      <p:cBhvr>
                                        <p:cTn id="48" dur="2000" fill="hold"/>
                                        <p:tgtEl>
                                          <p:spTgt spid="8"/>
                                        </p:tgtEl>
                                        <p:attrNameLst>
                                          <p:attrName>ppt_x</p:attrName>
                                          <p:attrName>ppt_y</p:attrName>
                                        </p:attrNameLst>
                                      </p:cBhvr>
                                      <p:rCtr x="-21215" y="4907"/>
                                    </p:animMotion>
                                  </p:childTnLst>
                                </p:cTn>
                              </p:par>
                              <p:par>
                                <p:cTn id="49" presetID="42" presetClass="path" presetSubtype="0" accel="50000" decel="50000" fill="hold" grpId="2" nodeType="withEffect">
                                  <p:stCondLst>
                                    <p:cond delay="0"/>
                                  </p:stCondLst>
                                  <p:childTnLst>
                                    <p:animMotion origin="layout" path="M 5.55112E-17 -3.7037E-6 L 0.30087 0.00047 " pathEditMode="relative" rAng="0" ptsTypes="AA">
                                      <p:cBhvr>
                                        <p:cTn id="50" dur="2000" fill="hold"/>
                                        <p:tgtEl>
                                          <p:spTgt spid="10"/>
                                        </p:tgtEl>
                                        <p:attrNameLst>
                                          <p:attrName>ppt_x</p:attrName>
                                          <p:attrName>ppt_y</p:attrName>
                                        </p:attrNameLst>
                                      </p:cBhvr>
                                      <p:rCtr x="15035" y="23"/>
                                    </p:animMotion>
                                  </p:childTnLst>
                                </p:cTn>
                              </p:par>
                              <p:par>
                                <p:cTn id="51" presetID="42" presetClass="path" presetSubtype="0" accel="50000" decel="50000" fill="hold" grpId="2" nodeType="withEffect">
                                  <p:stCondLst>
                                    <p:cond delay="0"/>
                                  </p:stCondLst>
                                  <p:childTnLst>
                                    <p:animMotion origin="layout" path="M -3.05556E-6 4.81481E-6 L 0.2382 -0.00047 " pathEditMode="relative" rAng="0" ptsTypes="AA">
                                      <p:cBhvr>
                                        <p:cTn id="52" dur="2000" fill="hold"/>
                                        <p:tgtEl>
                                          <p:spTgt spid="12"/>
                                        </p:tgtEl>
                                        <p:attrNameLst>
                                          <p:attrName>ppt_x</p:attrName>
                                          <p:attrName>ppt_y</p:attrName>
                                        </p:attrNameLst>
                                      </p:cBhvr>
                                      <p:rCtr x="11910" y="-23"/>
                                    </p:animMotion>
                                  </p:childTnLst>
                                </p:cTn>
                              </p:par>
                              <p:par>
                                <p:cTn id="53" presetID="42" presetClass="path" presetSubtype="0" accel="50000" decel="50000" fill="hold" grpId="2" nodeType="withEffect">
                                  <p:stCondLst>
                                    <p:cond delay="0"/>
                                  </p:stCondLst>
                                  <p:childTnLst>
                                    <p:animMotion origin="layout" path="M 8.33333E-7 -3.7037E-6 L -0.50521 0.19584 " pathEditMode="relative" rAng="0" ptsTypes="AA">
                                      <p:cBhvr>
                                        <p:cTn id="54" dur="2000" fill="hold"/>
                                        <p:tgtEl>
                                          <p:spTgt spid="13"/>
                                        </p:tgtEl>
                                        <p:attrNameLst>
                                          <p:attrName>ppt_x</p:attrName>
                                          <p:attrName>ppt_y</p:attrName>
                                        </p:attrNameLst>
                                      </p:cBhvr>
                                      <p:rCtr x="-25260" y="9792"/>
                                    </p:animMotion>
                                  </p:childTnLst>
                                </p:cTn>
                              </p:par>
                              <p:par>
                                <p:cTn id="55" presetID="42" presetClass="path" presetSubtype="0" accel="50000" decel="50000" fill="hold" grpId="2" nodeType="withEffect">
                                  <p:stCondLst>
                                    <p:cond delay="0"/>
                                  </p:stCondLst>
                                  <p:childTnLst>
                                    <p:animMotion origin="layout" path="M -3.61111E-6 -3.33333E-6 L 0.24775 0.09723 " pathEditMode="relative" rAng="0" ptsTypes="AA">
                                      <p:cBhvr>
                                        <p:cTn id="56" dur="2000" fill="hold"/>
                                        <p:tgtEl>
                                          <p:spTgt spid="14"/>
                                        </p:tgtEl>
                                        <p:attrNameLst>
                                          <p:attrName>ppt_x</p:attrName>
                                          <p:attrName>ppt_y</p:attrName>
                                        </p:attrNameLst>
                                      </p:cBhvr>
                                      <p:rCtr x="12378" y="4861"/>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250"/>
                                        <p:tgtEl>
                                          <p:spTgt spid="2"/>
                                        </p:tgtEl>
                                      </p:cBhvr>
                                    </p:animEffect>
                                  </p:childTnLst>
                                </p:cTn>
                              </p:par>
                              <p:par>
                                <p:cTn id="64" presetID="10" presetClass="exit" presetSubtype="0" fill="hold" grpId="1" nodeType="withEffect">
                                  <p:stCondLst>
                                    <p:cond delay="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childTnLst>
                          </p:cTn>
                        </p:par>
                        <p:par>
                          <p:cTn id="91" fill="hold">
                            <p:stCondLst>
                              <p:cond delay="2500"/>
                            </p:stCondLst>
                            <p:childTnLst>
                              <p:par>
                                <p:cTn id="92" presetID="18" presetClass="entr" presetSubtype="6" fill="hold" grpId="0" nodeType="after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strips(downRight)">
                                      <p:cBhvr>
                                        <p:cTn id="94" dur="500"/>
                                        <p:tgtEl>
                                          <p:spTgt spid="17"/>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strips(downLeft)">
                                      <p:cBhvr>
                                        <p:cTn id="97" dur="500"/>
                                        <p:tgtEl>
                                          <p:spTgt spid="19"/>
                                        </p:tgtEl>
                                      </p:cBhvr>
                                    </p:animEffect>
                                  </p:childTnLst>
                                </p:cTn>
                              </p:par>
                              <p:par>
                                <p:cTn id="98" presetID="2" presetClass="entr" presetSubtype="8" fill="hold" nodeType="withEffect">
                                  <p:stCondLst>
                                    <p:cond delay="400"/>
                                  </p:stCondLst>
                                  <p:childTnLst>
                                    <p:set>
                                      <p:cBhvr>
                                        <p:cTn id="99" dur="1" fill="hold">
                                          <p:stCondLst>
                                            <p:cond delay="0"/>
                                          </p:stCondLst>
                                        </p:cTn>
                                        <p:tgtEl>
                                          <p:spTgt spid="15">
                                            <p:txEl>
                                              <p:pRg st="0" end="0"/>
                                            </p:txEl>
                                          </p:spTgt>
                                        </p:tgtEl>
                                        <p:attrNameLst>
                                          <p:attrName>style.visibility</p:attrName>
                                        </p:attrNameLst>
                                      </p:cBhvr>
                                      <p:to>
                                        <p:strVal val="visible"/>
                                      </p:to>
                                    </p:set>
                                    <p:anim calcmode="lin" valueType="num">
                                      <p:cBhvr additive="base">
                                        <p:cTn id="100"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15">
                                            <p:txEl>
                                              <p:pRg st="0" end="0"/>
                                            </p:txEl>
                                          </p:spTgt>
                                        </p:tgtEl>
                                        <p:attrNameLst>
                                          <p:attrName>ppt_y</p:attrName>
                                        </p:attrNameLst>
                                      </p:cBhvr>
                                      <p:tavLst>
                                        <p:tav tm="0">
                                          <p:val>
                                            <p:strVal val="#ppt_y"/>
                                          </p:val>
                                        </p:tav>
                                        <p:tav tm="100000">
                                          <p:val>
                                            <p:strVal val="#ppt_y"/>
                                          </p:val>
                                        </p:tav>
                                      </p:tavLst>
                                    </p:anim>
                                  </p:childTnLst>
                                </p:cTn>
                              </p:par>
                              <p:par>
                                <p:cTn id="102" presetID="2" presetClass="entr" presetSubtype="2" fill="hold" nodeType="withEffect">
                                  <p:stCondLst>
                                    <p:cond delay="400"/>
                                  </p:stCondLst>
                                  <p:childTnLst>
                                    <p:set>
                                      <p:cBhvr>
                                        <p:cTn id="103" dur="1" fill="hold">
                                          <p:stCondLst>
                                            <p:cond delay="0"/>
                                          </p:stCondLst>
                                        </p:cTn>
                                        <p:tgtEl>
                                          <p:spTgt spid="16">
                                            <p:txEl>
                                              <p:pRg st="0" end="0"/>
                                            </p:txEl>
                                          </p:spTgt>
                                        </p:tgtEl>
                                        <p:attrNameLst>
                                          <p:attrName>style.visibility</p:attrName>
                                        </p:attrNameLst>
                                      </p:cBhvr>
                                      <p:to>
                                        <p:strVal val="visible"/>
                                      </p:to>
                                    </p:set>
                                    <p:anim calcmode="lin" valueType="num">
                                      <p:cBhvr additive="base">
                                        <p:cTn id="104"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up)">
                                      <p:cBhvr>
                                        <p:cTn id="110" dur="500"/>
                                        <p:tgtEl>
                                          <p:spTgt spid="22"/>
                                        </p:tgtEl>
                                      </p:cBhvr>
                                    </p:animEffect>
                                  </p:childTnLst>
                                </p:cTn>
                              </p:par>
                            </p:childTnLst>
                          </p:cTn>
                        </p:par>
                        <p:par>
                          <p:cTn id="111" fill="hold">
                            <p:stCondLst>
                              <p:cond delay="500"/>
                            </p:stCondLst>
                            <p:childTnLst>
                              <p:par>
                                <p:cTn id="112" presetID="22" presetClass="entr" presetSubtype="8" fill="hold" nodeType="after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wipe(left)">
                                      <p:cBhvr>
                                        <p:cTn id="114" dur="500"/>
                                        <p:tgtEl>
                                          <p:spTgt spid="9"/>
                                        </p:tgtEl>
                                      </p:cBhvr>
                                    </p:animEffect>
                                  </p:childTnLst>
                                </p:cTn>
                              </p:par>
                              <p:par>
                                <p:cTn id="115" presetID="22" presetClass="entr" presetSubtype="2" fill="hold" nodeType="withEffect">
                                  <p:stCondLst>
                                    <p:cond delay="400"/>
                                  </p:stCondLst>
                                  <p:childTnLst>
                                    <p:set>
                                      <p:cBhvr>
                                        <p:cTn id="116" dur="1" fill="hold">
                                          <p:stCondLst>
                                            <p:cond delay="0"/>
                                          </p:stCondLst>
                                        </p:cTn>
                                        <p:tgtEl>
                                          <p:spTgt spid="7"/>
                                        </p:tgtEl>
                                        <p:attrNameLst>
                                          <p:attrName>style.visibility</p:attrName>
                                        </p:attrNameLst>
                                      </p:cBhvr>
                                      <p:to>
                                        <p:strVal val="visible"/>
                                      </p:to>
                                    </p:set>
                                    <p:animEffect transition="in" filter="wipe(right)">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18" presetClass="entr" presetSubtype="9" fill="hold" grpId="0" nodeType="click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strips(upLeft)">
                                      <p:cBhvr>
                                        <p:cTn id="122" dur="500"/>
                                        <p:tgtEl>
                                          <p:spTgt spid="18"/>
                                        </p:tgtEl>
                                      </p:cBhvr>
                                    </p:animEffect>
                                  </p:childTnLst>
                                </p:cTn>
                              </p:par>
                              <p:par>
                                <p:cTn id="123" presetID="18" presetClass="entr" presetSubtype="3" fill="hold" grpId="0" nodeType="with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strips(upRight)">
                                      <p:cBhvr>
                                        <p:cTn id="125" dur="500"/>
                                        <p:tgtEl>
                                          <p:spTgt spid="20"/>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wipe(down)">
                                      <p:cBhvr>
                                        <p:cTn id="128" dur="500"/>
                                        <p:tgtEl>
                                          <p:spTgt spid="23"/>
                                        </p:tgtEl>
                                      </p:cBhvr>
                                    </p:animEffect>
                                  </p:childTnLst>
                                </p:cTn>
                              </p:par>
                            </p:childTnLst>
                          </p:cTn>
                        </p:par>
                        <p:par>
                          <p:cTn id="129" fill="hold">
                            <p:stCondLst>
                              <p:cond delay="500"/>
                            </p:stCondLst>
                            <p:childTnLst>
                              <p:par>
                                <p:cTn id="130" presetID="23" presetClass="entr" presetSubtype="16" fill="hold" nodeType="afterEffect">
                                  <p:stCondLst>
                                    <p:cond delay="0"/>
                                  </p:stCondLst>
                                  <p:childTnLst>
                                    <p:set>
                                      <p:cBhvr>
                                        <p:cTn id="131" dur="1" fill="hold">
                                          <p:stCondLst>
                                            <p:cond delay="0"/>
                                          </p:stCondLst>
                                        </p:cTn>
                                        <p:tgtEl>
                                          <p:spTgt spid="11"/>
                                        </p:tgtEl>
                                        <p:attrNameLst>
                                          <p:attrName>style.visibility</p:attrName>
                                        </p:attrNameLst>
                                      </p:cBhvr>
                                      <p:to>
                                        <p:strVal val="visible"/>
                                      </p:to>
                                    </p:set>
                                    <p:anim calcmode="lin" valueType="num">
                                      <p:cBhvr>
                                        <p:cTn id="132" dur="500" fill="hold"/>
                                        <p:tgtEl>
                                          <p:spTgt spid="11"/>
                                        </p:tgtEl>
                                        <p:attrNameLst>
                                          <p:attrName>ppt_w</p:attrName>
                                        </p:attrNameLst>
                                      </p:cBhvr>
                                      <p:tavLst>
                                        <p:tav tm="0">
                                          <p:val>
                                            <p:fltVal val="0"/>
                                          </p:val>
                                        </p:tav>
                                        <p:tav tm="100000">
                                          <p:val>
                                            <p:strVal val="#ppt_w"/>
                                          </p:val>
                                        </p:tav>
                                      </p:tavLst>
                                    </p:anim>
                                    <p:anim calcmode="lin" valueType="num">
                                      <p:cBhvr>
                                        <p:cTn id="133" dur="500" fill="hold"/>
                                        <p:tgtEl>
                                          <p:spTgt spid="11"/>
                                        </p:tgtEl>
                                        <p:attrNameLst>
                                          <p:attrName>ppt_h</p:attrName>
                                        </p:attrNameLst>
                                      </p:cBhvr>
                                      <p:tavLst>
                                        <p:tav tm="0">
                                          <p:val>
                                            <p:fltVal val="0"/>
                                          </p:val>
                                        </p:tav>
                                        <p:tav tm="100000">
                                          <p:val>
                                            <p:strVal val="#ppt_h"/>
                                          </p:val>
                                        </p:tav>
                                      </p:tavLst>
                                    </p:anim>
                                  </p:childTnLst>
                                </p:cTn>
                              </p:par>
                            </p:childTnLst>
                          </p:cTn>
                        </p:par>
                        <p:par>
                          <p:cTn id="134" fill="hold">
                            <p:stCondLst>
                              <p:cond delay="1000"/>
                            </p:stCondLst>
                            <p:childTnLst>
                              <p:par>
                                <p:cTn id="135" presetID="26" presetClass="emph" presetSubtype="0" fill="hold" nodeType="afterEffect">
                                  <p:stCondLst>
                                    <p:cond delay="0"/>
                                  </p:stCondLst>
                                  <p:childTnLst>
                                    <p:animEffect transition="out" filter="fade">
                                      <p:cBhvr>
                                        <p:cTn id="136" dur="500" tmFilter="0, 0; .2, .5; .8, .5; 1, 0"/>
                                        <p:tgtEl>
                                          <p:spTgt spid="11"/>
                                        </p:tgtEl>
                                      </p:cBhvr>
                                    </p:animEffect>
                                    <p:animScale>
                                      <p:cBhvr>
                                        <p:cTn id="137" dur="250" autoRev="1" fill="hold"/>
                                        <p:tgtEl>
                                          <p:spTgt spid="11"/>
                                        </p:tgtEl>
                                      </p:cBhvr>
                                      <p:by x="105000" y="105000"/>
                                    </p:animScale>
                                  </p:childTnLst>
                                </p:cTn>
                              </p:par>
                            </p:childTnLst>
                          </p:cTn>
                        </p:par>
                      </p:childTnLst>
                    </p:cTn>
                  </p:par>
                  <p:par>
                    <p:cTn id="138" fill="hold">
                      <p:stCondLst>
                        <p:cond delay="indefinite"/>
                      </p:stCondLst>
                      <p:childTnLst>
                        <p:par>
                          <p:cTn id="139" fill="hold">
                            <p:stCondLst>
                              <p:cond delay="0"/>
                            </p:stCondLst>
                            <p:childTnLst>
                              <p:par>
                                <p:cTn id="140" presetID="0" presetClass="entr" presetSubtype="0" fill="hold" grpId="0" nodeType="click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dissolve">
                                      <p:cBhvr>
                                        <p:cTn id="142" dur="500">
                                          <p:stCondLst>
                                            <p:cond delay="0"/>
                                          </p:stCondLst>
                                        </p:cTn>
                                        <p:tgtEl>
                                          <p:spTgt spid="25"/>
                                        </p:tgtEl>
                                      </p:cBhvr>
                                    </p:animEffect>
                                    <p:anim to="" calcmode="lin" valueType="num">
                                      <p:cBhvr>
                                        <p:cTn id="143"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44"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8" grpId="0"/>
      <p:bldP spid="8" grpId="1"/>
      <p:bldP spid="8" grpId="2"/>
      <p:bldP spid="10" grpId="0"/>
      <p:bldP spid="10" grpId="1"/>
      <p:bldP spid="10" grpId="2"/>
      <p:bldP spid="12" grpId="0"/>
      <p:bldP spid="12" grpId="1"/>
      <p:bldP spid="12" grpId="2"/>
      <p:bldP spid="13" grpId="0"/>
      <p:bldP spid="13" grpId="1"/>
      <p:bldP spid="13" grpId="2"/>
      <p:bldP spid="14" grpId="0"/>
      <p:bldP spid="14" grpId="1"/>
      <p:bldP spid="14" grpId="2"/>
      <p:bldP spid="17" grpId="0"/>
      <p:bldP spid="18" grpId="0"/>
      <p:bldP spid="19" grpId="0"/>
      <p:bldP spid="20" grpId="0"/>
      <p:bldP spid="22" grpId="0"/>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6" name="!!Picture">
            <a:extLst>
              <a:ext uri="{FF2B5EF4-FFF2-40B4-BE49-F238E27FC236}">
                <a16:creationId xmlns:a16="http://schemas.microsoft.com/office/drawing/2014/main" id="{5D052F55-2F64-7EF6-7B9C-FE638D86F159}"/>
              </a:ext>
            </a:extLst>
          </p:cNvPr>
          <p:cNvSpPr/>
          <p:nvPr/>
        </p:nvSpPr>
        <p:spPr>
          <a:xfrm>
            <a:off x="1865014" y="1539089"/>
            <a:ext cx="5318432" cy="4151376"/>
          </a:xfrm>
          <a:custGeom>
            <a:avLst/>
            <a:gdLst>
              <a:gd name="connsiteX0" fmla="*/ 2743200 w 5486400"/>
              <a:gd name="connsiteY0" fmla="*/ 1096108 h 4384432"/>
              <a:gd name="connsiteX1" fmla="*/ 2743200 w 5486400"/>
              <a:gd name="connsiteY1" fmla="*/ 4384432 h 4384432"/>
              <a:gd name="connsiteX2" fmla="*/ 2743200 w 5486400"/>
              <a:gd name="connsiteY2" fmla="*/ 1096108 h 4384432"/>
              <a:gd name="connsiteX0" fmla="*/ 2755089 w 5526408"/>
              <a:gd name="connsiteY0" fmla="*/ 980427 h 4596998"/>
              <a:gd name="connsiteX1" fmla="*/ 2766812 w 5526408"/>
              <a:gd name="connsiteY1" fmla="*/ 4596998 h 4596998"/>
              <a:gd name="connsiteX2" fmla="*/ 2755089 w 5526408"/>
              <a:gd name="connsiteY2" fmla="*/ 980427 h 4596998"/>
              <a:gd name="connsiteX0" fmla="*/ 2755089 w 5572106"/>
              <a:gd name="connsiteY0" fmla="*/ 980427 h 4596998"/>
              <a:gd name="connsiteX1" fmla="*/ 2766812 w 5572106"/>
              <a:gd name="connsiteY1" fmla="*/ 4596998 h 4596998"/>
              <a:gd name="connsiteX2" fmla="*/ 2755089 w 5572106"/>
              <a:gd name="connsiteY2" fmla="*/ 980427 h 4596998"/>
              <a:gd name="connsiteX0" fmla="*/ 2755089 w 5565956"/>
              <a:gd name="connsiteY0" fmla="*/ 980427 h 4596998"/>
              <a:gd name="connsiteX1" fmla="*/ 2766812 w 5565956"/>
              <a:gd name="connsiteY1" fmla="*/ 4596998 h 4596998"/>
              <a:gd name="connsiteX2" fmla="*/ 2755089 w 5565956"/>
              <a:gd name="connsiteY2" fmla="*/ 980427 h 4596998"/>
              <a:gd name="connsiteX0" fmla="*/ 2710189 w 5521056"/>
              <a:gd name="connsiteY0" fmla="*/ 517124 h 4133695"/>
              <a:gd name="connsiteX1" fmla="*/ 2721912 w 5521056"/>
              <a:gd name="connsiteY1" fmla="*/ 4133695 h 4133695"/>
              <a:gd name="connsiteX2" fmla="*/ 2710189 w 5521056"/>
              <a:gd name="connsiteY2" fmla="*/ 517124 h 4133695"/>
              <a:gd name="connsiteX0" fmla="*/ 2710189 w 5355927"/>
              <a:gd name="connsiteY0" fmla="*/ 492769 h 4109340"/>
              <a:gd name="connsiteX1" fmla="*/ 2721912 w 5355927"/>
              <a:gd name="connsiteY1" fmla="*/ 4109340 h 4109340"/>
              <a:gd name="connsiteX2" fmla="*/ 2710189 w 5355927"/>
              <a:gd name="connsiteY2" fmla="*/ 492769 h 4109340"/>
              <a:gd name="connsiteX0" fmla="*/ 2734822 w 5355449"/>
              <a:gd name="connsiteY0" fmla="*/ 504774 h 4039283"/>
              <a:gd name="connsiteX1" fmla="*/ 2711376 w 5355449"/>
              <a:gd name="connsiteY1" fmla="*/ 4039283 h 4039283"/>
              <a:gd name="connsiteX2" fmla="*/ 2734822 w 5355449"/>
              <a:gd name="connsiteY2" fmla="*/ 504774 h 4039283"/>
              <a:gd name="connsiteX0" fmla="*/ 2734822 w 5395708"/>
              <a:gd name="connsiteY0" fmla="*/ 588538 h 4123047"/>
              <a:gd name="connsiteX1" fmla="*/ 2711376 w 5395708"/>
              <a:gd name="connsiteY1" fmla="*/ 4123047 h 4123047"/>
              <a:gd name="connsiteX2" fmla="*/ 2734822 w 5395708"/>
              <a:gd name="connsiteY2" fmla="*/ 588538 h 4123047"/>
              <a:gd name="connsiteX0" fmla="*/ 2682558 w 5343444"/>
              <a:gd name="connsiteY0" fmla="*/ 593489 h 4127998"/>
              <a:gd name="connsiteX1" fmla="*/ 2659112 w 5343444"/>
              <a:gd name="connsiteY1" fmla="*/ 4127998 h 4127998"/>
              <a:gd name="connsiteX2" fmla="*/ 2682558 w 5343444"/>
              <a:gd name="connsiteY2" fmla="*/ 593489 h 4127998"/>
              <a:gd name="connsiteX0" fmla="*/ 2707588 w 5343688"/>
              <a:gd name="connsiteY0" fmla="*/ 589820 h 4147775"/>
              <a:gd name="connsiteX1" fmla="*/ 2648973 w 5343688"/>
              <a:gd name="connsiteY1" fmla="*/ 4147775 h 4147775"/>
              <a:gd name="connsiteX2" fmla="*/ 2707588 w 5343688"/>
              <a:gd name="connsiteY2" fmla="*/ 589820 h 4147775"/>
              <a:gd name="connsiteX0" fmla="*/ 2716031 w 5352131"/>
              <a:gd name="connsiteY0" fmla="*/ 584879 h 4142834"/>
              <a:gd name="connsiteX1" fmla="*/ 2657416 w 5352131"/>
              <a:gd name="connsiteY1" fmla="*/ 4142834 h 4142834"/>
              <a:gd name="connsiteX2" fmla="*/ 2716031 w 5352131"/>
              <a:gd name="connsiteY2" fmla="*/ 584879 h 4142834"/>
              <a:gd name="connsiteX0" fmla="*/ 2716031 w 5318432"/>
              <a:gd name="connsiteY0" fmla="*/ 587550 h 4145505"/>
              <a:gd name="connsiteX1" fmla="*/ 2657416 w 5318432"/>
              <a:gd name="connsiteY1" fmla="*/ 4145505 h 4145505"/>
              <a:gd name="connsiteX2" fmla="*/ 2716031 w 5318432"/>
              <a:gd name="connsiteY2" fmla="*/ 587550 h 4145505"/>
            </a:gdLst>
            <a:ahLst/>
            <a:cxnLst>
              <a:cxn ang="0">
                <a:pos x="connsiteX0" y="connsiteY0"/>
              </a:cxn>
              <a:cxn ang="0">
                <a:pos x="connsiteX1" y="connsiteY1"/>
              </a:cxn>
              <a:cxn ang="0">
                <a:pos x="connsiteX2" y="connsiteY2"/>
              </a:cxn>
            </a:cxnLst>
            <a:rect l="l" t="t" r="r" b="b"/>
            <a:pathLst>
              <a:path w="5318432" h="4145505">
                <a:moveTo>
                  <a:pt x="2716031" y="587550"/>
                </a:moveTo>
                <a:cubicBezTo>
                  <a:pt x="3519062" y="-1020466"/>
                  <a:pt x="8181916" y="838131"/>
                  <a:pt x="2657416" y="4145505"/>
                </a:cubicBezTo>
                <a:cubicBezTo>
                  <a:pt x="-2962334" y="1219131"/>
                  <a:pt x="1959893" y="-1032189"/>
                  <a:pt x="2716031" y="58755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2E48DAC8-914A-F7D6-CB84-457D8817FE29}"/>
              </a:ext>
            </a:extLst>
          </p:cNvPr>
          <p:cNvSpPr txBox="1">
            <a:spLocks noChangeArrowheads="1"/>
          </p:cNvSpPr>
          <p:nvPr/>
        </p:nvSpPr>
        <p:spPr bwMode="auto">
          <a:xfrm>
            <a:off x="262632" y="221776"/>
            <a:ext cx="8618737" cy="641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 laid down His life for us</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By this we know love</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C000"/>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lay down your lives for the brethren</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CC66"/>
                </a:solidFill>
                <a:effectLst>
                  <a:glow rad="101600">
                    <a:schemeClr val="tx1"/>
                  </a:glow>
                  <a:outerShdw blurRad="50800" algn="tl" rotWithShape="0">
                    <a:srgbClr val="000000"/>
                  </a:outerShdw>
                </a:effectLst>
                <a:latin typeface="Calibri" panose="020F0502020204030204" pitchFamily="34" charset="0"/>
              </a:rPr>
              <a:t>whoever has this world's goods</a:t>
            </a:r>
          </a:p>
          <a:p>
            <a:pPr eaLnBrk="1" hangingPunct="1"/>
            <a:r>
              <a:rPr lang="en-US" altLang="en-US" b="1" kern="0" dirty="0">
                <a:ln w="17780" cmpd="sng">
                  <a:solidFill>
                    <a:srgbClr val="FFFFFF"/>
                  </a:solidFill>
                  <a:prstDash val="solid"/>
                  <a:miter lim="800000"/>
                </a:ln>
                <a:solidFill>
                  <a:srgbClr val="00CC66"/>
                </a:solidFill>
                <a:effectLst>
                  <a:glow rad="101600">
                    <a:schemeClr val="tx1"/>
                  </a:glow>
                  <a:outerShdw blurRad="50800" algn="tl" rotWithShape="0">
                    <a:srgbClr val="000000"/>
                  </a:outerShdw>
                </a:effectLst>
                <a:latin typeface="Calibri" panose="020F0502020204030204" pitchFamily="34" charset="0"/>
              </a:rPr>
              <a:t>and sees his brother in need</a:t>
            </a:r>
          </a:p>
          <a:p>
            <a:pPr eaLnBrk="1" hangingPunct="1"/>
            <a:r>
              <a:rPr lang="en-US" altLang="en-US" b="1" kern="0" dirty="0">
                <a:ln w="17780" cmpd="sng">
                  <a:solidFill>
                    <a:srgbClr val="FFFFFF"/>
                  </a:solidFill>
                  <a:prstDash val="solid"/>
                  <a:miter lim="800000"/>
                </a:ln>
                <a:solidFill>
                  <a:srgbClr val="00CC66"/>
                </a:solidFill>
                <a:effectLst>
                  <a:glow rad="101600">
                    <a:schemeClr val="tx1"/>
                  </a:glow>
                  <a:outerShdw blurRad="50800" algn="tl" rotWithShape="0">
                    <a:srgbClr val="000000"/>
                  </a:outerShdw>
                </a:effectLst>
                <a:latin typeface="Calibri" panose="020F0502020204030204" pitchFamily="34" charset="0"/>
              </a:rPr>
              <a:t>shuts up his heart from him</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how is the love of God in him?</a:t>
            </a:r>
            <a:endParaRPr lang="en-US" altLang="en-US" sz="32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78726" y="595952"/>
            <a:ext cx="8386549" cy="566609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this we know love, because He laid down His life for us. And we also ought to lay down our lives for the brethren. But whoever has this world's goods, and sees his brother in need, and shuts up his heart from him, how does the love of God abide in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3:16-17 </a:t>
            </a:r>
          </a:p>
        </p:txBody>
      </p:sp>
      <p:sp>
        <p:nvSpPr>
          <p:cNvPr id="5" name="Down Arrow 14">
            <a:extLst>
              <a:ext uri="{FF2B5EF4-FFF2-40B4-BE49-F238E27FC236}">
                <a16:creationId xmlns:a16="http://schemas.microsoft.com/office/drawing/2014/main" id="{FE84FDD9-F90C-8148-BE66-738244DF1525}"/>
              </a:ext>
            </a:extLst>
          </p:cNvPr>
          <p:cNvSpPr/>
          <p:nvPr/>
        </p:nvSpPr>
        <p:spPr>
          <a:xfrm rot="10800000">
            <a:off x="290802" y="4462251"/>
            <a:ext cx="417961" cy="2213297"/>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14">
            <a:extLst>
              <a:ext uri="{FF2B5EF4-FFF2-40B4-BE49-F238E27FC236}">
                <a16:creationId xmlns:a16="http://schemas.microsoft.com/office/drawing/2014/main" id="{732563D1-BE91-E1E1-8DFC-0A8789FF1EDE}"/>
              </a:ext>
            </a:extLst>
          </p:cNvPr>
          <p:cNvSpPr/>
          <p:nvPr/>
        </p:nvSpPr>
        <p:spPr>
          <a:xfrm rot="10800000">
            <a:off x="8440982" y="4462251"/>
            <a:ext cx="417961" cy="2213297"/>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13">
            <a:extLst>
              <a:ext uri="{FF2B5EF4-FFF2-40B4-BE49-F238E27FC236}">
                <a16:creationId xmlns:a16="http://schemas.microsoft.com/office/drawing/2014/main" id="{C5F5B333-42CC-844C-599C-5571A3403D2A}"/>
              </a:ext>
            </a:extLst>
          </p:cNvPr>
          <p:cNvSpPr/>
          <p:nvPr/>
        </p:nvSpPr>
        <p:spPr>
          <a:xfrm>
            <a:off x="8081101" y="141173"/>
            <a:ext cx="417961" cy="2323336"/>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13">
            <a:extLst>
              <a:ext uri="{FF2B5EF4-FFF2-40B4-BE49-F238E27FC236}">
                <a16:creationId xmlns:a16="http://schemas.microsoft.com/office/drawing/2014/main" id="{16E86078-8E66-0538-540E-BC036AA83BB1}"/>
              </a:ext>
            </a:extLst>
          </p:cNvPr>
          <p:cNvSpPr/>
          <p:nvPr/>
        </p:nvSpPr>
        <p:spPr>
          <a:xfrm>
            <a:off x="541841" y="141173"/>
            <a:ext cx="417961" cy="2323336"/>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0777486-5C5B-EAAE-0AD0-5786DC94D212}"/>
              </a:ext>
            </a:extLst>
          </p:cNvPr>
          <p:cNvSpPr txBox="1">
            <a:spLocks noChangeArrowheads="1"/>
          </p:cNvSpPr>
          <p:nvPr/>
        </p:nvSpPr>
        <p:spPr bwMode="auto">
          <a:xfrm>
            <a:off x="7735329" y="691601"/>
            <a:ext cx="8705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t>
            </a:r>
          </a:p>
        </p:txBody>
      </p:sp>
      <p:sp>
        <p:nvSpPr>
          <p:cNvPr id="26" name="Rectangle 2">
            <a:extLst>
              <a:ext uri="{FF2B5EF4-FFF2-40B4-BE49-F238E27FC236}">
                <a16:creationId xmlns:a16="http://schemas.microsoft.com/office/drawing/2014/main" id="{89787165-5C3E-6B6C-BD59-CFFDE7CE9C96}"/>
              </a:ext>
            </a:extLst>
          </p:cNvPr>
          <p:cNvSpPr txBox="1">
            <a:spLocks noChangeArrowheads="1"/>
          </p:cNvSpPr>
          <p:nvPr/>
        </p:nvSpPr>
        <p:spPr bwMode="auto">
          <a:xfrm>
            <a:off x="3361038" y="1383506"/>
            <a:ext cx="851394" cy="73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is</a:t>
            </a:r>
          </a:p>
        </p:txBody>
      </p:sp>
      <p:sp>
        <p:nvSpPr>
          <p:cNvPr id="8" name="Rectangle 2">
            <a:extLst>
              <a:ext uri="{FF2B5EF4-FFF2-40B4-BE49-F238E27FC236}">
                <a16:creationId xmlns:a16="http://schemas.microsoft.com/office/drawing/2014/main" id="{B54F2713-4B07-9A23-9DE3-3B50C8301EA2}"/>
              </a:ext>
            </a:extLst>
          </p:cNvPr>
          <p:cNvSpPr txBox="1">
            <a:spLocks noChangeArrowheads="1"/>
          </p:cNvSpPr>
          <p:nvPr/>
        </p:nvSpPr>
        <p:spPr bwMode="auto">
          <a:xfrm>
            <a:off x="490539" y="1334152"/>
            <a:ext cx="6126956" cy="83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laid down His life for us</a:t>
            </a:r>
          </a:p>
        </p:txBody>
      </p:sp>
      <p:sp>
        <p:nvSpPr>
          <p:cNvPr id="9" name="Rectangle 2">
            <a:extLst>
              <a:ext uri="{FF2B5EF4-FFF2-40B4-BE49-F238E27FC236}">
                <a16:creationId xmlns:a16="http://schemas.microsoft.com/office/drawing/2014/main" id="{1343F399-61FB-5238-DD77-1D24B517E31A}"/>
              </a:ext>
            </a:extLst>
          </p:cNvPr>
          <p:cNvSpPr txBox="1">
            <a:spLocks noChangeArrowheads="1"/>
          </p:cNvSpPr>
          <p:nvPr/>
        </p:nvSpPr>
        <p:spPr bwMode="auto">
          <a:xfrm>
            <a:off x="523875" y="703958"/>
            <a:ext cx="5167313" cy="75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By this we know love</a:t>
            </a:r>
          </a:p>
        </p:txBody>
      </p:sp>
      <p:sp>
        <p:nvSpPr>
          <p:cNvPr id="10" name="Rectangle 2">
            <a:extLst>
              <a:ext uri="{FF2B5EF4-FFF2-40B4-BE49-F238E27FC236}">
                <a16:creationId xmlns:a16="http://schemas.microsoft.com/office/drawing/2014/main" id="{A196C05A-C625-7E38-A7DA-CA40BE5FD030}"/>
              </a:ext>
            </a:extLst>
          </p:cNvPr>
          <p:cNvSpPr txBox="1">
            <a:spLocks noChangeArrowheads="1"/>
          </p:cNvSpPr>
          <p:nvPr/>
        </p:nvSpPr>
        <p:spPr bwMode="auto">
          <a:xfrm>
            <a:off x="3509318" y="2050844"/>
            <a:ext cx="2400945" cy="74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lay down</a:t>
            </a:r>
          </a:p>
        </p:txBody>
      </p:sp>
      <p:sp>
        <p:nvSpPr>
          <p:cNvPr id="11" name="Rectangle 2">
            <a:extLst>
              <a:ext uri="{FF2B5EF4-FFF2-40B4-BE49-F238E27FC236}">
                <a16:creationId xmlns:a16="http://schemas.microsoft.com/office/drawing/2014/main" id="{AF6AC675-DB2F-F92B-1AED-A21F3815C45A}"/>
              </a:ext>
            </a:extLst>
          </p:cNvPr>
          <p:cNvSpPr txBox="1">
            <a:spLocks noChangeArrowheads="1"/>
          </p:cNvSpPr>
          <p:nvPr/>
        </p:nvSpPr>
        <p:spPr bwMode="auto">
          <a:xfrm>
            <a:off x="3904734" y="2031206"/>
            <a:ext cx="574397" cy="78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y</a:t>
            </a:r>
          </a:p>
        </p:txBody>
      </p:sp>
      <p:sp>
        <p:nvSpPr>
          <p:cNvPr id="12" name="Rectangle 2">
            <a:extLst>
              <a:ext uri="{FF2B5EF4-FFF2-40B4-BE49-F238E27FC236}">
                <a16:creationId xmlns:a16="http://schemas.microsoft.com/office/drawing/2014/main" id="{283426BE-F175-B46D-7926-FFC0508B5A5A}"/>
              </a:ext>
            </a:extLst>
          </p:cNvPr>
          <p:cNvSpPr txBox="1">
            <a:spLocks noChangeArrowheads="1"/>
          </p:cNvSpPr>
          <p:nvPr/>
        </p:nvSpPr>
        <p:spPr bwMode="auto">
          <a:xfrm>
            <a:off x="5643564" y="2026131"/>
            <a:ext cx="3276600" cy="7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our lives for</a:t>
            </a:r>
          </a:p>
        </p:txBody>
      </p:sp>
      <p:sp>
        <p:nvSpPr>
          <p:cNvPr id="13" name="Rectangle 2">
            <a:extLst>
              <a:ext uri="{FF2B5EF4-FFF2-40B4-BE49-F238E27FC236}">
                <a16:creationId xmlns:a16="http://schemas.microsoft.com/office/drawing/2014/main" id="{24EEF6FB-ECB8-C788-E4E0-8E9A94F8F101}"/>
              </a:ext>
            </a:extLst>
          </p:cNvPr>
          <p:cNvSpPr txBox="1">
            <a:spLocks noChangeArrowheads="1"/>
          </p:cNvSpPr>
          <p:nvPr/>
        </p:nvSpPr>
        <p:spPr bwMode="auto">
          <a:xfrm>
            <a:off x="280988" y="2705754"/>
            <a:ext cx="3421457" cy="77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brethren</a:t>
            </a:r>
          </a:p>
        </p:txBody>
      </p:sp>
      <p:sp>
        <p:nvSpPr>
          <p:cNvPr id="14" name="Rectangle 2">
            <a:extLst>
              <a:ext uri="{FF2B5EF4-FFF2-40B4-BE49-F238E27FC236}">
                <a16:creationId xmlns:a16="http://schemas.microsoft.com/office/drawing/2014/main" id="{97513D6C-10C0-EBE7-1BFB-84BFCACFC9FE}"/>
              </a:ext>
            </a:extLst>
          </p:cNvPr>
          <p:cNvSpPr txBox="1">
            <a:spLocks noChangeArrowheads="1"/>
          </p:cNvSpPr>
          <p:nvPr/>
        </p:nvSpPr>
        <p:spPr bwMode="auto">
          <a:xfrm>
            <a:off x="4369593" y="2703372"/>
            <a:ext cx="4574382" cy="77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whoever has this</a:t>
            </a:r>
          </a:p>
        </p:txBody>
      </p:sp>
      <p:sp>
        <p:nvSpPr>
          <p:cNvPr id="15" name="Rectangle 2">
            <a:extLst>
              <a:ext uri="{FF2B5EF4-FFF2-40B4-BE49-F238E27FC236}">
                <a16:creationId xmlns:a16="http://schemas.microsoft.com/office/drawing/2014/main" id="{EED07FAD-AE51-E1FC-5655-A51C15E3B259}"/>
              </a:ext>
            </a:extLst>
          </p:cNvPr>
          <p:cNvSpPr txBox="1">
            <a:spLocks noChangeArrowheads="1"/>
          </p:cNvSpPr>
          <p:nvPr/>
        </p:nvSpPr>
        <p:spPr bwMode="auto">
          <a:xfrm>
            <a:off x="257175" y="3367027"/>
            <a:ext cx="3655336" cy="78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world</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 goods</a:t>
            </a:r>
          </a:p>
        </p:txBody>
      </p:sp>
      <p:sp>
        <p:nvSpPr>
          <p:cNvPr id="16" name="Rectangle 2">
            <a:extLst>
              <a:ext uri="{FF2B5EF4-FFF2-40B4-BE49-F238E27FC236}">
                <a16:creationId xmlns:a16="http://schemas.microsoft.com/office/drawing/2014/main" id="{1CBBDFB5-0198-A1C6-E35B-43BFCDDAE536}"/>
              </a:ext>
            </a:extLst>
          </p:cNvPr>
          <p:cNvSpPr txBox="1">
            <a:spLocks noChangeArrowheads="1"/>
          </p:cNvSpPr>
          <p:nvPr/>
        </p:nvSpPr>
        <p:spPr bwMode="auto">
          <a:xfrm>
            <a:off x="3650273" y="3385374"/>
            <a:ext cx="5338946" cy="76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and sees his brother</a:t>
            </a:r>
          </a:p>
        </p:txBody>
      </p:sp>
      <p:sp>
        <p:nvSpPr>
          <p:cNvPr id="19" name="Rectangle 2">
            <a:extLst>
              <a:ext uri="{FF2B5EF4-FFF2-40B4-BE49-F238E27FC236}">
                <a16:creationId xmlns:a16="http://schemas.microsoft.com/office/drawing/2014/main" id="{698FF813-7362-8BAF-8CE4-EA84F1B93A4B}"/>
              </a:ext>
            </a:extLst>
          </p:cNvPr>
          <p:cNvSpPr txBox="1">
            <a:spLocks noChangeArrowheads="1"/>
          </p:cNvSpPr>
          <p:nvPr/>
        </p:nvSpPr>
        <p:spPr bwMode="auto">
          <a:xfrm>
            <a:off x="776288" y="4052639"/>
            <a:ext cx="2184752" cy="76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need</a:t>
            </a:r>
          </a:p>
        </p:txBody>
      </p:sp>
      <p:sp>
        <p:nvSpPr>
          <p:cNvPr id="20" name="Rectangle 2">
            <a:extLst>
              <a:ext uri="{FF2B5EF4-FFF2-40B4-BE49-F238E27FC236}">
                <a16:creationId xmlns:a16="http://schemas.microsoft.com/office/drawing/2014/main" id="{ABA4E88F-6872-FDCC-A2B7-0288E54440E6}"/>
              </a:ext>
            </a:extLst>
          </p:cNvPr>
          <p:cNvSpPr txBox="1">
            <a:spLocks noChangeArrowheads="1"/>
          </p:cNvSpPr>
          <p:nvPr/>
        </p:nvSpPr>
        <p:spPr bwMode="auto">
          <a:xfrm>
            <a:off x="3632886" y="4062615"/>
            <a:ext cx="4880083" cy="74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shuts up his heart</a:t>
            </a:r>
          </a:p>
        </p:txBody>
      </p:sp>
      <p:sp>
        <p:nvSpPr>
          <p:cNvPr id="21" name="Rectangle 2">
            <a:extLst>
              <a:ext uri="{FF2B5EF4-FFF2-40B4-BE49-F238E27FC236}">
                <a16:creationId xmlns:a16="http://schemas.microsoft.com/office/drawing/2014/main" id="{E467330A-96E0-DFB0-BF73-70B32A63AB70}"/>
              </a:ext>
            </a:extLst>
          </p:cNvPr>
          <p:cNvSpPr txBox="1">
            <a:spLocks noChangeArrowheads="1"/>
          </p:cNvSpPr>
          <p:nvPr/>
        </p:nvSpPr>
        <p:spPr bwMode="auto">
          <a:xfrm>
            <a:off x="654844" y="4707547"/>
            <a:ext cx="2701612" cy="7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from him</a:t>
            </a:r>
          </a:p>
        </p:txBody>
      </p:sp>
      <p:sp>
        <p:nvSpPr>
          <p:cNvPr id="22" name="Rectangle 2">
            <a:extLst>
              <a:ext uri="{FF2B5EF4-FFF2-40B4-BE49-F238E27FC236}">
                <a16:creationId xmlns:a16="http://schemas.microsoft.com/office/drawing/2014/main" id="{87355755-C31A-C217-5FA9-E725D4A4DC7F}"/>
              </a:ext>
            </a:extLst>
          </p:cNvPr>
          <p:cNvSpPr txBox="1">
            <a:spLocks noChangeArrowheads="1"/>
          </p:cNvSpPr>
          <p:nvPr/>
        </p:nvSpPr>
        <p:spPr bwMode="auto">
          <a:xfrm>
            <a:off x="3150972" y="4719903"/>
            <a:ext cx="14040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how</a:t>
            </a:r>
          </a:p>
        </p:txBody>
      </p:sp>
      <p:sp>
        <p:nvSpPr>
          <p:cNvPr id="23" name="Rectangle 2">
            <a:extLst>
              <a:ext uri="{FF2B5EF4-FFF2-40B4-BE49-F238E27FC236}">
                <a16:creationId xmlns:a16="http://schemas.microsoft.com/office/drawing/2014/main" id="{8B8FD009-8792-1E20-ACD6-93FA0A60AA7A}"/>
              </a:ext>
            </a:extLst>
          </p:cNvPr>
          <p:cNvSpPr txBox="1">
            <a:spLocks noChangeArrowheads="1"/>
          </p:cNvSpPr>
          <p:nvPr/>
        </p:nvSpPr>
        <p:spPr bwMode="auto">
          <a:xfrm>
            <a:off x="5486400" y="4707547"/>
            <a:ext cx="2957514" cy="79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love of</a:t>
            </a:r>
          </a:p>
        </p:txBody>
      </p:sp>
      <p:sp>
        <p:nvSpPr>
          <p:cNvPr id="24" name="Rectangle 2">
            <a:extLst>
              <a:ext uri="{FF2B5EF4-FFF2-40B4-BE49-F238E27FC236}">
                <a16:creationId xmlns:a16="http://schemas.microsoft.com/office/drawing/2014/main" id="{8548603C-4ED7-AB92-0FA4-7A9BC7C30097}"/>
              </a:ext>
            </a:extLst>
          </p:cNvPr>
          <p:cNvSpPr txBox="1">
            <a:spLocks noChangeArrowheads="1"/>
          </p:cNvSpPr>
          <p:nvPr/>
        </p:nvSpPr>
        <p:spPr bwMode="auto">
          <a:xfrm>
            <a:off x="645319" y="5399526"/>
            <a:ext cx="1277754" cy="75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God</a:t>
            </a:r>
          </a:p>
        </p:txBody>
      </p:sp>
      <p:sp>
        <p:nvSpPr>
          <p:cNvPr id="25" name="Rectangle 2">
            <a:extLst>
              <a:ext uri="{FF2B5EF4-FFF2-40B4-BE49-F238E27FC236}">
                <a16:creationId xmlns:a16="http://schemas.microsoft.com/office/drawing/2014/main" id="{9AB2CCE9-446C-9B68-5117-BB167A35CB85}"/>
              </a:ext>
            </a:extLst>
          </p:cNvPr>
          <p:cNvSpPr txBox="1">
            <a:spLocks noChangeArrowheads="1"/>
          </p:cNvSpPr>
          <p:nvPr/>
        </p:nvSpPr>
        <p:spPr bwMode="auto">
          <a:xfrm>
            <a:off x="3069431" y="5384787"/>
            <a:ext cx="218996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him?</a:t>
            </a:r>
          </a:p>
        </p:txBody>
      </p:sp>
      <p:sp>
        <p:nvSpPr>
          <p:cNvPr id="27" name="TextBox 18">
            <a:extLst>
              <a:ext uri="{FF2B5EF4-FFF2-40B4-BE49-F238E27FC236}">
                <a16:creationId xmlns:a16="http://schemas.microsoft.com/office/drawing/2014/main" id="{6A198C39-BFE1-5107-C8AF-C114EE5EF7C2}"/>
              </a:ext>
            </a:extLst>
          </p:cNvPr>
          <p:cNvSpPr txBox="1"/>
          <p:nvPr/>
        </p:nvSpPr>
        <p:spPr>
          <a:xfrm>
            <a:off x="4227402" y="873174"/>
            <a:ext cx="67834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a:t>
            </a:r>
          </a:p>
        </p:txBody>
      </p:sp>
      <p:sp>
        <p:nvSpPr>
          <p:cNvPr id="28" name="TextBox 18">
            <a:extLst>
              <a:ext uri="{FF2B5EF4-FFF2-40B4-BE49-F238E27FC236}">
                <a16:creationId xmlns:a16="http://schemas.microsoft.com/office/drawing/2014/main" id="{FA8F72C7-FB9E-92DF-F06B-DF082B05DD67}"/>
              </a:ext>
            </a:extLst>
          </p:cNvPr>
          <p:cNvSpPr txBox="1"/>
          <p:nvPr/>
        </p:nvSpPr>
        <p:spPr>
          <a:xfrm>
            <a:off x="3310350" y="1015306"/>
            <a:ext cx="670139"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endParaRPr>
          </a:p>
        </p:txBody>
      </p:sp>
      <p:sp>
        <p:nvSpPr>
          <p:cNvPr id="29" name="TextBox 18">
            <a:extLst>
              <a:ext uri="{FF2B5EF4-FFF2-40B4-BE49-F238E27FC236}">
                <a16:creationId xmlns:a16="http://schemas.microsoft.com/office/drawing/2014/main" id="{98CE00A0-72FA-3773-1BAB-F164CE1FD96F}"/>
              </a:ext>
            </a:extLst>
          </p:cNvPr>
          <p:cNvSpPr txBox="1"/>
          <p:nvPr/>
        </p:nvSpPr>
        <p:spPr>
          <a:xfrm>
            <a:off x="5218289" y="1015306"/>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endParaRPr>
          </a:p>
        </p:txBody>
      </p:sp>
      <p:sp>
        <p:nvSpPr>
          <p:cNvPr id="3073" name="Multiply 42">
            <a:extLst>
              <a:ext uri="{FF2B5EF4-FFF2-40B4-BE49-F238E27FC236}">
                <a16:creationId xmlns:a16="http://schemas.microsoft.com/office/drawing/2014/main" id="{AF3B6FCD-897D-4943-13EC-493D3C68264B}"/>
              </a:ext>
            </a:extLst>
          </p:cNvPr>
          <p:cNvSpPr/>
          <p:nvPr/>
        </p:nvSpPr>
        <p:spPr>
          <a:xfrm>
            <a:off x="4169197" y="5022945"/>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0A76BAAC-0A52-753B-C355-2E2215002777}"/>
              </a:ext>
            </a:extLst>
          </p:cNvPr>
          <p:cNvSpPr>
            <a:spLocks noChangeAspect="1"/>
          </p:cNvSpPr>
          <p:nvPr/>
        </p:nvSpPr>
        <p:spPr>
          <a:xfrm>
            <a:off x="754380" y="5695950"/>
            <a:ext cx="7638098" cy="975305"/>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8519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13" presetClass="entr" presetSubtype="3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plus(out)">
                                      <p:cBhvr>
                                        <p:cTn id="11" dur="125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5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5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25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50"/>
                                        <p:tgtEl>
                                          <p:spTgt spid="21"/>
                                        </p:tgtEl>
                                      </p:cBhvr>
                                    </p:animEffect>
                                  </p:childTnLst>
                                </p:cTn>
                              </p:par>
                              <p:par>
                                <p:cTn id="68" presetID="42" presetClass="path" presetSubtype="0" accel="50000" decel="50000" fill="hold" grpId="2" nodeType="withEffect">
                                  <p:stCondLst>
                                    <p:cond delay="0"/>
                                  </p:stCondLst>
                                  <p:childTnLst>
                                    <p:animMotion origin="layout" path="M 3.61111E-6 1.11111E-6 L -0.69809 -0.06667 " pathEditMode="relative" rAng="0" ptsTypes="AA">
                                      <p:cBhvr>
                                        <p:cTn id="69" dur="2000" fill="hold"/>
                                        <p:tgtEl>
                                          <p:spTgt spid="3"/>
                                        </p:tgtEl>
                                        <p:attrNameLst>
                                          <p:attrName>ppt_x</p:attrName>
                                          <p:attrName>ppt_y</p:attrName>
                                        </p:attrNameLst>
                                      </p:cBhvr>
                                      <p:rCtr x="-34913" y="-3333"/>
                                    </p:animMotion>
                                  </p:childTnLst>
                                </p:cTn>
                              </p:par>
                              <p:par>
                                <p:cTn id="70" presetID="42" presetClass="path" presetSubtype="0" accel="50000" decel="50000" fill="hold" grpId="2" nodeType="withEffect">
                                  <p:stCondLst>
                                    <p:cond delay="0"/>
                                  </p:stCondLst>
                                  <p:childTnLst>
                                    <p:animMotion origin="layout" path="M 4.72222E-6 -2.59259E-6 L 0.1526 -0.16365 " pathEditMode="relative" rAng="0" ptsTypes="AA">
                                      <p:cBhvr>
                                        <p:cTn id="71" dur="2000" fill="hold"/>
                                        <p:tgtEl>
                                          <p:spTgt spid="8"/>
                                        </p:tgtEl>
                                        <p:attrNameLst>
                                          <p:attrName>ppt_x</p:attrName>
                                          <p:attrName>ppt_y</p:attrName>
                                        </p:attrNameLst>
                                      </p:cBhvr>
                                      <p:rCtr x="7622" y="-8194"/>
                                    </p:animMotion>
                                  </p:childTnLst>
                                </p:cTn>
                              </p:par>
                              <p:par>
                                <p:cTn id="72" presetID="42" presetClass="path" presetSubtype="0" accel="50000" decel="50000" fill="hold" grpId="2" nodeType="withEffect">
                                  <p:stCondLst>
                                    <p:cond delay="0"/>
                                  </p:stCondLst>
                                  <p:childTnLst>
                                    <p:animMotion origin="layout" path="M 3.05556E-6 2.59259E-6 L 0.16024 0.1287 " pathEditMode="relative" rAng="0" ptsTypes="AA">
                                      <p:cBhvr>
                                        <p:cTn id="73" dur="2000" fill="hold"/>
                                        <p:tgtEl>
                                          <p:spTgt spid="9"/>
                                        </p:tgtEl>
                                        <p:attrNameLst>
                                          <p:attrName>ppt_x</p:attrName>
                                          <p:attrName>ppt_y</p:attrName>
                                        </p:attrNameLst>
                                      </p:cBhvr>
                                      <p:rCtr x="8003" y="6435"/>
                                    </p:animMotion>
                                  </p:childTnLst>
                                </p:cTn>
                              </p:par>
                              <p:par>
                                <p:cTn id="74" presetID="42" presetClass="path" presetSubtype="0" accel="50000" decel="50000" fill="hold" grpId="2" nodeType="withEffect">
                                  <p:stCondLst>
                                    <p:cond delay="0"/>
                                  </p:stCondLst>
                                  <p:childTnLst>
                                    <p:animMotion origin="layout" path="M -4.16667E-6 -2.22222E-6 L -0.35659 0.075 " pathEditMode="relative" rAng="0" ptsTypes="AA">
                                      <p:cBhvr>
                                        <p:cTn id="75" dur="2000" fill="hold"/>
                                        <p:tgtEl>
                                          <p:spTgt spid="10"/>
                                        </p:tgtEl>
                                        <p:attrNameLst>
                                          <p:attrName>ppt_x</p:attrName>
                                          <p:attrName>ppt_y</p:attrName>
                                        </p:attrNameLst>
                                      </p:cBhvr>
                                      <p:rCtr x="-17830" y="3750"/>
                                    </p:animMotion>
                                  </p:childTnLst>
                                </p:cTn>
                              </p:par>
                              <p:par>
                                <p:cTn id="76" presetID="42" presetClass="path" presetSubtype="0" accel="50000" decel="50000" fill="hold" grpId="2" nodeType="withEffect">
                                  <p:stCondLst>
                                    <p:cond delay="0"/>
                                  </p:stCondLst>
                                  <p:childTnLst>
                                    <p:animMotion origin="layout" path="M -3.33333E-6 -2.22222E-6 L -0.1552 0.075 " pathEditMode="relative" rAng="0" ptsTypes="AA">
                                      <p:cBhvr>
                                        <p:cTn id="77" dur="2000" fill="hold"/>
                                        <p:tgtEl>
                                          <p:spTgt spid="11"/>
                                        </p:tgtEl>
                                        <p:attrNameLst>
                                          <p:attrName>ppt_x</p:attrName>
                                          <p:attrName>ppt_y</p:attrName>
                                        </p:attrNameLst>
                                      </p:cBhvr>
                                      <p:rCtr x="-7760" y="3750"/>
                                    </p:animMotion>
                                  </p:childTnLst>
                                </p:cTn>
                              </p:par>
                              <p:par>
                                <p:cTn id="78" presetID="42" presetClass="path" presetSubtype="0" accel="50000" decel="50000" fill="hold" grpId="2" nodeType="withEffect">
                                  <p:stCondLst>
                                    <p:cond delay="0"/>
                                  </p:stCondLst>
                                  <p:childTnLst>
                                    <p:animMotion origin="layout" path="M -4.16667E-6 7.40741E-7 L -0.32777 0.07546 " pathEditMode="relative" rAng="0" ptsTypes="AA">
                                      <p:cBhvr>
                                        <p:cTn id="79" dur="2000" fill="hold"/>
                                        <p:tgtEl>
                                          <p:spTgt spid="12"/>
                                        </p:tgtEl>
                                        <p:attrNameLst>
                                          <p:attrName>ppt_x</p:attrName>
                                          <p:attrName>ppt_y</p:attrName>
                                        </p:attrNameLst>
                                      </p:cBhvr>
                                      <p:rCtr x="-16389" y="3773"/>
                                    </p:animMotion>
                                  </p:childTnLst>
                                </p:cTn>
                              </p:par>
                              <p:par>
                                <p:cTn id="80" presetID="42" presetClass="path" presetSubtype="0" accel="50000" decel="50000" fill="hold" grpId="2" nodeType="withEffect">
                                  <p:stCondLst>
                                    <p:cond delay="0"/>
                                  </p:stCondLst>
                                  <p:childTnLst>
                                    <p:animMotion origin="layout" path="M 1.66667E-6 -4.44444E-6 L 0.57795 -0.02199 " pathEditMode="relative" rAng="0" ptsTypes="AA">
                                      <p:cBhvr>
                                        <p:cTn id="81" dur="2000" fill="hold"/>
                                        <p:tgtEl>
                                          <p:spTgt spid="13"/>
                                        </p:tgtEl>
                                        <p:attrNameLst>
                                          <p:attrName>ppt_x</p:attrName>
                                          <p:attrName>ppt_y</p:attrName>
                                        </p:attrNameLst>
                                      </p:cBhvr>
                                      <p:rCtr x="28889" y="-1111"/>
                                    </p:animMotion>
                                  </p:childTnLst>
                                </p:cTn>
                              </p:par>
                              <p:par>
                                <p:cTn id="82" presetID="42" presetClass="path" presetSubtype="0" accel="50000" decel="50000" fill="hold" grpId="2" nodeType="withEffect">
                                  <p:stCondLst>
                                    <p:cond delay="0"/>
                                  </p:stCondLst>
                                  <p:childTnLst>
                                    <p:animMotion origin="layout" path="M -1.38889E-6 -4.44444E-6 L -0.41024 0.12037 " pathEditMode="relative" rAng="0" ptsTypes="AA">
                                      <p:cBhvr>
                                        <p:cTn id="83" dur="2000" fill="hold"/>
                                        <p:tgtEl>
                                          <p:spTgt spid="14"/>
                                        </p:tgtEl>
                                        <p:attrNameLst>
                                          <p:attrName>ppt_x</p:attrName>
                                          <p:attrName>ppt_y</p:attrName>
                                        </p:attrNameLst>
                                      </p:cBhvr>
                                      <p:rCtr x="-20521" y="6019"/>
                                    </p:animMotion>
                                  </p:childTnLst>
                                </p:cTn>
                              </p:par>
                              <p:par>
                                <p:cTn id="84" presetID="42" presetClass="path" presetSubtype="0" accel="50000" decel="50000" fill="hold" grpId="2" nodeType="withEffect">
                                  <p:stCondLst>
                                    <p:cond delay="0"/>
                                  </p:stCondLst>
                                  <p:childTnLst>
                                    <p:animMotion origin="layout" path="M -1.38889E-6 3.7037E-7 L 0.49479 0.02245 " pathEditMode="relative" rAng="0" ptsTypes="AA">
                                      <p:cBhvr>
                                        <p:cTn id="85" dur="2000" fill="hold"/>
                                        <p:tgtEl>
                                          <p:spTgt spid="15"/>
                                        </p:tgtEl>
                                        <p:attrNameLst>
                                          <p:attrName>ppt_x</p:attrName>
                                          <p:attrName>ppt_y</p:attrName>
                                        </p:attrNameLst>
                                      </p:cBhvr>
                                      <p:rCtr x="24740" y="1111"/>
                                    </p:animMotion>
                                  </p:childTnLst>
                                </p:cTn>
                              </p:par>
                              <p:par>
                                <p:cTn id="86" presetID="42" presetClass="path" presetSubtype="0" accel="50000" decel="50000" fill="hold" grpId="2" nodeType="withEffect">
                                  <p:stCondLst>
                                    <p:cond delay="0"/>
                                  </p:stCondLst>
                                  <p:childTnLst>
                                    <p:animMotion origin="layout" path="M 4.16667E-6 -4.07407E-6 L -0.29219 0.11968 " pathEditMode="relative" rAng="0" ptsTypes="AA">
                                      <p:cBhvr>
                                        <p:cTn id="87" dur="2000" fill="hold"/>
                                        <p:tgtEl>
                                          <p:spTgt spid="16"/>
                                        </p:tgtEl>
                                        <p:attrNameLst>
                                          <p:attrName>ppt_x</p:attrName>
                                          <p:attrName>ppt_y</p:attrName>
                                        </p:attrNameLst>
                                      </p:cBhvr>
                                      <p:rCtr x="-14618" y="5972"/>
                                    </p:animMotion>
                                  </p:childTnLst>
                                </p:cTn>
                              </p:par>
                              <p:par>
                                <p:cTn id="88" presetID="42" presetClass="path" presetSubtype="0" accel="50000" decel="50000" fill="hold" grpId="2" nodeType="withEffect">
                                  <p:stCondLst>
                                    <p:cond delay="0"/>
                                  </p:stCondLst>
                                  <p:childTnLst>
                                    <p:animMotion origin="layout" path="M -2.77778E-7 2.22222E-6 L 0.55903 0.02176 " pathEditMode="relative" rAng="0" ptsTypes="AA">
                                      <p:cBhvr>
                                        <p:cTn id="89" dur="2000" fill="hold"/>
                                        <p:tgtEl>
                                          <p:spTgt spid="19"/>
                                        </p:tgtEl>
                                        <p:attrNameLst>
                                          <p:attrName>ppt_x</p:attrName>
                                          <p:attrName>ppt_y</p:attrName>
                                        </p:attrNameLst>
                                      </p:cBhvr>
                                      <p:rCtr x="27951" y="1088"/>
                                    </p:animMotion>
                                  </p:childTnLst>
                                </p:cTn>
                              </p:par>
                              <p:par>
                                <p:cTn id="90" presetID="42" presetClass="path" presetSubtype="0" accel="50000" decel="50000" fill="hold" grpId="2" nodeType="withEffect">
                                  <p:stCondLst>
                                    <p:cond delay="0"/>
                                  </p:stCondLst>
                                  <p:childTnLst>
                                    <p:animMotion origin="layout" path="M -2.5E-6 7.40741E-7 L -0.28854 0.12014 " pathEditMode="relative" rAng="0" ptsTypes="AA">
                                      <p:cBhvr>
                                        <p:cTn id="91" dur="2000" fill="hold"/>
                                        <p:tgtEl>
                                          <p:spTgt spid="20"/>
                                        </p:tgtEl>
                                        <p:attrNameLst>
                                          <p:attrName>ppt_x</p:attrName>
                                          <p:attrName>ppt_y</p:attrName>
                                        </p:attrNameLst>
                                      </p:cBhvr>
                                      <p:rCtr x="-14427" y="5995"/>
                                    </p:animMotion>
                                  </p:childTnLst>
                                </p:cTn>
                              </p:par>
                              <p:par>
                                <p:cTn id="92" presetID="42" presetClass="path" presetSubtype="0" accel="50000" decel="50000" fill="hold" grpId="2" nodeType="withEffect">
                                  <p:stCondLst>
                                    <p:cond delay="0"/>
                                  </p:stCondLst>
                                  <p:childTnLst>
                                    <p:animMotion origin="layout" path="M -8.33333E-7 -2.96296E-6 L 0.51354 0.02246 " pathEditMode="relative" rAng="0" ptsTypes="AA">
                                      <p:cBhvr>
                                        <p:cTn id="93" dur="2000" fill="hold"/>
                                        <p:tgtEl>
                                          <p:spTgt spid="21"/>
                                        </p:tgtEl>
                                        <p:attrNameLst>
                                          <p:attrName>ppt_x</p:attrName>
                                          <p:attrName>ppt_y</p:attrName>
                                        </p:attrNameLst>
                                      </p:cBhvr>
                                      <p:rCtr x="25677" y="1111"/>
                                    </p:animMotion>
                                  </p:childTnLst>
                                </p:cTn>
                              </p:par>
                              <p:par>
                                <p:cTn id="94" presetID="42" presetClass="path" presetSubtype="0" accel="50000" decel="50000" fill="hold" grpId="2" nodeType="withEffect">
                                  <p:stCondLst>
                                    <p:cond delay="0"/>
                                  </p:stCondLst>
                                  <p:childTnLst>
                                    <p:animMotion origin="layout" path="M -1.94444E-6 -4.44444E-6 L -0.33264 0.16459 " pathEditMode="relative" rAng="0" ptsTypes="AA">
                                      <p:cBhvr>
                                        <p:cTn id="95" dur="2000" fill="hold"/>
                                        <p:tgtEl>
                                          <p:spTgt spid="23"/>
                                        </p:tgtEl>
                                        <p:attrNameLst>
                                          <p:attrName>ppt_x</p:attrName>
                                          <p:attrName>ppt_y</p:attrName>
                                        </p:attrNameLst>
                                      </p:cBhvr>
                                      <p:rCtr x="-16632" y="8218"/>
                                    </p:animMotion>
                                  </p:childTnLst>
                                </p:cTn>
                              </p:par>
                              <p:par>
                                <p:cTn id="96" presetID="42" presetClass="path" presetSubtype="0" accel="50000" decel="50000" fill="hold" grpId="2" nodeType="withEffect">
                                  <p:stCondLst>
                                    <p:cond delay="0"/>
                                  </p:stCondLst>
                                  <p:childTnLst>
                                    <p:animMotion origin="layout" path="M -1.94444E-6 1.85185E-6 L 0.33629 0.06666 " pathEditMode="relative" rAng="0" ptsTypes="AA">
                                      <p:cBhvr>
                                        <p:cTn id="97" dur="2000" fill="hold"/>
                                        <p:tgtEl>
                                          <p:spTgt spid="25"/>
                                        </p:tgtEl>
                                        <p:attrNameLst>
                                          <p:attrName>ppt_x</p:attrName>
                                          <p:attrName>ppt_y</p:attrName>
                                        </p:attrNameLst>
                                      </p:cBhvr>
                                      <p:rCtr x="16806" y="3333"/>
                                    </p:animMotion>
                                  </p:childTnLst>
                                </p:cTn>
                              </p:par>
                              <p:par>
                                <p:cTn id="98" presetID="42" presetClass="path" presetSubtype="0" accel="50000" decel="50000" fill="hold" grpId="2" nodeType="withEffect">
                                  <p:stCondLst>
                                    <p:cond delay="0"/>
                                  </p:stCondLst>
                                  <p:childTnLst>
                                    <p:animMotion origin="layout" path="M -2.5E-6 -4.07407E-6 L -0.15399 0.65371 " pathEditMode="relative" rAng="0" ptsTypes="AA">
                                      <p:cBhvr>
                                        <p:cTn id="99" dur="2000" fill="hold"/>
                                        <p:tgtEl>
                                          <p:spTgt spid="26"/>
                                        </p:tgtEl>
                                        <p:attrNameLst>
                                          <p:attrName>ppt_x</p:attrName>
                                          <p:attrName>ppt_y</p:attrName>
                                        </p:attrNameLst>
                                      </p:cBhvr>
                                      <p:rCtr x="-7708" y="32685"/>
                                    </p:animMotion>
                                  </p:childTnLst>
                                </p:cTn>
                              </p:par>
                              <p:par>
                                <p:cTn id="100" presetID="42" presetClass="path" presetSubtype="0" accel="50000" decel="50000" fill="hold" grpId="2" nodeType="withEffect">
                                  <p:stCondLst>
                                    <p:cond delay="0"/>
                                  </p:stCondLst>
                                  <p:childTnLst>
                                    <p:animMotion origin="layout" path="M -4.16667E-6 2.59259E-6 L -0.25052 0.16342 " pathEditMode="relative" rAng="0" ptsTypes="AA">
                                      <p:cBhvr>
                                        <p:cTn id="101" dur="2000" fill="hold"/>
                                        <p:tgtEl>
                                          <p:spTgt spid="22"/>
                                        </p:tgtEl>
                                        <p:attrNameLst>
                                          <p:attrName>ppt_x</p:attrName>
                                          <p:attrName>ppt_y</p:attrName>
                                        </p:attrNameLst>
                                      </p:cBhvr>
                                      <p:rCtr x="-12535" y="8171"/>
                                    </p:animMotion>
                                  </p:childTnLst>
                                </p:cTn>
                              </p:par>
                              <p:par>
                                <p:cTn id="102" presetID="42" presetClass="path" presetSubtype="0" accel="50000" decel="50000" fill="hold" grpId="2" nodeType="withEffect">
                                  <p:stCondLst>
                                    <p:cond delay="0"/>
                                  </p:stCondLst>
                                  <p:childTnLst>
                                    <p:animMotion origin="layout" path="M -1.38889E-6 3.7037E-7 L 0.49115 0.06667 " pathEditMode="relative" rAng="0" ptsTypes="AA">
                                      <p:cBhvr>
                                        <p:cTn id="103" dur="2000" fill="hold"/>
                                        <p:tgtEl>
                                          <p:spTgt spid="24"/>
                                        </p:tgtEl>
                                        <p:attrNameLst>
                                          <p:attrName>ppt_x</p:attrName>
                                          <p:attrName>ppt_y</p:attrName>
                                        </p:attrNameLst>
                                      </p:cBhvr>
                                      <p:rCtr x="24549" y="3333"/>
                                    </p:animMotion>
                                  </p:childTnLst>
                                </p:cTn>
                              </p:par>
                              <p:par>
                                <p:cTn id="104" presetID="10" presetClass="exit" presetSubtype="0" fill="hold" grpId="1" nodeType="withEffect">
                                  <p:stCondLst>
                                    <p:cond delay="0"/>
                                  </p:stCondLst>
                                  <p:childTnLst>
                                    <p:animEffect transition="out" filter="fade">
                                      <p:cBhvr>
                                        <p:cTn id="105" dur="1250"/>
                                        <p:tgtEl>
                                          <p:spTgt spid="3074"/>
                                        </p:tgtEl>
                                      </p:cBhvr>
                                    </p:animEffect>
                                    <p:set>
                                      <p:cBhvr>
                                        <p:cTn id="106" dur="1" fill="hold">
                                          <p:stCondLst>
                                            <p:cond delay="1249"/>
                                          </p:stCondLst>
                                        </p:cTn>
                                        <p:tgtEl>
                                          <p:spTgt spid="3074"/>
                                        </p:tgtEl>
                                        <p:attrNameLst>
                                          <p:attrName>style.visibility</p:attrName>
                                        </p:attrNameLst>
                                      </p:cBhvr>
                                      <p:to>
                                        <p:strVal val="hidden"/>
                                      </p:to>
                                    </p:set>
                                  </p:childTnLst>
                                </p:cTn>
                              </p:par>
                            </p:childTnLst>
                          </p:cTn>
                        </p:par>
                        <p:par>
                          <p:cTn id="107" fill="hold">
                            <p:stCondLst>
                              <p:cond delay="2000"/>
                            </p:stCondLst>
                            <p:childTnLst>
                              <p:par>
                                <p:cTn id="108" presetID="10" presetClass="entr" presetSubtype="0" fill="hold" grpId="0" nodeType="after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250"/>
                                        <p:tgtEl>
                                          <p:spTgt spid="2"/>
                                        </p:tgtEl>
                                      </p:cBhvr>
                                    </p:animEffect>
                                  </p:childTnLst>
                                </p:cTn>
                              </p:par>
                              <p:par>
                                <p:cTn id="111" presetID="10" presetClass="exit" presetSubtype="0" fill="hold" grpId="1" nodeType="withEffect">
                                  <p:stCondLst>
                                    <p:cond delay="0"/>
                                  </p:stCondLst>
                                  <p:childTnLst>
                                    <p:animEffect transition="out" filter="fade">
                                      <p:cBhvr>
                                        <p:cTn id="112" dur="500"/>
                                        <p:tgtEl>
                                          <p:spTgt spid="8"/>
                                        </p:tgtEl>
                                      </p:cBhvr>
                                    </p:animEffect>
                                    <p:set>
                                      <p:cBhvr>
                                        <p:cTn id="113" dur="1" fill="hold">
                                          <p:stCondLst>
                                            <p:cond delay="499"/>
                                          </p:stCondLst>
                                        </p:cTn>
                                        <p:tgtEl>
                                          <p:spTgt spid="8"/>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
                                        </p:tgtEl>
                                      </p:cBhvr>
                                    </p:animEffect>
                                    <p:set>
                                      <p:cBhvr>
                                        <p:cTn id="119" dur="1" fill="hold">
                                          <p:stCondLst>
                                            <p:cond delay="499"/>
                                          </p:stCondLst>
                                        </p:cTn>
                                        <p:tgtEl>
                                          <p:spTgt spid="3"/>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2"/>
                                        </p:tgtEl>
                                      </p:cBhvr>
                                    </p:animEffect>
                                    <p:set>
                                      <p:cBhvr>
                                        <p:cTn id="128" dur="1" fill="hold">
                                          <p:stCondLst>
                                            <p:cond delay="499"/>
                                          </p:stCondLst>
                                        </p:cTn>
                                        <p:tgtEl>
                                          <p:spTgt spid="12"/>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3"/>
                                        </p:tgtEl>
                                      </p:cBhvr>
                                    </p:animEffect>
                                    <p:set>
                                      <p:cBhvr>
                                        <p:cTn id="131" dur="1" fill="hold">
                                          <p:stCondLst>
                                            <p:cond delay="499"/>
                                          </p:stCondLst>
                                        </p:cTn>
                                        <p:tgtEl>
                                          <p:spTgt spid="1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5"/>
                                        </p:tgtEl>
                                      </p:cBhvr>
                                    </p:animEffect>
                                    <p:set>
                                      <p:cBhvr>
                                        <p:cTn id="137" dur="1" fill="hold">
                                          <p:stCondLst>
                                            <p:cond delay="499"/>
                                          </p:stCondLst>
                                        </p:cTn>
                                        <p:tgtEl>
                                          <p:spTgt spid="15"/>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6"/>
                                        </p:tgtEl>
                                      </p:cBhvr>
                                    </p:animEffect>
                                    <p:set>
                                      <p:cBhvr>
                                        <p:cTn id="140" dur="1" fill="hold">
                                          <p:stCondLst>
                                            <p:cond delay="499"/>
                                          </p:stCondLst>
                                        </p:cTn>
                                        <p:tgtEl>
                                          <p:spTgt spid="1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5"/>
                                        </p:tgtEl>
                                      </p:cBhvr>
                                    </p:animEffect>
                                    <p:set>
                                      <p:cBhvr>
                                        <p:cTn id="161" dur="1" fill="hold">
                                          <p:stCondLst>
                                            <p:cond delay="499"/>
                                          </p:stCondLst>
                                        </p:cTn>
                                        <p:tgtEl>
                                          <p:spTgt spid="25"/>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6"/>
                                        </p:tgtEl>
                                      </p:cBhvr>
                                    </p:animEffect>
                                    <p:set>
                                      <p:cBhvr>
                                        <p:cTn id="164" dur="1" fill="hold">
                                          <p:stCondLst>
                                            <p:cond delay="499"/>
                                          </p:stCondLst>
                                        </p:cTn>
                                        <p:tgtEl>
                                          <p:spTgt spid="26"/>
                                        </p:tgtEl>
                                        <p:attrNameLst>
                                          <p:attrName>style.visibility</p:attrName>
                                        </p:attrNameLst>
                                      </p:cBhvr>
                                      <p:to>
                                        <p:strVal val="hidden"/>
                                      </p:to>
                                    </p:set>
                                  </p:childTnLst>
                                </p:cTn>
                              </p:par>
                            </p:childTnLst>
                          </p:cTn>
                        </p:par>
                        <p:par>
                          <p:cTn id="165" fill="hold">
                            <p:stCondLst>
                              <p:cond delay="2500"/>
                            </p:stCondLst>
                            <p:childTnLst>
                              <p:par>
                                <p:cTn id="166" presetID="18" presetClass="entr" presetSubtype="9" fill="hold" grpId="0" nodeType="afterEffect">
                                  <p:stCondLst>
                                    <p:cond delay="0"/>
                                  </p:stCondLst>
                                  <p:childTnLst>
                                    <p:set>
                                      <p:cBhvr>
                                        <p:cTn id="167" dur="1" fill="hold">
                                          <p:stCondLst>
                                            <p:cond delay="0"/>
                                          </p:stCondLst>
                                        </p:cTn>
                                        <p:tgtEl>
                                          <p:spTgt spid="28"/>
                                        </p:tgtEl>
                                        <p:attrNameLst>
                                          <p:attrName>style.visibility</p:attrName>
                                        </p:attrNameLst>
                                      </p:cBhvr>
                                      <p:to>
                                        <p:strVal val="visible"/>
                                      </p:to>
                                    </p:set>
                                    <p:animEffect transition="in" filter="strips(upLeft)">
                                      <p:cBhvr>
                                        <p:cTn id="168" dur="500"/>
                                        <p:tgtEl>
                                          <p:spTgt spid="2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wipe(down)">
                                      <p:cBhvr>
                                        <p:cTn id="171" dur="500"/>
                                        <p:tgtEl>
                                          <p:spTgt spid="27"/>
                                        </p:tgtEl>
                                      </p:cBhvr>
                                    </p:animEffect>
                                  </p:childTnLst>
                                </p:cTn>
                              </p:par>
                              <p:par>
                                <p:cTn id="172" presetID="18" presetClass="entr" presetSubtype="3" fill="hold" grpId="0" nodeType="withEffect">
                                  <p:stCondLst>
                                    <p:cond delay="0"/>
                                  </p:stCondLst>
                                  <p:childTnLst>
                                    <p:set>
                                      <p:cBhvr>
                                        <p:cTn id="173" dur="1" fill="hold">
                                          <p:stCondLst>
                                            <p:cond delay="0"/>
                                          </p:stCondLst>
                                        </p:cTn>
                                        <p:tgtEl>
                                          <p:spTgt spid="29"/>
                                        </p:tgtEl>
                                        <p:attrNameLst>
                                          <p:attrName>style.visibility</p:attrName>
                                        </p:attrNameLst>
                                      </p:cBhvr>
                                      <p:to>
                                        <p:strVal val="visible"/>
                                      </p:to>
                                    </p:set>
                                    <p:animEffect transition="in" filter="strips(upRight)">
                                      <p:cBhvr>
                                        <p:cTn id="174" dur="500"/>
                                        <p:tgtEl>
                                          <p:spTgt spid="29"/>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4"/>
                                        </p:tgtEl>
                                        <p:attrNameLst>
                                          <p:attrName>style.visibility</p:attrName>
                                        </p:attrNameLst>
                                      </p:cBhvr>
                                      <p:to>
                                        <p:strVal val="visible"/>
                                      </p:to>
                                    </p:set>
                                    <p:animEffect transition="in" filter="wipe(down)">
                                      <p:cBhvr>
                                        <p:cTn id="179" dur="500"/>
                                        <p:tgtEl>
                                          <p:spTgt spid="4"/>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7"/>
                                        </p:tgtEl>
                                        <p:attrNameLst>
                                          <p:attrName>style.visibility</p:attrName>
                                        </p:attrNameLst>
                                      </p:cBhvr>
                                      <p:to>
                                        <p:strVal val="visible"/>
                                      </p:to>
                                    </p:set>
                                    <p:animEffect transition="in" filter="wipe(down)">
                                      <p:cBhvr>
                                        <p:cTn id="182" dur="500"/>
                                        <p:tgtEl>
                                          <p:spTgt spid="7"/>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5"/>
                                        </p:tgtEl>
                                        <p:attrNameLst>
                                          <p:attrName>style.visibility</p:attrName>
                                        </p:attrNameLst>
                                      </p:cBhvr>
                                      <p:to>
                                        <p:strVal val="visible"/>
                                      </p:to>
                                    </p:set>
                                    <p:animEffect transition="in" filter="wipe(up)">
                                      <p:cBhvr>
                                        <p:cTn id="187" dur="500"/>
                                        <p:tgtEl>
                                          <p:spTgt spid="5"/>
                                        </p:tgtEl>
                                      </p:cBhvr>
                                    </p:animEffect>
                                  </p:childTnLst>
                                </p:cTn>
                              </p:par>
                              <p:par>
                                <p:cTn id="188" presetID="22" presetClass="entr" presetSubtype="1" fill="hold" grpId="0" nodeType="withEffect">
                                  <p:stCondLst>
                                    <p:cond delay="0"/>
                                  </p:stCondLst>
                                  <p:childTnLst>
                                    <p:set>
                                      <p:cBhvr>
                                        <p:cTn id="189" dur="1" fill="hold">
                                          <p:stCondLst>
                                            <p:cond delay="0"/>
                                          </p:stCondLst>
                                        </p:cTn>
                                        <p:tgtEl>
                                          <p:spTgt spid="6"/>
                                        </p:tgtEl>
                                        <p:attrNameLst>
                                          <p:attrName>style.visibility</p:attrName>
                                        </p:attrNameLst>
                                      </p:cBhvr>
                                      <p:to>
                                        <p:strVal val="visible"/>
                                      </p:to>
                                    </p:set>
                                    <p:animEffect transition="in" filter="wipe(up)">
                                      <p:cBhvr>
                                        <p:cTn id="190" dur="500"/>
                                        <p:tgtEl>
                                          <p:spTgt spid="6"/>
                                        </p:tgtEl>
                                      </p:cBhvr>
                                    </p:animEffect>
                                  </p:childTnLst>
                                </p:cTn>
                              </p:par>
                            </p:childTnLst>
                          </p:cTn>
                        </p:par>
                      </p:childTnLst>
                    </p:cTn>
                  </p:par>
                  <p:par>
                    <p:cTn id="191" fill="hold">
                      <p:stCondLst>
                        <p:cond delay="indefinite"/>
                      </p:stCondLst>
                      <p:childTnLst>
                        <p:par>
                          <p:cTn id="192" fill="hold">
                            <p:stCondLst>
                              <p:cond delay="0"/>
                            </p:stCondLst>
                            <p:childTnLst>
                              <p:par>
                                <p:cTn id="193" presetID="0" presetClass="entr" presetSubtype="0" fill="hold" grpId="0" nodeType="clickEffect">
                                  <p:stCondLst>
                                    <p:cond delay="0"/>
                                  </p:stCondLst>
                                  <p:childTnLst>
                                    <p:set>
                                      <p:cBhvr>
                                        <p:cTn id="194" dur="1" fill="hold">
                                          <p:stCondLst>
                                            <p:cond delay="0"/>
                                          </p:stCondLst>
                                        </p:cTn>
                                        <p:tgtEl>
                                          <p:spTgt spid="3073"/>
                                        </p:tgtEl>
                                        <p:attrNameLst>
                                          <p:attrName>style.visibility</p:attrName>
                                        </p:attrNameLst>
                                      </p:cBhvr>
                                      <p:to>
                                        <p:strVal val="visible"/>
                                      </p:to>
                                    </p:set>
                                    <p:animEffect transition="in" filter="dissolve">
                                      <p:cBhvr>
                                        <p:cTn id="195" dur="500">
                                          <p:stCondLst>
                                            <p:cond delay="0"/>
                                          </p:stCondLst>
                                        </p:cTn>
                                        <p:tgtEl>
                                          <p:spTgt spid="3073"/>
                                        </p:tgtEl>
                                      </p:cBhvr>
                                    </p:animEffect>
                                    <p:anim to="" calcmode="lin" valueType="num">
                                      <p:cBhvr>
                                        <p:cTn id="196"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197" dur="500" fill="hold">
                                          <p:stCondLst>
                                            <p:cond delay="0"/>
                                          </p:stCondLst>
                                        </p:cTn>
                                        <p:tgtEl>
                                          <p:spTgt spid="3073"/>
                                        </p:tgtEl>
                                        <p:attrNameLst>
                                          <p:attrName>ppt_h</p:attrName>
                                        </p:attrNameLst>
                                      </p:cBhvr>
                                      <p:tavLst>
                                        <p:tav tm="0">
                                          <p:val>
                                            <p:strVal val="#ppt_h*4"/>
                                          </p:val>
                                        </p:tav>
                                        <p:tav tm="100000">
                                          <p:val>
                                            <p:strVal val="#ppt_h"/>
                                          </p:val>
                                        </p:tav>
                                      </p:tavLst>
                                    </p:anim>
                                  </p:childTnLst>
                                </p:cTn>
                              </p:par>
                            </p:childTnLst>
                          </p:cTn>
                        </p:par>
                      </p:childTnLst>
                    </p:cTn>
                  </p:par>
                  <p:par>
                    <p:cTn id="198" fill="hold">
                      <p:stCondLst>
                        <p:cond delay="indefinite"/>
                      </p:stCondLst>
                      <p:childTnLst>
                        <p:par>
                          <p:cTn id="199" fill="hold">
                            <p:stCondLst>
                              <p:cond delay="0"/>
                            </p:stCondLst>
                            <p:childTnLst>
                              <p:par>
                                <p:cTn id="200" presetID="6" presetClass="entr" presetSubtype="32" fill="hold" grpId="0" nodeType="clickEffect">
                                  <p:stCondLst>
                                    <p:cond delay="0"/>
                                  </p:stCondLst>
                                  <p:childTnLst>
                                    <p:set>
                                      <p:cBhvr>
                                        <p:cTn id="201" dur="1" fill="hold">
                                          <p:stCondLst>
                                            <p:cond delay="0"/>
                                          </p:stCondLst>
                                        </p:cTn>
                                        <p:tgtEl>
                                          <p:spTgt spid="18"/>
                                        </p:tgtEl>
                                        <p:attrNameLst>
                                          <p:attrName>style.visibility</p:attrName>
                                        </p:attrNameLst>
                                      </p:cBhvr>
                                      <p:to>
                                        <p:strVal val="visible"/>
                                      </p:to>
                                    </p:set>
                                    <p:animEffect transition="in" filter="circle(out)">
                                      <p:cBhvr>
                                        <p:cTn id="20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074" grpId="2"/>
      <p:bldP spid="5" grpId="0" animBg="1"/>
      <p:bldP spid="6" grpId="0" animBg="1"/>
      <p:bldP spid="4" grpId="0" animBg="1"/>
      <p:bldP spid="7" grpId="0" animBg="1"/>
      <p:bldP spid="3" grpId="0"/>
      <p:bldP spid="3" grpId="1"/>
      <p:bldP spid="3" grpId="2"/>
      <p:bldP spid="26" grpId="0"/>
      <p:bldP spid="26" grpId="1"/>
      <p:bldP spid="2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7" grpId="0"/>
      <p:bldP spid="28" grpId="0"/>
      <p:bldP spid="29" grpId="0"/>
      <p:bldP spid="3073"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Heart">
            <a:extLst>
              <a:ext uri="{FF2B5EF4-FFF2-40B4-BE49-F238E27FC236}">
                <a16:creationId xmlns:a16="http://schemas.microsoft.com/office/drawing/2014/main" id="{E5AA9595-3722-FF31-32E7-AE3D035EA2C5}"/>
              </a:ext>
            </a:extLst>
          </p:cNvPr>
          <p:cNvSpPr/>
          <p:nvPr/>
        </p:nvSpPr>
        <p:spPr>
          <a:xfrm>
            <a:off x="2025445" y="1103671"/>
            <a:ext cx="5138928" cy="4617720"/>
          </a:xfrm>
          <a:custGeom>
            <a:avLst/>
            <a:gdLst>
              <a:gd name="connsiteX0" fmla="*/ 2552132 w 5104263"/>
              <a:gd name="connsiteY0" fmla="*/ 1188889 h 4755555"/>
              <a:gd name="connsiteX1" fmla="*/ 2552132 w 5104263"/>
              <a:gd name="connsiteY1" fmla="*/ 4755555 h 4755555"/>
              <a:gd name="connsiteX2" fmla="*/ 2552132 w 5104263"/>
              <a:gd name="connsiteY2" fmla="*/ 1188889 h 4755555"/>
              <a:gd name="connsiteX0" fmla="*/ 2542455 w 5141591"/>
              <a:gd name="connsiteY0" fmla="*/ 1138095 h 4663818"/>
              <a:gd name="connsiteX1" fmla="*/ 2583398 w 5141591"/>
              <a:gd name="connsiteY1" fmla="*/ 4663818 h 4663818"/>
              <a:gd name="connsiteX2" fmla="*/ 2542455 w 5141591"/>
              <a:gd name="connsiteY2" fmla="*/ 1138095 h 4663818"/>
              <a:gd name="connsiteX0" fmla="*/ 2542455 w 5131152"/>
              <a:gd name="connsiteY0" fmla="*/ 1138095 h 4663818"/>
              <a:gd name="connsiteX1" fmla="*/ 2583398 w 5131152"/>
              <a:gd name="connsiteY1" fmla="*/ 4663818 h 4663818"/>
              <a:gd name="connsiteX2" fmla="*/ 2542455 w 5131152"/>
              <a:gd name="connsiteY2" fmla="*/ 1138095 h 4663818"/>
              <a:gd name="connsiteX0" fmla="*/ 2535383 w 5124080"/>
              <a:gd name="connsiteY0" fmla="*/ 1072438 h 4598161"/>
              <a:gd name="connsiteX1" fmla="*/ 2576326 w 5124080"/>
              <a:gd name="connsiteY1" fmla="*/ 4598161 h 4598161"/>
              <a:gd name="connsiteX2" fmla="*/ 2535383 w 5124080"/>
              <a:gd name="connsiteY2" fmla="*/ 1072438 h 4598161"/>
            </a:gdLst>
            <a:ahLst/>
            <a:cxnLst>
              <a:cxn ang="0">
                <a:pos x="connsiteX0" y="connsiteY0"/>
              </a:cxn>
              <a:cxn ang="0">
                <a:pos x="connsiteX1" y="connsiteY1"/>
              </a:cxn>
              <a:cxn ang="0">
                <a:pos x="connsiteX2" y="connsiteY2"/>
              </a:cxn>
            </a:cxnLst>
            <a:rect l="l" t="t" r="r" b="b"/>
            <a:pathLst>
              <a:path w="5124080" h="4598161">
                <a:moveTo>
                  <a:pt x="2535383" y="1072438"/>
                </a:moveTo>
                <a:cubicBezTo>
                  <a:pt x="3557828" y="-1551511"/>
                  <a:pt x="7786927" y="1031495"/>
                  <a:pt x="2576326" y="4598161"/>
                </a:cubicBezTo>
                <a:cubicBezTo>
                  <a:pt x="-2634276" y="1031495"/>
                  <a:pt x="1499289" y="-1537862"/>
                  <a:pt x="2535383" y="1072438"/>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Graphic 3075" descr="Castle scene">
            <a:extLst>
              <a:ext uri="{FF2B5EF4-FFF2-40B4-BE49-F238E27FC236}">
                <a16:creationId xmlns:a16="http://schemas.microsoft.com/office/drawing/2014/main" id="{14DE37A8-C842-94C4-121D-053BE19CD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4177" y="4660623"/>
            <a:ext cx="718457" cy="718457"/>
          </a:xfrm>
          <a:prstGeom prst="rect">
            <a:avLst/>
          </a:prstGeom>
          <a:effectLst>
            <a:glow rad="101600">
              <a:schemeClr val="tx1">
                <a:alpha val="60000"/>
              </a:schemeClr>
            </a:glow>
          </a:effectLst>
        </p:spPr>
      </p:pic>
      <p:sp>
        <p:nvSpPr>
          <p:cNvPr id="2" name="Final">
            <a:extLst>
              <a:ext uri="{FF2B5EF4-FFF2-40B4-BE49-F238E27FC236}">
                <a16:creationId xmlns:a16="http://schemas.microsoft.com/office/drawing/2014/main" id="{4DD68B27-E452-E677-211D-502EA697D7DB}"/>
              </a:ext>
            </a:extLst>
          </p:cNvPr>
          <p:cNvSpPr txBox="1">
            <a:spLocks noChangeArrowheads="1"/>
          </p:cNvSpPr>
          <p:nvPr/>
        </p:nvSpPr>
        <p:spPr bwMode="auto">
          <a:xfrm>
            <a:off x="190500" y="265608"/>
            <a:ext cx="8763000" cy="632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00B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who were lovers of money</a:t>
            </a:r>
          </a:p>
          <a:p>
            <a:pPr eaLnBrk="1" hangingPunct="1"/>
            <a:endParaRPr lang="en-US" altLang="en-US" sz="2000" b="1" kern="0" dirty="0">
              <a:ln w="3175" cmpd="sng">
                <a:solidFill>
                  <a:srgbClr val="00B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00B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derided Him and the things He said</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r>
              <a:rPr lang="en-US" altLang="en-US" b="1" kern="0" dirty="0">
                <a:ln w="3175" cmpd="sng">
                  <a:no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C000"/>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knows your hearts</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You are those who justify</a:t>
            </a: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 yourselves before men</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what is highly esteemed among men is an abomination in the sight of God</a:t>
            </a:r>
            <a:endParaRPr lang="en-US" altLang="en-US" sz="32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50520" y="289719"/>
            <a:ext cx="844296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Pharisees, who were lovers of money, also heard all these things, and they derided Him. And He said to them, "You  are those who justify yourselves before men, but God knows your hearts. For what is highly esteemed among men is an abomination in the sight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16:14-15 </a:t>
            </a:r>
          </a:p>
        </p:txBody>
      </p:sp>
      <p:sp>
        <p:nvSpPr>
          <p:cNvPr id="3" name="Rectangle 2">
            <a:extLst>
              <a:ext uri="{FF2B5EF4-FFF2-40B4-BE49-F238E27FC236}">
                <a16:creationId xmlns:a16="http://schemas.microsoft.com/office/drawing/2014/main" id="{E706B9C9-68E5-9C34-6F99-FBE02382CB26}"/>
              </a:ext>
            </a:extLst>
          </p:cNvPr>
          <p:cNvSpPr txBox="1">
            <a:spLocks noChangeArrowheads="1"/>
          </p:cNvSpPr>
          <p:nvPr/>
        </p:nvSpPr>
        <p:spPr bwMode="auto">
          <a:xfrm>
            <a:off x="5373858" y="346563"/>
            <a:ext cx="2993855" cy="79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who were</a:t>
            </a:r>
          </a:p>
        </p:txBody>
      </p:sp>
      <p:sp>
        <p:nvSpPr>
          <p:cNvPr id="4" name="Rectangle 2">
            <a:extLst>
              <a:ext uri="{FF2B5EF4-FFF2-40B4-BE49-F238E27FC236}">
                <a16:creationId xmlns:a16="http://schemas.microsoft.com/office/drawing/2014/main" id="{A2715391-824F-8117-A1D0-E7C460EDEA2C}"/>
              </a:ext>
            </a:extLst>
          </p:cNvPr>
          <p:cNvSpPr txBox="1">
            <a:spLocks noChangeArrowheads="1"/>
          </p:cNvSpPr>
          <p:nvPr/>
        </p:nvSpPr>
        <p:spPr bwMode="auto">
          <a:xfrm>
            <a:off x="675249" y="1042988"/>
            <a:ext cx="4430151" cy="74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lovers of money</a:t>
            </a:r>
          </a:p>
        </p:txBody>
      </p:sp>
      <p:sp>
        <p:nvSpPr>
          <p:cNvPr id="5" name="Rectangle 2">
            <a:extLst>
              <a:ext uri="{FF2B5EF4-FFF2-40B4-BE49-F238E27FC236}">
                <a16:creationId xmlns:a16="http://schemas.microsoft.com/office/drawing/2014/main" id="{0315CA54-2C37-F587-3EFE-9D15022ED119}"/>
              </a:ext>
            </a:extLst>
          </p:cNvPr>
          <p:cNvSpPr txBox="1">
            <a:spLocks noChangeArrowheads="1"/>
          </p:cNvSpPr>
          <p:nvPr/>
        </p:nvSpPr>
        <p:spPr bwMode="auto">
          <a:xfrm>
            <a:off x="6045994" y="1683544"/>
            <a:ext cx="2314727" cy="8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derided</a:t>
            </a:r>
          </a:p>
        </p:txBody>
      </p:sp>
      <p:sp>
        <p:nvSpPr>
          <p:cNvPr id="6" name="Rectangle 2">
            <a:extLst>
              <a:ext uri="{FF2B5EF4-FFF2-40B4-BE49-F238E27FC236}">
                <a16:creationId xmlns:a16="http://schemas.microsoft.com/office/drawing/2014/main" id="{090C9F82-BB9B-BAC4-9E10-F14DE21A207B}"/>
              </a:ext>
            </a:extLst>
          </p:cNvPr>
          <p:cNvSpPr txBox="1">
            <a:spLocks noChangeArrowheads="1"/>
          </p:cNvSpPr>
          <p:nvPr/>
        </p:nvSpPr>
        <p:spPr bwMode="auto">
          <a:xfrm>
            <a:off x="592931" y="2347913"/>
            <a:ext cx="1535804" cy="81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Him</a:t>
            </a:r>
          </a:p>
        </p:txBody>
      </p:sp>
      <p:sp>
        <p:nvSpPr>
          <p:cNvPr id="7" name="Rectangle 2">
            <a:extLst>
              <a:ext uri="{FF2B5EF4-FFF2-40B4-BE49-F238E27FC236}">
                <a16:creationId xmlns:a16="http://schemas.microsoft.com/office/drawing/2014/main" id="{47ADC5F8-A82A-640C-401B-E7F1E20176B3}"/>
              </a:ext>
            </a:extLst>
          </p:cNvPr>
          <p:cNvSpPr txBox="1">
            <a:spLocks noChangeArrowheads="1"/>
          </p:cNvSpPr>
          <p:nvPr/>
        </p:nvSpPr>
        <p:spPr bwMode="auto">
          <a:xfrm>
            <a:off x="3868614" y="1678781"/>
            <a:ext cx="2313111" cy="81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and the</a:t>
            </a:r>
          </a:p>
        </p:txBody>
      </p:sp>
      <p:sp>
        <p:nvSpPr>
          <p:cNvPr id="8" name="Rectangle 2">
            <a:extLst>
              <a:ext uri="{FF2B5EF4-FFF2-40B4-BE49-F238E27FC236}">
                <a16:creationId xmlns:a16="http://schemas.microsoft.com/office/drawing/2014/main" id="{237E6BED-33D3-A397-1D10-90A0469F5FDC}"/>
              </a:ext>
            </a:extLst>
          </p:cNvPr>
          <p:cNvSpPr txBox="1">
            <a:spLocks noChangeArrowheads="1"/>
          </p:cNvSpPr>
          <p:nvPr/>
        </p:nvSpPr>
        <p:spPr bwMode="auto">
          <a:xfrm>
            <a:off x="2194560" y="1683544"/>
            <a:ext cx="1922622" cy="8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things</a:t>
            </a:r>
          </a:p>
        </p:txBody>
      </p:sp>
      <p:sp>
        <p:nvSpPr>
          <p:cNvPr id="9" name="Rectangle 2">
            <a:extLst>
              <a:ext uri="{FF2B5EF4-FFF2-40B4-BE49-F238E27FC236}">
                <a16:creationId xmlns:a16="http://schemas.microsoft.com/office/drawing/2014/main" id="{E41FB12F-E27C-2B33-C621-5AE4A07D72F0}"/>
              </a:ext>
            </a:extLst>
          </p:cNvPr>
          <p:cNvSpPr txBox="1">
            <a:spLocks noChangeArrowheads="1"/>
          </p:cNvSpPr>
          <p:nvPr/>
        </p:nvSpPr>
        <p:spPr bwMode="auto">
          <a:xfrm>
            <a:off x="2979970" y="2344175"/>
            <a:ext cx="2086532" cy="82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 said</a:t>
            </a:r>
          </a:p>
        </p:txBody>
      </p:sp>
      <p:sp>
        <p:nvSpPr>
          <p:cNvPr id="10" name="Rectangle 2">
            <a:extLst>
              <a:ext uri="{FF2B5EF4-FFF2-40B4-BE49-F238E27FC236}">
                <a16:creationId xmlns:a16="http://schemas.microsoft.com/office/drawing/2014/main" id="{2DF61C8A-29C2-34F3-B9EF-32AEDCCA2437}"/>
              </a:ext>
            </a:extLst>
          </p:cNvPr>
          <p:cNvSpPr txBox="1">
            <a:spLocks noChangeArrowheads="1"/>
          </p:cNvSpPr>
          <p:nvPr/>
        </p:nvSpPr>
        <p:spPr bwMode="auto">
          <a:xfrm>
            <a:off x="4411608" y="3678847"/>
            <a:ext cx="4218041" cy="84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God knows your</a:t>
            </a:r>
          </a:p>
        </p:txBody>
      </p:sp>
      <p:sp>
        <p:nvSpPr>
          <p:cNvPr id="11" name="Rectangle 2">
            <a:extLst>
              <a:ext uri="{FF2B5EF4-FFF2-40B4-BE49-F238E27FC236}">
                <a16:creationId xmlns:a16="http://schemas.microsoft.com/office/drawing/2014/main" id="{5D2E8140-38ED-4A22-1DB4-C3F2E7AE4BB9}"/>
              </a:ext>
            </a:extLst>
          </p:cNvPr>
          <p:cNvSpPr txBox="1">
            <a:spLocks noChangeArrowheads="1"/>
          </p:cNvSpPr>
          <p:nvPr/>
        </p:nvSpPr>
        <p:spPr bwMode="auto">
          <a:xfrm>
            <a:off x="197644" y="4383881"/>
            <a:ext cx="1960984" cy="77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hearts</a:t>
            </a:r>
          </a:p>
        </p:txBody>
      </p:sp>
      <p:sp>
        <p:nvSpPr>
          <p:cNvPr id="12" name="Rectangle 2">
            <a:extLst>
              <a:ext uri="{FF2B5EF4-FFF2-40B4-BE49-F238E27FC236}">
                <a16:creationId xmlns:a16="http://schemas.microsoft.com/office/drawing/2014/main" id="{6C1F792E-B002-F1D3-0C46-49372D4E7A53}"/>
              </a:ext>
            </a:extLst>
          </p:cNvPr>
          <p:cNvSpPr txBox="1">
            <a:spLocks noChangeArrowheads="1"/>
          </p:cNvSpPr>
          <p:nvPr/>
        </p:nvSpPr>
        <p:spPr bwMode="auto">
          <a:xfrm>
            <a:off x="7136607" y="2355057"/>
            <a:ext cx="1338262" cy="79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You</a:t>
            </a:r>
          </a:p>
        </p:txBody>
      </p:sp>
      <p:sp>
        <p:nvSpPr>
          <p:cNvPr id="13" name="Rectangle 2">
            <a:extLst>
              <a:ext uri="{FF2B5EF4-FFF2-40B4-BE49-F238E27FC236}">
                <a16:creationId xmlns:a16="http://schemas.microsoft.com/office/drawing/2014/main" id="{15D6F622-2834-00C1-89C6-EA7B601C7AF5}"/>
              </a:ext>
            </a:extLst>
          </p:cNvPr>
          <p:cNvSpPr txBox="1">
            <a:spLocks noChangeArrowheads="1"/>
          </p:cNvSpPr>
          <p:nvPr/>
        </p:nvSpPr>
        <p:spPr bwMode="auto">
          <a:xfrm>
            <a:off x="550070" y="3038475"/>
            <a:ext cx="5441156" cy="77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are those who justify</a:t>
            </a:r>
          </a:p>
        </p:txBody>
      </p:sp>
      <p:sp>
        <p:nvSpPr>
          <p:cNvPr id="14" name="Rectangle 2">
            <a:extLst>
              <a:ext uri="{FF2B5EF4-FFF2-40B4-BE49-F238E27FC236}">
                <a16:creationId xmlns:a16="http://schemas.microsoft.com/office/drawing/2014/main" id="{E612BB61-47E0-34A5-4CF1-3F3E9D77737E}"/>
              </a:ext>
            </a:extLst>
          </p:cNvPr>
          <p:cNvSpPr txBox="1">
            <a:spLocks noChangeArrowheads="1"/>
          </p:cNvSpPr>
          <p:nvPr/>
        </p:nvSpPr>
        <p:spPr bwMode="auto">
          <a:xfrm>
            <a:off x="5610225" y="3028950"/>
            <a:ext cx="2943225" cy="79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yourselves</a:t>
            </a:r>
          </a:p>
        </p:txBody>
      </p:sp>
      <p:sp>
        <p:nvSpPr>
          <p:cNvPr id="15" name="Rectangle 2">
            <a:extLst>
              <a:ext uri="{FF2B5EF4-FFF2-40B4-BE49-F238E27FC236}">
                <a16:creationId xmlns:a16="http://schemas.microsoft.com/office/drawing/2014/main" id="{756244AB-CC9F-9C4A-B038-378E80F90089}"/>
              </a:ext>
            </a:extLst>
          </p:cNvPr>
          <p:cNvSpPr txBox="1">
            <a:spLocks noChangeArrowheads="1"/>
          </p:cNvSpPr>
          <p:nvPr/>
        </p:nvSpPr>
        <p:spPr bwMode="auto">
          <a:xfrm>
            <a:off x="447675" y="3713137"/>
            <a:ext cx="32718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before men</a:t>
            </a:r>
          </a:p>
        </p:txBody>
      </p:sp>
      <p:sp>
        <p:nvSpPr>
          <p:cNvPr id="16" name="Rectangle 2">
            <a:extLst>
              <a:ext uri="{FF2B5EF4-FFF2-40B4-BE49-F238E27FC236}">
                <a16:creationId xmlns:a16="http://schemas.microsoft.com/office/drawing/2014/main" id="{D1890BCD-D495-4B85-D220-B0B79A93E8B6}"/>
              </a:ext>
            </a:extLst>
          </p:cNvPr>
          <p:cNvSpPr txBox="1">
            <a:spLocks noChangeArrowheads="1"/>
          </p:cNvSpPr>
          <p:nvPr/>
        </p:nvSpPr>
        <p:spPr bwMode="auto">
          <a:xfrm>
            <a:off x="2867026" y="4376077"/>
            <a:ext cx="60369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what is highly esteemed</a:t>
            </a:r>
          </a:p>
        </p:txBody>
      </p:sp>
      <p:sp>
        <p:nvSpPr>
          <p:cNvPr id="17" name="Rectangle 2">
            <a:extLst>
              <a:ext uri="{FF2B5EF4-FFF2-40B4-BE49-F238E27FC236}">
                <a16:creationId xmlns:a16="http://schemas.microsoft.com/office/drawing/2014/main" id="{C801E1B4-23EE-F6A1-0AF0-AE833DD0C724}"/>
              </a:ext>
            </a:extLst>
          </p:cNvPr>
          <p:cNvSpPr txBox="1">
            <a:spLocks noChangeArrowheads="1"/>
          </p:cNvSpPr>
          <p:nvPr/>
        </p:nvSpPr>
        <p:spPr bwMode="auto">
          <a:xfrm>
            <a:off x="507206" y="5047113"/>
            <a:ext cx="3276600" cy="78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among men</a:t>
            </a:r>
          </a:p>
        </p:txBody>
      </p:sp>
      <p:sp>
        <p:nvSpPr>
          <p:cNvPr id="18" name="Rectangle 2">
            <a:extLst>
              <a:ext uri="{FF2B5EF4-FFF2-40B4-BE49-F238E27FC236}">
                <a16:creationId xmlns:a16="http://schemas.microsoft.com/office/drawing/2014/main" id="{89F91476-9ED5-E0C3-090F-C603188024D2}"/>
              </a:ext>
            </a:extLst>
          </p:cNvPr>
          <p:cNvSpPr txBox="1">
            <a:spLocks noChangeArrowheads="1"/>
          </p:cNvSpPr>
          <p:nvPr/>
        </p:nvSpPr>
        <p:spPr bwMode="auto">
          <a:xfrm>
            <a:off x="3336131" y="5039823"/>
            <a:ext cx="5354955" cy="80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is an abomination in</a:t>
            </a:r>
          </a:p>
        </p:txBody>
      </p:sp>
      <p:sp>
        <p:nvSpPr>
          <p:cNvPr id="19" name="Rectangle 2">
            <a:extLst>
              <a:ext uri="{FF2B5EF4-FFF2-40B4-BE49-F238E27FC236}">
                <a16:creationId xmlns:a16="http://schemas.microsoft.com/office/drawing/2014/main" id="{B2F32625-6055-3EA7-9768-EC43816ADEC9}"/>
              </a:ext>
            </a:extLst>
          </p:cNvPr>
          <p:cNvSpPr txBox="1">
            <a:spLocks noChangeArrowheads="1"/>
          </p:cNvSpPr>
          <p:nvPr/>
        </p:nvSpPr>
        <p:spPr bwMode="auto">
          <a:xfrm>
            <a:off x="891169" y="5713387"/>
            <a:ext cx="4273762" cy="7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sight of God</a:t>
            </a:r>
          </a:p>
        </p:txBody>
      </p:sp>
      <p:sp>
        <p:nvSpPr>
          <p:cNvPr id="20" name="TextBox 18">
            <a:extLst>
              <a:ext uri="{FF2B5EF4-FFF2-40B4-BE49-F238E27FC236}">
                <a16:creationId xmlns:a16="http://schemas.microsoft.com/office/drawing/2014/main" id="{BA87D1BB-8E17-96BC-547C-5DCCC0BF591A}"/>
              </a:ext>
            </a:extLst>
          </p:cNvPr>
          <p:cNvSpPr txBox="1"/>
          <p:nvPr/>
        </p:nvSpPr>
        <p:spPr>
          <a:xfrm>
            <a:off x="4180468" y="3013532"/>
            <a:ext cx="516223" cy="553998"/>
          </a:xfrm>
          <a:prstGeom prst="rect">
            <a:avLst/>
          </a:prstGeom>
          <a:noFill/>
        </p:spPr>
        <p:txBody>
          <a:bodyPr wrap="square" rtlCol="0">
            <a:spAutoFit/>
          </a:bodyPr>
          <a:lstStyle/>
          <a:p>
            <a:r>
              <a:rPr lang="en-US" sz="3000" b="1" kern="0" dirty="0">
                <a:ln w="3175" cmpd="sng">
                  <a:solidFill>
                    <a:srgbClr val="FFFFFF"/>
                  </a:solidFill>
                  <a:prstDash val="solid"/>
                  <a:miter lim="800000"/>
                </a:ln>
                <a:solidFill>
                  <a:srgbClr val="FFFFFF"/>
                </a:solidFill>
                <a:effectLst>
                  <a:glow rad="101600">
                    <a:srgbClr val="000000"/>
                  </a:glow>
                </a:effectLst>
                <a:latin typeface="Calibri" panose="020F0502020204030204" pitchFamily="34" charset="0"/>
              </a:rPr>
              <a:t>↓</a:t>
            </a:r>
          </a:p>
        </p:txBody>
      </p:sp>
      <p:sp>
        <p:nvSpPr>
          <p:cNvPr id="21" name="TextBox 18">
            <a:extLst>
              <a:ext uri="{FF2B5EF4-FFF2-40B4-BE49-F238E27FC236}">
                <a16:creationId xmlns:a16="http://schemas.microsoft.com/office/drawing/2014/main" id="{55521D1E-FBFC-9DF0-27C2-EEBB60B507F6}"/>
              </a:ext>
            </a:extLst>
          </p:cNvPr>
          <p:cNvSpPr txBox="1"/>
          <p:nvPr/>
        </p:nvSpPr>
        <p:spPr>
          <a:xfrm>
            <a:off x="1050726" y="4352920"/>
            <a:ext cx="673171" cy="769441"/>
          </a:xfrm>
          <a:prstGeom prst="rect">
            <a:avLst/>
          </a:prstGeom>
          <a:noFill/>
        </p:spPr>
        <p:txBody>
          <a:bodyPr wrap="square" rtlCol="0">
            <a:spAutoFit/>
            <a:scene3d>
              <a:camera prst="orthographicFront"/>
              <a:lightRig rig="sunset" dir="t"/>
            </a:scene3d>
            <a:sp3d extrusionH="57150" prstMaterial="plastic">
              <a:bevelT w="38100" h="38100"/>
            </a:sp3d>
          </a:bodyPr>
          <a:lstStyle/>
          <a:p>
            <a:r>
              <a:rPr lang="en-US" sz="4400" b="1" kern="0"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2" name="TextBox 18">
            <a:extLst>
              <a:ext uri="{FF2B5EF4-FFF2-40B4-BE49-F238E27FC236}">
                <a16:creationId xmlns:a16="http://schemas.microsoft.com/office/drawing/2014/main" id="{1199E6B9-1B6C-BF3D-8CCC-CB3811BF2BF1}"/>
              </a:ext>
            </a:extLst>
          </p:cNvPr>
          <p:cNvSpPr txBox="1"/>
          <p:nvPr/>
        </p:nvSpPr>
        <p:spPr>
          <a:xfrm>
            <a:off x="1452507" y="1817537"/>
            <a:ext cx="673171" cy="769441"/>
          </a:xfrm>
          <a:prstGeom prst="rect">
            <a:avLst/>
          </a:prstGeom>
          <a:noFill/>
        </p:spPr>
        <p:txBody>
          <a:bodyPr wrap="square" rtlCol="0">
            <a:spAutoFit/>
            <a:scene3d>
              <a:camera prst="orthographicFront"/>
              <a:lightRig rig="sunset" dir="t"/>
            </a:scene3d>
            <a:sp3d extrusionH="57150" prstMaterial="plastic">
              <a:bevelT w="38100" h="38100"/>
            </a:sp3d>
          </a:bodyPr>
          <a:lstStyle/>
          <a:p>
            <a:r>
              <a:rPr lang="en-US" sz="4400" b="1" kern="0" dirty="0">
                <a:ln w="3175" cmpd="sng">
                  <a:solidFill>
                    <a:srgbClr val="00B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3" name="TextBox 18">
            <a:extLst>
              <a:ext uri="{FF2B5EF4-FFF2-40B4-BE49-F238E27FC236}">
                <a16:creationId xmlns:a16="http://schemas.microsoft.com/office/drawing/2014/main" id="{7E60BA0F-E8D1-DB8A-E7C5-D2CE166711E5}"/>
              </a:ext>
            </a:extLst>
          </p:cNvPr>
          <p:cNvSpPr txBox="1"/>
          <p:nvPr/>
        </p:nvSpPr>
        <p:spPr>
          <a:xfrm>
            <a:off x="7413425" y="4352920"/>
            <a:ext cx="673171" cy="769441"/>
          </a:xfrm>
          <a:prstGeom prst="rect">
            <a:avLst/>
          </a:prstGeom>
          <a:noFill/>
        </p:spPr>
        <p:txBody>
          <a:bodyPr wrap="square" rtlCol="0">
            <a:spAutoFit/>
            <a:scene3d>
              <a:camera prst="orthographicFront"/>
              <a:lightRig rig="sunset" dir="t"/>
            </a:scene3d>
            <a:sp3d extrusionH="57150" prstMaterial="plastic">
              <a:bevelT w="38100" h="38100"/>
            </a:sp3d>
          </a:bodyPr>
          <a:lstStyle/>
          <a:p>
            <a:r>
              <a:rPr lang="en-US" sz="4400" b="1" kern="0"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4" name="Rectangle 2">
            <a:extLst>
              <a:ext uri="{FF2B5EF4-FFF2-40B4-BE49-F238E27FC236}">
                <a16:creationId xmlns:a16="http://schemas.microsoft.com/office/drawing/2014/main" id="{8C34F497-4457-D7CC-41BF-F34903F080D8}"/>
              </a:ext>
            </a:extLst>
          </p:cNvPr>
          <p:cNvSpPr txBox="1">
            <a:spLocks noChangeArrowheads="1"/>
          </p:cNvSpPr>
          <p:nvPr/>
        </p:nvSpPr>
        <p:spPr bwMode="auto">
          <a:xfrm>
            <a:off x="241161" y="842481"/>
            <a:ext cx="8661678" cy="71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9900"/>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 ₿ € ¥ ₣ ₽ ₭ £ ₮ ¢ ₼</a:t>
            </a:r>
            <a:r>
              <a:rPr lang="en-US" altLang="en-US" sz="1200" b="1" kern="0" dirty="0">
                <a:ln w="17780" cmpd="sng">
                  <a:solidFill>
                    <a:srgbClr val="FF9900"/>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 </a:t>
            </a:r>
            <a:r>
              <a:rPr lang="en-US" altLang="en-US" sz="3600" b="1" kern="0" dirty="0">
                <a:ln w="17780" cmpd="sng">
                  <a:solidFill>
                    <a:srgbClr val="FF9900"/>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 ฿ ₯ ₱ ₤ ₻ ₾ ₴ ₲ ₰ ₿ $</a:t>
            </a:r>
          </a:p>
        </p:txBody>
      </p:sp>
      <p:sp>
        <p:nvSpPr>
          <p:cNvPr id="26" name="Multiply 42">
            <a:extLst>
              <a:ext uri="{FF2B5EF4-FFF2-40B4-BE49-F238E27FC236}">
                <a16:creationId xmlns:a16="http://schemas.microsoft.com/office/drawing/2014/main" id="{C28EE3FE-71EB-35F3-DF2C-58E5BFA3FB17}"/>
              </a:ext>
            </a:extLst>
          </p:cNvPr>
          <p:cNvSpPr/>
          <p:nvPr/>
        </p:nvSpPr>
        <p:spPr>
          <a:xfrm>
            <a:off x="1972639" y="5301466"/>
            <a:ext cx="5137078" cy="1253447"/>
          </a:xfrm>
          <a:prstGeom prst="mathMultiply">
            <a:avLst>
              <a:gd name="adj1" fmla="val 7127"/>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 name="derided">
            <a:extLst>
              <a:ext uri="{FF2B5EF4-FFF2-40B4-BE49-F238E27FC236}">
                <a16:creationId xmlns:a16="http://schemas.microsoft.com/office/drawing/2014/main" id="{2996439B-3AD3-A5FE-4EE1-7681432EC0B5}"/>
              </a:ext>
            </a:extLst>
          </p:cNvPr>
          <p:cNvSpPr txBox="1">
            <a:spLocks noChangeArrowheads="1"/>
          </p:cNvSpPr>
          <p:nvPr/>
        </p:nvSpPr>
        <p:spPr bwMode="auto">
          <a:xfrm>
            <a:off x="230963" y="1240447"/>
            <a:ext cx="23598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derided</a:t>
            </a:r>
          </a:p>
        </p:txBody>
      </p:sp>
      <p:sp>
        <p:nvSpPr>
          <p:cNvPr id="27" name="mocked">
            <a:extLst>
              <a:ext uri="{FF2B5EF4-FFF2-40B4-BE49-F238E27FC236}">
                <a16:creationId xmlns:a16="http://schemas.microsoft.com/office/drawing/2014/main" id="{44E53675-C2FB-91F1-429B-F0CF28C3AE2E}"/>
              </a:ext>
            </a:extLst>
          </p:cNvPr>
          <p:cNvSpPr txBox="1">
            <a:spLocks noChangeArrowheads="1"/>
          </p:cNvSpPr>
          <p:nvPr/>
        </p:nvSpPr>
        <p:spPr bwMode="auto">
          <a:xfrm>
            <a:off x="-130987" y="1241402"/>
            <a:ext cx="29453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mocked</a:t>
            </a:r>
          </a:p>
        </p:txBody>
      </p:sp>
      <p:sp>
        <p:nvSpPr>
          <p:cNvPr id="28" name="knocked">
            <a:extLst>
              <a:ext uri="{FF2B5EF4-FFF2-40B4-BE49-F238E27FC236}">
                <a16:creationId xmlns:a16="http://schemas.microsoft.com/office/drawing/2014/main" id="{9732A398-9D3F-03EE-0EF6-55C8E6246F5C}"/>
              </a:ext>
            </a:extLst>
          </p:cNvPr>
          <p:cNvSpPr txBox="1">
            <a:spLocks noChangeArrowheads="1"/>
          </p:cNvSpPr>
          <p:nvPr/>
        </p:nvSpPr>
        <p:spPr bwMode="auto">
          <a:xfrm>
            <a:off x="-130987" y="1241402"/>
            <a:ext cx="29453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knocked</a:t>
            </a:r>
          </a:p>
        </p:txBody>
      </p:sp>
      <p:sp>
        <p:nvSpPr>
          <p:cNvPr id="3072" name="rejected">
            <a:extLst>
              <a:ext uri="{FF2B5EF4-FFF2-40B4-BE49-F238E27FC236}">
                <a16:creationId xmlns:a16="http://schemas.microsoft.com/office/drawing/2014/main" id="{933C88C8-31B7-0B2C-686C-A4295C5C6342}"/>
              </a:ext>
            </a:extLst>
          </p:cNvPr>
          <p:cNvSpPr txBox="1">
            <a:spLocks noChangeArrowheads="1"/>
          </p:cNvSpPr>
          <p:nvPr/>
        </p:nvSpPr>
        <p:spPr bwMode="auto">
          <a:xfrm>
            <a:off x="-130987" y="1241402"/>
            <a:ext cx="29453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rejected</a:t>
            </a:r>
          </a:p>
        </p:txBody>
      </p:sp>
      <p:sp>
        <p:nvSpPr>
          <p:cNvPr id="30" name="despised">
            <a:extLst>
              <a:ext uri="{FF2B5EF4-FFF2-40B4-BE49-F238E27FC236}">
                <a16:creationId xmlns:a16="http://schemas.microsoft.com/office/drawing/2014/main" id="{5349D96D-E560-AAD5-0347-C085C1AA9E13}"/>
              </a:ext>
            </a:extLst>
          </p:cNvPr>
          <p:cNvSpPr txBox="1">
            <a:spLocks noChangeArrowheads="1"/>
          </p:cNvSpPr>
          <p:nvPr/>
        </p:nvSpPr>
        <p:spPr bwMode="auto">
          <a:xfrm>
            <a:off x="-130987" y="1241402"/>
            <a:ext cx="29453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despised</a:t>
            </a:r>
          </a:p>
        </p:txBody>
      </p:sp>
      <p:sp>
        <p:nvSpPr>
          <p:cNvPr id="29" name="ridiculed">
            <a:extLst>
              <a:ext uri="{FF2B5EF4-FFF2-40B4-BE49-F238E27FC236}">
                <a16:creationId xmlns:a16="http://schemas.microsoft.com/office/drawing/2014/main" id="{CBECB7F9-6395-6913-0806-4D15B92AC157}"/>
              </a:ext>
            </a:extLst>
          </p:cNvPr>
          <p:cNvSpPr txBox="1">
            <a:spLocks noChangeArrowheads="1"/>
          </p:cNvSpPr>
          <p:nvPr/>
        </p:nvSpPr>
        <p:spPr bwMode="auto">
          <a:xfrm>
            <a:off x="-9668" y="1241402"/>
            <a:ext cx="27027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ridiculed</a:t>
            </a:r>
          </a:p>
        </p:txBody>
      </p:sp>
      <p:sp>
        <p:nvSpPr>
          <p:cNvPr id="31" name="slammed">
            <a:extLst>
              <a:ext uri="{FF2B5EF4-FFF2-40B4-BE49-F238E27FC236}">
                <a16:creationId xmlns:a16="http://schemas.microsoft.com/office/drawing/2014/main" id="{E3248961-5FA9-6576-03C8-A53043DF8E8F}"/>
              </a:ext>
            </a:extLst>
          </p:cNvPr>
          <p:cNvSpPr txBox="1">
            <a:spLocks noChangeArrowheads="1"/>
          </p:cNvSpPr>
          <p:nvPr/>
        </p:nvSpPr>
        <p:spPr bwMode="auto">
          <a:xfrm>
            <a:off x="-130987" y="1241402"/>
            <a:ext cx="29453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slammed</a:t>
            </a:r>
          </a:p>
        </p:txBody>
      </p:sp>
      <p:pic>
        <p:nvPicPr>
          <p:cNvPr id="3078" name="Graphic 3077" descr="Crown">
            <a:extLst>
              <a:ext uri="{FF2B5EF4-FFF2-40B4-BE49-F238E27FC236}">
                <a16:creationId xmlns:a16="http://schemas.microsoft.com/office/drawing/2014/main" id="{5197E060-72BE-4CE6-8A7F-713B4492E6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00481" y="3423864"/>
            <a:ext cx="914400" cy="914400"/>
          </a:xfrm>
          <a:prstGeom prst="rect">
            <a:avLst/>
          </a:prstGeom>
          <a:effectLst>
            <a:glow rad="101600">
              <a:srgbClr val="CC9900">
                <a:alpha val="60000"/>
              </a:srgbClr>
            </a:glow>
          </a:effectLst>
        </p:spPr>
      </p:pic>
      <p:pic>
        <p:nvPicPr>
          <p:cNvPr id="3080" name="Graphic 3079" descr="Right pointing backhand index">
            <a:extLst>
              <a:ext uri="{FF2B5EF4-FFF2-40B4-BE49-F238E27FC236}">
                <a16:creationId xmlns:a16="http://schemas.microsoft.com/office/drawing/2014/main" id="{66B01C50-52BB-0C84-D4A8-7BE9AD9A00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0490" y="3547153"/>
            <a:ext cx="914400" cy="914400"/>
          </a:xfrm>
          <a:prstGeom prst="rect">
            <a:avLst/>
          </a:prstGeom>
        </p:spPr>
      </p:pic>
      <p:sp>
        <p:nvSpPr>
          <p:cNvPr id="3081" name="exalt">
            <a:extLst>
              <a:ext uri="{FF2B5EF4-FFF2-40B4-BE49-F238E27FC236}">
                <a16:creationId xmlns:a16="http://schemas.microsoft.com/office/drawing/2014/main" id="{7A19759E-A711-DF9B-B1CD-D8FD58430E90}"/>
              </a:ext>
            </a:extLst>
          </p:cNvPr>
          <p:cNvSpPr txBox="1">
            <a:spLocks noChangeArrowheads="1"/>
          </p:cNvSpPr>
          <p:nvPr/>
        </p:nvSpPr>
        <p:spPr bwMode="auto">
          <a:xfrm>
            <a:off x="5917915" y="3335618"/>
            <a:ext cx="17363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9933"/>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exalt</a:t>
            </a:r>
          </a:p>
        </p:txBody>
      </p:sp>
    </p:spTree>
    <p:extLst>
      <p:ext uri="{BB962C8B-B14F-4D97-AF65-F5344CB8AC3E}">
        <p14:creationId xmlns:p14="http://schemas.microsoft.com/office/powerpoint/2010/main" val="4095814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5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5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50"/>
                                        <p:tgtEl>
                                          <p:spTgt spid="19"/>
                                        </p:tgtEl>
                                      </p:cBhvr>
                                    </p:animEffect>
                                  </p:childTnLst>
                                </p:cTn>
                              </p:par>
                              <p:par>
                                <p:cTn id="61" presetID="42" presetClass="path" presetSubtype="0" accel="50000" decel="50000" fill="hold" grpId="2" nodeType="withEffect">
                                  <p:stCondLst>
                                    <p:cond delay="0"/>
                                  </p:stCondLst>
                                  <p:childTnLst>
                                    <p:animMotion origin="layout" path="M -2.22222E-6 0 L 0.31788 -0.11042 " pathEditMode="relative" rAng="0" ptsTypes="AA">
                                      <p:cBhvr>
                                        <p:cTn id="62" dur="2000" fill="hold"/>
                                        <p:tgtEl>
                                          <p:spTgt spid="4"/>
                                        </p:tgtEl>
                                        <p:attrNameLst>
                                          <p:attrName>ppt_x</p:attrName>
                                          <p:attrName>ppt_y</p:attrName>
                                        </p:attrNameLst>
                                      </p:cBhvr>
                                      <p:rCtr x="15885" y="-5532"/>
                                    </p:animMotion>
                                  </p:childTnLst>
                                </p:cTn>
                              </p:par>
                              <p:par>
                                <p:cTn id="63" presetID="42" presetClass="path" presetSubtype="0" accel="50000" decel="50000" fill="hold" grpId="2" nodeType="withEffect">
                                  <p:stCondLst>
                                    <p:cond delay="0"/>
                                  </p:stCondLst>
                                  <p:childTnLst>
                                    <p:animMotion origin="layout" path="M 1.11111E-6 -4.81481E-6 L -0.46233 -0.01296 " pathEditMode="relative" rAng="0" ptsTypes="AA">
                                      <p:cBhvr>
                                        <p:cTn id="64" dur="2000" fill="hold"/>
                                        <p:tgtEl>
                                          <p:spTgt spid="3"/>
                                        </p:tgtEl>
                                        <p:attrNameLst>
                                          <p:attrName>ppt_x</p:attrName>
                                          <p:attrName>ppt_y</p:attrName>
                                        </p:attrNameLst>
                                      </p:cBhvr>
                                      <p:rCtr x="-23125" y="-648"/>
                                    </p:animMotion>
                                  </p:childTnLst>
                                </p:cTn>
                              </p:par>
                              <p:par>
                                <p:cTn id="65" presetID="42" presetClass="path" presetSubtype="0" accel="50000" decel="50000" fill="hold" grpId="2" nodeType="withEffect">
                                  <p:stCondLst>
                                    <p:cond delay="0"/>
                                  </p:stCondLst>
                                  <p:childTnLst>
                                    <p:animMotion origin="layout" path="M 2.77778E-6 3.33333E-6 L -0.63472 -0.06644 " pathEditMode="relative" rAng="0" ptsTypes="AA">
                                      <p:cBhvr>
                                        <p:cTn id="66" dur="2000" fill="hold"/>
                                        <p:tgtEl>
                                          <p:spTgt spid="5"/>
                                        </p:tgtEl>
                                        <p:attrNameLst>
                                          <p:attrName>ppt_x</p:attrName>
                                          <p:attrName>ppt_y</p:attrName>
                                        </p:attrNameLst>
                                      </p:cBhvr>
                                      <p:rCtr x="-31736" y="-3333"/>
                                    </p:animMotion>
                                  </p:childTnLst>
                                </p:cTn>
                              </p:par>
                              <p:par>
                                <p:cTn id="67" presetID="42" presetClass="path" presetSubtype="0" accel="50000" decel="50000" fill="hold" grpId="2" nodeType="withEffect">
                                  <p:stCondLst>
                                    <p:cond delay="0"/>
                                  </p:stCondLst>
                                  <p:childTnLst>
                                    <p:animMotion origin="layout" path="M 8.33333E-7 -3.7037E-6 L -0.07014 -0.0662 " pathEditMode="relative" rAng="0" ptsTypes="AA">
                                      <p:cBhvr>
                                        <p:cTn id="68" dur="2000" fill="hold"/>
                                        <p:tgtEl>
                                          <p:spTgt spid="7"/>
                                        </p:tgtEl>
                                        <p:attrNameLst>
                                          <p:attrName>ppt_x</p:attrName>
                                          <p:attrName>ppt_y</p:attrName>
                                        </p:attrNameLst>
                                      </p:cBhvr>
                                      <p:rCtr x="-3507" y="-3310"/>
                                    </p:animMotion>
                                  </p:childTnLst>
                                </p:cTn>
                              </p:par>
                              <p:par>
                                <p:cTn id="69" presetID="42" presetClass="path" presetSubtype="0" accel="50000" decel="50000" fill="hold" grpId="2" nodeType="withEffect">
                                  <p:stCondLst>
                                    <p:cond delay="0"/>
                                  </p:stCondLst>
                                  <p:childTnLst>
                                    <p:animMotion origin="layout" path="M 1.11111E-6 3.33333E-6 L 0.32378 -0.06644 " pathEditMode="relative" rAng="0" ptsTypes="AA">
                                      <p:cBhvr>
                                        <p:cTn id="70" dur="2000" fill="hold"/>
                                        <p:tgtEl>
                                          <p:spTgt spid="8"/>
                                        </p:tgtEl>
                                        <p:attrNameLst>
                                          <p:attrName>ppt_x</p:attrName>
                                          <p:attrName>ppt_y</p:attrName>
                                        </p:attrNameLst>
                                      </p:cBhvr>
                                      <p:rCtr x="16181" y="-3333"/>
                                    </p:animMotion>
                                  </p:childTnLst>
                                </p:cTn>
                              </p:par>
                              <p:par>
                                <p:cTn id="71" presetID="42" presetClass="path" presetSubtype="0" accel="50000" decel="50000" fill="hold" grpId="2" nodeType="withEffect">
                                  <p:stCondLst>
                                    <p:cond delay="0"/>
                                  </p:stCondLst>
                                  <p:childTnLst>
                                    <p:animMotion origin="layout" path="M -5.55556E-7 -3.7037E-7 L 0.4125 -0.16412 " pathEditMode="relative" rAng="0" ptsTypes="AA">
                                      <p:cBhvr>
                                        <p:cTn id="72" dur="2000" fill="hold"/>
                                        <p:tgtEl>
                                          <p:spTgt spid="9"/>
                                        </p:tgtEl>
                                        <p:attrNameLst>
                                          <p:attrName>ppt_x</p:attrName>
                                          <p:attrName>ppt_y</p:attrName>
                                        </p:attrNameLst>
                                      </p:cBhvr>
                                      <p:rCtr x="20625" y="-8218"/>
                                    </p:animMotion>
                                  </p:childTnLst>
                                </p:cTn>
                              </p:par>
                              <p:par>
                                <p:cTn id="73" presetID="42" presetClass="path" presetSubtype="0" accel="50000" decel="50000" fill="hold" grpId="2" nodeType="withEffect">
                                  <p:stCondLst>
                                    <p:cond delay="0"/>
                                  </p:stCondLst>
                                  <p:childTnLst>
                                    <p:animMotion origin="layout" path="M -4.72222E-6 -1.85185E-6 L 0.16841 -0.16412 " pathEditMode="relative" rAng="0" ptsTypes="AA">
                                      <p:cBhvr>
                                        <p:cTn id="74" dur="2000" fill="hold"/>
                                        <p:tgtEl>
                                          <p:spTgt spid="6"/>
                                        </p:tgtEl>
                                        <p:attrNameLst>
                                          <p:attrName>ppt_x</p:attrName>
                                          <p:attrName>ppt_y</p:attrName>
                                        </p:attrNameLst>
                                      </p:cBhvr>
                                      <p:rCtr x="8420" y="-8218"/>
                                    </p:animMotion>
                                  </p:childTnLst>
                                </p:cTn>
                              </p:par>
                              <p:par>
                                <p:cTn id="75" presetID="42" presetClass="path" presetSubtype="0" accel="50000" decel="50000" fill="hold" grpId="2" nodeType="withEffect">
                                  <p:stCondLst>
                                    <p:cond delay="0"/>
                                  </p:stCondLst>
                                  <p:childTnLst>
                                    <p:animMotion origin="layout" path="M -8.33333E-7 4.81481E-6 L -0.30052 -0.19514 " pathEditMode="relative" rAng="0" ptsTypes="AA">
                                      <p:cBhvr>
                                        <p:cTn id="76" dur="2000" fill="hold"/>
                                        <p:tgtEl>
                                          <p:spTgt spid="10"/>
                                        </p:tgtEl>
                                        <p:attrNameLst>
                                          <p:attrName>ppt_x</p:attrName>
                                          <p:attrName>ppt_y</p:attrName>
                                        </p:attrNameLst>
                                      </p:cBhvr>
                                      <p:rCtr x="-15035" y="-9769"/>
                                    </p:animMotion>
                                  </p:childTnLst>
                                </p:cTn>
                              </p:par>
                              <p:par>
                                <p:cTn id="77" presetID="42" presetClass="path" presetSubtype="0" accel="50000" decel="50000" fill="hold" grpId="2" nodeType="withEffect">
                                  <p:stCondLst>
                                    <p:cond delay="0"/>
                                  </p:stCondLst>
                                  <p:childTnLst>
                                    <p:animMotion origin="layout" path="M 5.55556E-7 -3.7037E-7 L 0.58524 -0.29329 " pathEditMode="relative" rAng="0" ptsTypes="AA">
                                      <p:cBhvr>
                                        <p:cTn id="78" dur="2000" fill="hold"/>
                                        <p:tgtEl>
                                          <p:spTgt spid="11"/>
                                        </p:tgtEl>
                                        <p:attrNameLst>
                                          <p:attrName>ppt_x</p:attrName>
                                          <p:attrName>ppt_y</p:attrName>
                                        </p:attrNameLst>
                                      </p:cBhvr>
                                      <p:rCtr x="29253" y="-14676"/>
                                    </p:animMotion>
                                  </p:childTnLst>
                                </p:cTn>
                              </p:par>
                              <p:par>
                                <p:cTn id="79" presetID="42" presetClass="path" presetSubtype="0" accel="50000" decel="50000" fill="hold" grpId="2" nodeType="withEffect">
                                  <p:stCondLst>
                                    <p:cond delay="0"/>
                                  </p:stCondLst>
                                  <p:childTnLst>
                                    <p:animMotion origin="layout" path="M 1.11111E-6 1.48148E-6 L 0.19809 0.04444 " pathEditMode="relative" rAng="0" ptsTypes="AA">
                                      <p:cBhvr>
                                        <p:cTn id="80" dur="2000" fill="hold"/>
                                        <p:tgtEl>
                                          <p:spTgt spid="13"/>
                                        </p:tgtEl>
                                        <p:attrNameLst>
                                          <p:attrName>ppt_x</p:attrName>
                                          <p:attrName>ppt_y</p:attrName>
                                        </p:attrNameLst>
                                      </p:cBhvr>
                                      <p:rCtr x="9896" y="2222"/>
                                    </p:animMotion>
                                  </p:childTnLst>
                                </p:cTn>
                              </p:par>
                              <p:par>
                                <p:cTn id="81" presetID="42" presetClass="path" presetSubtype="0" accel="50000" decel="50000" fill="hold" grpId="2" nodeType="withEffect">
                                  <p:stCondLst>
                                    <p:cond delay="0"/>
                                  </p:stCondLst>
                                  <p:childTnLst>
                                    <p:animMotion origin="layout" path="M 8.33333E-7 1.48148E-6 L -0.4217 0.14259 " pathEditMode="relative" rAng="0" ptsTypes="AA">
                                      <p:cBhvr>
                                        <p:cTn id="82" dur="2000" fill="hold"/>
                                        <p:tgtEl>
                                          <p:spTgt spid="14"/>
                                        </p:tgtEl>
                                        <p:attrNameLst>
                                          <p:attrName>ppt_x</p:attrName>
                                          <p:attrName>ppt_y</p:attrName>
                                        </p:attrNameLst>
                                      </p:cBhvr>
                                      <p:rCtr x="-21094" y="7130"/>
                                    </p:animMotion>
                                  </p:childTnLst>
                                </p:cTn>
                              </p:par>
                              <p:par>
                                <p:cTn id="83" presetID="42" presetClass="path" presetSubtype="0" accel="50000" decel="50000" fill="hold" grpId="2" nodeType="withEffect">
                                  <p:stCondLst>
                                    <p:cond delay="0"/>
                                  </p:stCondLst>
                                  <p:childTnLst>
                                    <p:animMotion origin="layout" path="M 2.22222E-6 1.85185E-6 L 0.42135 0.04421 " pathEditMode="relative" rAng="0" ptsTypes="AA">
                                      <p:cBhvr>
                                        <p:cTn id="84" dur="2000" fill="hold"/>
                                        <p:tgtEl>
                                          <p:spTgt spid="15"/>
                                        </p:tgtEl>
                                        <p:attrNameLst>
                                          <p:attrName>ppt_x</p:attrName>
                                          <p:attrName>ppt_y</p:attrName>
                                        </p:attrNameLst>
                                      </p:cBhvr>
                                      <p:rCtr x="21059" y="2199"/>
                                    </p:animMotion>
                                  </p:childTnLst>
                                </p:cTn>
                              </p:par>
                              <p:par>
                                <p:cTn id="85" presetID="42" presetClass="path" presetSubtype="0" accel="50000" decel="50000" fill="hold" grpId="2" nodeType="withEffect">
                                  <p:stCondLst>
                                    <p:cond delay="0"/>
                                  </p:stCondLst>
                                  <p:childTnLst>
                                    <p:animMotion origin="layout" path="M 3.61111E-6 2.59259E-6 L -0.30174 0.11203 " pathEditMode="relative" rAng="0" ptsTypes="AA">
                                      <p:cBhvr>
                                        <p:cTn id="86" dur="2000" fill="hold"/>
                                        <p:tgtEl>
                                          <p:spTgt spid="16"/>
                                        </p:tgtEl>
                                        <p:attrNameLst>
                                          <p:attrName>ppt_x</p:attrName>
                                          <p:attrName>ppt_y</p:attrName>
                                        </p:attrNameLst>
                                      </p:cBhvr>
                                      <p:rCtr x="-15087" y="5602"/>
                                    </p:animMotion>
                                  </p:childTnLst>
                                </p:cTn>
                              </p:par>
                              <p:par>
                                <p:cTn id="87" presetID="42" presetClass="path" presetSubtype="0" accel="50000" decel="50000" fill="hold" grpId="2" nodeType="withEffect">
                                  <p:stCondLst>
                                    <p:cond delay="0"/>
                                  </p:stCondLst>
                                  <p:childTnLst>
                                    <p:animMotion origin="layout" path="M 1.11111E-6 2.96296E-6 L -0.36719 0.11111 " pathEditMode="relative" rAng="0" ptsTypes="AA">
                                      <p:cBhvr>
                                        <p:cTn id="88" dur="2000" fill="hold"/>
                                        <p:tgtEl>
                                          <p:spTgt spid="18"/>
                                        </p:tgtEl>
                                        <p:attrNameLst>
                                          <p:attrName>ppt_x</p:attrName>
                                          <p:attrName>ppt_y</p:attrName>
                                        </p:attrNameLst>
                                      </p:cBhvr>
                                      <p:rCtr x="-18368" y="5556"/>
                                    </p:animMotion>
                                  </p:childTnLst>
                                </p:cTn>
                              </p:par>
                              <p:par>
                                <p:cTn id="89" presetID="42" presetClass="path" presetSubtype="0" accel="50000" decel="50000" fill="hold" grpId="2" nodeType="withEffect">
                                  <p:stCondLst>
                                    <p:cond delay="0"/>
                                  </p:stCondLst>
                                  <p:childTnLst>
                                    <p:animMotion origin="layout" path="M 3.61111E-6 -7.40741E-7 L 0.43455 0.01343 " pathEditMode="relative" rAng="0" ptsTypes="AA">
                                      <p:cBhvr>
                                        <p:cTn id="90" dur="2000" fill="hold"/>
                                        <p:tgtEl>
                                          <p:spTgt spid="19"/>
                                        </p:tgtEl>
                                        <p:attrNameLst>
                                          <p:attrName>ppt_x</p:attrName>
                                          <p:attrName>ppt_y</p:attrName>
                                        </p:attrNameLst>
                                      </p:cBhvr>
                                      <p:rCtr x="21719" y="671"/>
                                    </p:animMotion>
                                  </p:childTnLst>
                                </p:cTn>
                              </p:par>
                              <p:par>
                                <p:cTn id="91" presetID="42" presetClass="path" presetSubtype="0" accel="50000" decel="50000" fill="hold" grpId="2" nodeType="withEffect">
                                  <p:stCondLst>
                                    <p:cond delay="0"/>
                                  </p:stCondLst>
                                  <p:childTnLst>
                                    <p:animMotion origin="layout" path="M 4.16667E-6 -3.7037E-7 L -0.62761 0.14259 " pathEditMode="relative" rAng="0" ptsTypes="AA">
                                      <p:cBhvr>
                                        <p:cTn id="92" dur="2000" fill="hold"/>
                                        <p:tgtEl>
                                          <p:spTgt spid="12"/>
                                        </p:tgtEl>
                                        <p:attrNameLst>
                                          <p:attrName>ppt_x</p:attrName>
                                          <p:attrName>ppt_y</p:attrName>
                                        </p:attrNameLst>
                                      </p:cBhvr>
                                      <p:rCtr x="-31389" y="7130"/>
                                    </p:animMotion>
                                  </p:childTnLst>
                                </p:cTn>
                              </p:par>
                              <p:par>
                                <p:cTn id="93" presetID="42" presetClass="path" presetSubtype="0" accel="50000" decel="50000" fill="hold" grpId="2" nodeType="withEffect">
                                  <p:stCondLst>
                                    <p:cond delay="0"/>
                                  </p:stCondLst>
                                  <p:childTnLst>
                                    <p:animMotion origin="layout" path="M 1.38889E-6 2.96296E-6 L 0.58055 0.01365 " pathEditMode="relative" rAng="0" ptsTypes="AA">
                                      <p:cBhvr>
                                        <p:cTn id="94" dur="2000" fill="hold"/>
                                        <p:tgtEl>
                                          <p:spTgt spid="17"/>
                                        </p:tgtEl>
                                        <p:attrNameLst>
                                          <p:attrName>ppt_x</p:attrName>
                                          <p:attrName>ppt_y</p:attrName>
                                        </p:attrNameLst>
                                      </p:cBhvr>
                                      <p:rCtr x="29028" y="671"/>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fade">
                                      <p:cBhvr>
                                        <p:cTn id="101" dur="250"/>
                                        <p:tgtEl>
                                          <p:spTgt spid="2"/>
                                        </p:tgtEl>
                                      </p:cBhvr>
                                    </p:animEffect>
                                  </p:childTnLst>
                                </p:cTn>
                              </p:par>
                              <p:par>
                                <p:cTn id="102" presetID="10" presetClass="exit" presetSubtype="0" fill="hold" grpId="1" nodeType="withEffect">
                                  <p:stCondLst>
                                    <p:cond delay="0"/>
                                  </p:stCondLst>
                                  <p:childTnLst>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
                                        </p:tgtEl>
                                      </p:cBhvr>
                                    </p:animEffect>
                                    <p:set>
                                      <p:cBhvr>
                                        <p:cTn id="107" dur="1" fill="hold">
                                          <p:stCondLst>
                                            <p:cond delay="499"/>
                                          </p:stCondLst>
                                        </p:cTn>
                                        <p:tgtEl>
                                          <p:spTgt spid="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5"/>
                                        </p:tgtEl>
                                      </p:cBhvr>
                                    </p:animEffect>
                                    <p:set>
                                      <p:cBhvr>
                                        <p:cTn id="113" dur="1" fill="hold">
                                          <p:stCondLst>
                                            <p:cond delay="499"/>
                                          </p:stCondLst>
                                        </p:cTn>
                                        <p:tgtEl>
                                          <p:spTgt spid="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6"/>
                                        </p:tgtEl>
                                      </p:cBhvr>
                                    </p:animEffect>
                                    <p:set>
                                      <p:cBhvr>
                                        <p:cTn id="116" dur="1" fill="hold">
                                          <p:stCondLst>
                                            <p:cond delay="499"/>
                                          </p:stCondLst>
                                        </p:cTn>
                                        <p:tgtEl>
                                          <p:spTgt spid="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0"/>
                                        </p:tgtEl>
                                      </p:cBhvr>
                                    </p:animEffect>
                                    <p:set>
                                      <p:cBhvr>
                                        <p:cTn id="125" dur="1" fill="hold">
                                          <p:stCondLst>
                                            <p:cond delay="499"/>
                                          </p:stCondLst>
                                        </p:cTn>
                                        <p:tgtEl>
                                          <p:spTgt spid="1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5"/>
                                        </p:tgtEl>
                                      </p:cBhvr>
                                    </p:animEffect>
                                    <p:set>
                                      <p:cBhvr>
                                        <p:cTn id="140" dur="1" fill="hold">
                                          <p:stCondLst>
                                            <p:cond delay="499"/>
                                          </p:stCondLst>
                                        </p:cTn>
                                        <p:tgtEl>
                                          <p:spTgt spid="1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7"/>
                                        </p:tgtEl>
                                      </p:cBhvr>
                                    </p:animEffect>
                                    <p:set>
                                      <p:cBhvr>
                                        <p:cTn id="146" dur="1" fill="hold">
                                          <p:stCondLst>
                                            <p:cond delay="499"/>
                                          </p:stCondLst>
                                        </p:cTn>
                                        <p:tgtEl>
                                          <p:spTgt spid="17"/>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8"/>
                                        </p:tgtEl>
                                      </p:cBhvr>
                                    </p:animEffect>
                                    <p:set>
                                      <p:cBhvr>
                                        <p:cTn id="149" dur="1" fill="hold">
                                          <p:stCondLst>
                                            <p:cond delay="499"/>
                                          </p:stCondLst>
                                        </p:cTn>
                                        <p:tgtEl>
                                          <p:spTgt spid="18"/>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9"/>
                                        </p:tgtEl>
                                      </p:cBhvr>
                                    </p:animEffect>
                                    <p:set>
                                      <p:cBhvr>
                                        <p:cTn id="152" dur="1" fill="hold">
                                          <p:stCondLst>
                                            <p:cond delay="499"/>
                                          </p:stCondLst>
                                        </p:cTn>
                                        <p:tgtEl>
                                          <p:spTgt spid="19"/>
                                        </p:tgtEl>
                                        <p:attrNameLst>
                                          <p:attrName>style.visibility</p:attrName>
                                        </p:attrNameLst>
                                      </p:cBhvr>
                                      <p:to>
                                        <p:strVal val="hidden"/>
                                      </p:to>
                                    </p:set>
                                  </p:childTnLst>
                                </p:cTn>
                              </p:par>
                            </p:childTnLst>
                          </p:cTn>
                        </p:par>
                        <p:par>
                          <p:cTn id="153" fill="hold">
                            <p:stCondLst>
                              <p:cond delay="2500"/>
                            </p:stCondLst>
                            <p:childTnLst>
                              <p:par>
                                <p:cTn id="154" presetID="39" presetClass="entr" presetSubtype="0" accel="100000" fill="hold" grpId="0" nodeType="afterEffect">
                                  <p:stCondLst>
                                    <p:cond delay="0"/>
                                  </p:stCondLst>
                                  <p:childTnLst>
                                    <p:set>
                                      <p:cBhvr>
                                        <p:cTn id="155" dur="1" fill="hold">
                                          <p:stCondLst>
                                            <p:cond delay="0"/>
                                          </p:stCondLst>
                                        </p:cTn>
                                        <p:tgtEl>
                                          <p:spTgt spid="24"/>
                                        </p:tgtEl>
                                        <p:attrNameLst>
                                          <p:attrName>style.visibility</p:attrName>
                                        </p:attrNameLst>
                                      </p:cBhvr>
                                      <p:to>
                                        <p:strVal val="visible"/>
                                      </p:to>
                                    </p:set>
                                    <p:anim calcmode="lin" valueType="num">
                                      <p:cBhvr>
                                        <p:cTn id="156" dur="10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57" dur="10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58" dur="10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59" dur="1000" fill="hold"/>
                                        <p:tgtEl>
                                          <p:spTgt spid="24"/>
                                        </p:tgtEl>
                                        <p:attrNameLst>
                                          <p:attrName>ppt_y</p:attrName>
                                        </p:attrNameLst>
                                      </p:cBhvr>
                                      <p:tavLst>
                                        <p:tav tm="0">
                                          <p:val>
                                            <p:strVal val="#ppt_y"/>
                                          </p:val>
                                        </p:tav>
                                        <p:tav tm="100000">
                                          <p:val>
                                            <p:strVal val="#ppt_y"/>
                                          </p:val>
                                        </p:tav>
                                      </p:tavLst>
                                    </p:anim>
                                  </p:childTnLst>
                                </p:cTn>
                              </p:par>
                            </p:childTnLst>
                          </p:cTn>
                        </p:par>
                        <p:par>
                          <p:cTn id="160" fill="hold">
                            <p:stCondLst>
                              <p:cond delay="3500"/>
                            </p:stCondLst>
                            <p:childTnLst>
                              <p:par>
                                <p:cTn id="161" presetID="18" presetClass="entr" presetSubtype="6" fill="hold" grpId="0" nodeType="afterEffect">
                                  <p:stCondLst>
                                    <p:cond delay="250"/>
                                  </p:stCondLst>
                                  <p:childTnLst>
                                    <p:set>
                                      <p:cBhvr>
                                        <p:cTn id="162" dur="1" fill="hold">
                                          <p:stCondLst>
                                            <p:cond delay="0"/>
                                          </p:stCondLst>
                                        </p:cTn>
                                        <p:tgtEl>
                                          <p:spTgt spid="22"/>
                                        </p:tgtEl>
                                        <p:attrNameLst>
                                          <p:attrName>style.visibility</p:attrName>
                                        </p:attrNameLst>
                                      </p:cBhvr>
                                      <p:to>
                                        <p:strVal val="visible"/>
                                      </p:to>
                                    </p:set>
                                    <p:animEffect transition="in" filter="strips(downRight)">
                                      <p:cBhvr>
                                        <p:cTn id="163" dur="500"/>
                                        <p:tgtEl>
                                          <p:spTgt spid="22"/>
                                        </p:tgtEl>
                                      </p:cBhvr>
                                    </p:animEffect>
                                  </p:childTnLst>
                                </p:cTn>
                              </p:par>
                            </p:childTnLst>
                          </p:cTn>
                        </p:par>
                      </p:childTnLst>
                    </p:cTn>
                  </p:par>
                  <p:par>
                    <p:cTn id="164" fill="hold">
                      <p:stCondLst>
                        <p:cond delay="indefinite"/>
                      </p:stCondLst>
                      <p:childTnLst>
                        <p:par>
                          <p:cTn id="165" fill="hold">
                            <p:stCondLst>
                              <p:cond delay="0"/>
                            </p:stCondLst>
                            <p:childTnLst>
                              <p:par>
                                <p:cTn id="166" presetID="23" presetClass="entr" presetSubtype="16" fill="hold" grpId="0" nodeType="clickEffect">
                                  <p:stCondLst>
                                    <p:cond delay="0"/>
                                  </p:stCondLst>
                                  <p:childTnLst>
                                    <p:set>
                                      <p:cBhvr>
                                        <p:cTn id="167" dur="1" fill="hold">
                                          <p:stCondLst>
                                            <p:cond delay="0"/>
                                          </p:stCondLst>
                                        </p:cTn>
                                        <p:tgtEl>
                                          <p:spTgt spid="3073"/>
                                        </p:tgtEl>
                                        <p:attrNameLst>
                                          <p:attrName>style.visibility</p:attrName>
                                        </p:attrNameLst>
                                      </p:cBhvr>
                                      <p:to>
                                        <p:strVal val="visible"/>
                                      </p:to>
                                    </p:set>
                                    <p:anim calcmode="lin" valueType="num">
                                      <p:cBhvr>
                                        <p:cTn id="168" dur="500" fill="hold"/>
                                        <p:tgtEl>
                                          <p:spTgt spid="3073"/>
                                        </p:tgtEl>
                                        <p:attrNameLst>
                                          <p:attrName>ppt_w</p:attrName>
                                        </p:attrNameLst>
                                      </p:cBhvr>
                                      <p:tavLst>
                                        <p:tav tm="0">
                                          <p:val>
                                            <p:fltVal val="0"/>
                                          </p:val>
                                        </p:tav>
                                        <p:tav tm="100000">
                                          <p:val>
                                            <p:strVal val="#ppt_w"/>
                                          </p:val>
                                        </p:tav>
                                      </p:tavLst>
                                    </p:anim>
                                    <p:anim calcmode="lin" valueType="num">
                                      <p:cBhvr>
                                        <p:cTn id="169" dur="500" fill="hold"/>
                                        <p:tgtEl>
                                          <p:spTgt spid="3073"/>
                                        </p:tgtEl>
                                        <p:attrNameLst>
                                          <p:attrName>ppt_h</p:attrName>
                                        </p:attrNameLst>
                                      </p:cBhvr>
                                      <p:tavLst>
                                        <p:tav tm="0">
                                          <p:val>
                                            <p:fltVal val="0"/>
                                          </p:val>
                                        </p:tav>
                                        <p:tav tm="100000">
                                          <p:val>
                                            <p:strVal val="#ppt_h"/>
                                          </p:val>
                                        </p:tav>
                                      </p:tavLst>
                                    </p:anim>
                                  </p:childTnLst>
                                </p:cTn>
                              </p:par>
                            </p:childTnLst>
                          </p:cTn>
                        </p:par>
                      </p:childTnLst>
                    </p:cTn>
                  </p:par>
                  <p:par>
                    <p:cTn id="170" fill="hold">
                      <p:stCondLst>
                        <p:cond delay="indefinite"/>
                      </p:stCondLst>
                      <p:childTnLst>
                        <p:par>
                          <p:cTn id="171" fill="hold">
                            <p:stCondLst>
                              <p:cond delay="0"/>
                            </p:stCondLst>
                            <p:childTnLst>
                              <p:par>
                                <p:cTn id="172" presetID="23" presetClass="entr" presetSubtype="16" fill="hold" grpId="0" nodeType="clickEffect">
                                  <p:stCondLst>
                                    <p:cond delay="0"/>
                                  </p:stCondLst>
                                  <p:childTnLst>
                                    <p:set>
                                      <p:cBhvr>
                                        <p:cTn id="173" dur="1" fill="hold">
                                          <p:stCondLst>
                                            <p:cond delay="0"/>
                                          </p:stCondLst>
                                        </p:cTn>
                                        <p:tgtEl>
                                          <p:spTgt spid="27"/>
                                        </p:tgtEl>
                                        <p:attrNameLst>
                                          <p:attrName>style.visibility</p:attrName>
                                        </p:attrNameLst>
                                      </p:cBhvr>
                                      <p:to>
                                        <p:strVal val="visible"/>
                                      </p:to>
                                    </p:set>
                                    <p:anim calcmode="lin" valueType="num">
                                      <p:cBhvr>
                                        <p:cTn id="174" dur="500" fill="hold"/>
                                        <p:tgtEl>
                                          <p:spTgt spid="27"/>
                                        </p:tgtEl>
                                        <p:attrNameLst>
                                          <p:attrName>ppt_w</p:attrName>
                                        </p:attrNameLst>
                                      </p:cBhvr>
                                      <p:tavLst>
                                        <p:tav tm="0">
                                          <p:val>
                                            <p:fltVal val="0"/>
                                          </p:val>
                                        </p:tav>
                                        <p:tav tm="100000">
                                          <p:val>
                                            <p:strVal val="#ppt_w"/>
                                          </p:val>
                                        </p:tav>
                                      </p:tavLst>
                                    </p:anim>
                                    <p:anim calcmode="lin" valueType="num">
                                      <p:cBhvr>
                                        <p:cTn id="175" dur="500" fill="hold"/>
                                        <p:tgtEl>
                                          <p:spTgt spid="27"/>
                                        </p:tgtEl>
                                        <p:attrNameLst>
                                          <p:attrName>ppt_h</p:attrName>
                                        </p:attrNameLst>
                                      </p:cBhvr>
                                      <p:tavLst>
                                        <p:tav tm="0">
                                          <p:val>
                                            <p:fltVal val="0"/>
                                          </p:val>
                                        </p:tav>
                                        <p:tav tm="100000">
                                          <p:val>
                                            <p:strVal val="#ppt_h"/>
                                          </p:val>
                                        </p:tav>
                                      </p:tavLst>
                                    </p:anim>
                                  </p:childTnLst>
                                </p:cTn>
                              </p:par>
                              <p:par>
                                <p:cTn id="176" presetID="23" presetClass="exit" presetSubtype="32" fill="hold" grpId="2" nodeType="withEffect">
                                  <p:stCondLst>
                                    <p:cond delay="0"/>
                                  </p:stCondLst>
                                  <p:childTnLst>
                                    <p:anim calcmode="lin" valueType="num">
                                      <p:cBhvr>
                                        <p:cTn id="177" dur="500"/>
                                        <p:tgtEl>
                                          <p:spTgt spid="3073"/>
                                        </p:tgtEl>
                                        <p:attrNameLst>
                                          <p:attrName>ppt_w</p:attrName>
                                        </p:attrNameLst>
                                      </p:cBhvr>
                                      <p:tavLst>
                                        <p:tav tm="0">
                                          <p:val>
                                            <p:strVal val="ppt_w"/>
                                          </p:val>
                                        </p:tav>
                                        <p:tav tm="100000">
                                          <p:val>
                                            <p:fltVal val="0"/>
                                          </p:val>
                                        </p:tav>
                                      </p:tavLst>
                                    </p:anim>
                                    <p:anim calcmode="lin" valueType="num">
                                      <p:cBhvr>
                                        <p:cTn id="178" dur="500"/>
                                        <p:tgtEl>
                                          <p:spTgt spid="3073"/>
                                        </p:tgtEl>
                                        <p:attrNameLst>
                                          <p:attrName>ppt_h</p:attrName>
                                        </p:attrNameLst>
                                      </p:cBhvr>
                                      <p:tavLst>
                                        <p:tav tm="0">
                                          <p:val>
                                            <p:strVal val="ppt_h"/>
                                          </p:val>
                                        </p:tav>
                                        <p:tav tm="100000">
                                          <p:val>
                                            <p:fltVal val="0"/>
                                          </p:val>
                                        </p:tav>
                                      </p:tavLst>
                                    </p:anim>
                                    <p:set>
                                      <p:cBhvr>
                                        <p:cTn id="179" dur="1" fill="hold">
                                          <p:stCondLst>
                                            <p:cond delay="499"/>
                                          </p:stCondLst>
                                        </p:cTn>
                                        <p:tgtEl>
                                          <p:spTgt spid="3073"/>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23" presetClass="entr" presetSubtype="16" fill="hold" grpId="0" nodeType="clickEffect">
                                  <p:stCondLst>
                                    <p:cond delay="0"/>
                                  </p:stCondLst>
                                  <p:childTnLst>
                                    <p:set>
                                      <p:cBhvr>
                                        <p:cTn id="183" dur="1" fill="hold">
                                          <p:stCondLst>
                                            <p:cond delay="0"/>
                                          </p:stCondLst>
                                        </p:cTn>
                                        <p:tgtEl>
                                          <p:spTgt spid="28"/>
                                        </p:tgtEl>
                                        <p:attrNameLst>
                                          <p:attrName>style.visibility</p:attrName>
                                        </p:attrNameLst>
                                      </p:cBhvr>
                                      <p:to>
                                        <p:strVal val="visible"/>
                                      </p:to>
                                    </p:set>
                                    <p:anim calcmode="lin" valueType="num">
                                      <p:cBhvr>
                                        <p:cTn id="184" dur="500" fill="hold"/>
                                        <p:tgtEl>
                                          <p:spTgt spid="28"/>
                                        </p:tgtEl>
                                        <p:attrNameLst>
                                          <p:attrName>ppt_w</p:attrName>
                                        </p:attrNameLst>
                                      </p:cBhvr>
                                      <p:tavLst>
                                        <p:tav tm="0">
                                          <p:val>
                                            <p:fltVal val="0"/>
                                          </p:val>
                                        </p:tav>
                                        <p:tav tm="100000">
                                          <p:val>
                                            <p:strVal val="#ppt_w"/>
                                          </p:val>
                                        </p:tav>
                                      </p:tavLst>
                                    </p:anim>
                                    <p:anim calcmode="lin" valueType="num">
                                      <p:cBhvr>
                                        <p:cTn id="185" dur="500" fill="hold"/>
                                        <p:tgtEl>
                                          <p:spTgt spid="28"/>
                                        </p:tgtEl>
                                        <p:attrNameLst>
                                          <p:attrName>ppt_h</p:attrName>
                                        </p:attrNameLst>
                                      </p:cBhvr>
                                      <p:tavLst>
                                        <p:tav tm="0">
                                          <p:val>
                                            <p:fltVal val="0"/>
                                          </p:val>
                                        </p:tav>
                                        <p:tav tm="100000">
                                          <p:val>
                                            <p:strVal val="#ppt_h"/>
                                          </p:val>
                                        </p:tav>
                                      </p:tavLst>
                                    </p:anim>
                                  </p:childTnLst>
                                </p:cTn>
                              </p:par>
                              <p:par>
                                <p:cTn id="186" presetID="23" presetClass="exit" presetSubtype="32" fill="hold" grpId="2" nodeType="withEffect">
                                  <p:stCondLst>
                                    <p:cond delay="0"/>
                                  </p:stCondLst>
                                  <p:childTnLst>
                                    <p:anim calcmode="lin" valueType="num">
                                      <p:cBhvr>
                                        <p:cTn id="187" dur="500"/>
                                        <p:tgtEl>
                                          <p:spTgt spid="27"/>
                                        </p:tgtEl>
                                        <p:attrNameLst>
                                          <p:attrName>ppt_w</p:attrName>
                                        </p:attrNameLst>
                                      </p:cBhvr>
                                      <p:tavLst>
                                        <p:tav tm="0">
                                          <p:val>
                                            <p:strVal val="ppt_w"/>
                                          </p:val>
                                        </p:tav>
                                        <p:tav tm="100000">
                                          <p:val>
                                            <p:fltVal val="0"/>
                                          </p:val>
                                        </p:tav>
                                      </p:tavLst>
                                    </p:anim>
                                    <p:anim calcmode="lin" valueType="num">
                                      <p:cBhvr>
                                        <p:cTn id="188" dur="500"/>
                                        <p:tgtEl>
                                          <p:spTgt spid="27"/>
                                        </p:tgtEl>
                                        <p:attrNameLst>
                                          <p:attrName>ppt_h</p:attrName>
                                        </p:attrNameLst>
                                      </p:cBhvr>
                                      <p:tavLst>
                                        <p:tav tm="0">
                                          <p:val>
                                            <p:strVal val="ppt_h"/>
                                          </p:val>
                                        </p:tav>
                                        <p:tav tm="100000">
                                          <p:val>
                                            <p:fltVal val="0"/>
                                          </p:val>
                                        </p:tav>
                                      </p:tavLst>
                                    </p:anim>
                                    <p:set>
                                      <p:cBhvr>
                                        <p:cTn id="189" dur="1" fill="hold">
                                          <p:stCondLst>
                                            <p:cond delay="499"/>
                                          </p:stCondLst>
                                        </p:cTn>
                                        <p:tgtEl>
                                          <p:spTgt spid="27"/>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3" presetClass="entr" presetSubtype="16" fill="hold" grpId="0" nodeType="clickEffect">
                                  <p:stCondLst>
                                    <p:cond delay="0"/>
                                  </p:stCondLst>
                                  <p:childTnLst>
                                    <p:set>
                                      <p:cBhvr>
                                        <p:cTn id="193" dur="1" fill="hold">
                                          <p:stCondLst>
                                            <p:cond delay="0"/>
                                          </p:stCondLst>
                                        </p:cTn>
                                        <p:tgtEl>
                                          <p:spTgt spid="3072"/>
                                        </p:tgtEl>
                                        <p:attrNameLst>
                                          <p:attrName>style.visibility</p:attrName>
                                        </p:attrNameLst>
                                      </p:cBhvr>
                                      <p:to>
                                        <p:strVal val="visible"/>
                                      </p:to>
                                    </p:set>
                                    <p:anim calcmode="lin" valueType="num">
                                      <p:cBhvr>
                                        <p:cTn id="194" dur="500" fill="hold"/>
                                        <p:tgtEl>
                                          <p:spTgt spid="3072"/>
                                        </p:tgtEl>
                                        <p:attrNameLst>
                                          <p:attrName>ppt_w</p:attrName>
                                        </p:attrNameLst>
                                      </p:cBhvr>
                                      <p:tavLst>
                                        <p:tav tm="0">
                                          <p:val>
                                            <p:fltVal val="0"/>
                                          </p:val>
                                        </p:tav>
                                        <p:tav tm="100000">
                                          <p:val>
                                            <p:strVal val="#ppt_w"/>
                                          </p:val>
                                        </p:tav>
                                      </p:tavLst>
                                    </p:anim>
                                    <p:anim calcmode="lin" valueType="num">
                                      <p:cBhvr>
                                        <p:cTn id="195" dur="500" fill="hold"/>
                                        <p:tgtEl>
                                          <p:spTgt spid="3072"/>
                                        </p:tgtEl>
                                        <p:attrNameLst>
                                          <p:attrName>ppt_h</p:attrName>
                                        </p:attrNameLst>
                                      </p:cBhvr>
                                      <p:tavLst>
                                        <p:tav tm="0">
                                          <p:val>
                                            <p:fltVal val="0"/>
                                          </p:val>
                                        </p:tav>
                                        <p:tav tm="100000">
                                          <p:val>
                                            <p:strVal val="#ppt_h"/>
                                          </p:val>
                                        </p:tav>
                                      </p:tavLst>
                                    </p:anim>
                                  </p:childTnLst>
                                </p:cTn>
                              </p:par>
                              <p:par>
                                <p:cTn id="196" presetID="23" presetClass="exit" presetSubtype="32" fill="hold" grpId="2" nodeType="withEffect">
                                  <p:stCondLst>
                                    <p:cond delay="0"/>
                                  </p:stCondLst>
                                  <p:childTnLst>
                                    <p:anim calcmode="lin" valueType="num">
                                      <p:cBhvr>
                                        <p:cTn id="197" dur="500"/>
                                        <p:tgtEl>
                                          <p:spTgt spid="28"/>
                                        </p:tgtEl>
                                        <p:attrNameLst>
                                          <p:attrName>ppt_w</p:attrName>
                                        </p:attrNameLst>
                                      </p:cBhvr>
                                      <p:tavLst>
                                        <p:tav tm="0">
                                          <p:val>
                                            <p:strVal val="ppt_w"/>
                                          </p:val>
                                        </p:tav>
                                        <p:tav tm="100000">
                                          <p:val>
                                            <p:fltVal val="0"/>
                                          </p:val>
                                        </p:tav>
                                      </p:tavLst>
                                    </p:anim>
                                    <p:anim calcmode="lin" valueType="num">
                                      <p:cBhvr>
                                        <p:cTn id="198" dur="500"/>
                                        <p:tgtEl>
                                          <p:spTgt spid="28"/>
                                        </p:tgtEl>
                                        <p:attrNameLst>
                                          <p:attrName>ppt_h</p:attrName>
                                        </p:attrNameLst>
                                      </p:cBhvr>
                                      <p:tavLst>
                                        <p:tav tm="0">
                                          <p:val>
                                            <p:strVal val="ppt_h"/>
                                          </p:val>
                                        </p:tav>
                                        <p:tav tm="100000">
                                          <p:val>
                                            <p:fltVal val="0"/>
                                          </p:val>
                                        </p:tav>
                                      </p:tavLst>
                                    </p:anim>
                                    <p:set>
                                      <p:cBhvr>
                                        <p:cTn id="199" dur="1" fill="hold">
                                          <p:stCondLst>
                                            <p:cond delay="499"/>
                                          </p:stCondLst>
                                        </p:cTn>
                                        <p:tgtEl>
                                          <p:spTgt spid="28"/>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23" presetClass="entr" presetSubtype="16" fill="hold" grpId="0" nodeType="clickEffect">
                                  <p:stCondLst>
                                    <p:cond delay="0"/>
                                  </p:stCondLst>
                                  <p:childTnLst>
                                    <p:set>
                                      <p:cBhvr>
                                        <p:cTn id="203" dur="1" fill="hold">
                                          <p:stCondLst>
                                            <p:cond delay="0"/>
                                          </p:stCondLst>
                                        </p:cTn>
                                        <p:tgtEl>
                                          <p:spTgt spid="30"/>
                                        </p:tgtEl>
                                        <p:attrNameLst>
                                          <p:attrName>style.visibility</p:attrName>
                                        </p:attrNameLst>
                                      </p:cBhvr>
                                      <p:to>
                                        <p:strVal val="visible"/>
                                      </p:to>
                                    </p:set>
                                    <p:anim calcmode="lin" valueType="num">
                                      <p:cBhvr>
                                        <p:cTn id="204" dur="500" fill="hold"/>
                                        <p:tgtEl>
                                          <p:spTgt spid="30"/>
                                        </p:tgtEl>
                                        <p:attrNameLst>
                                          <p:attrName>ppt_w</p:attrName>
                                        </p:attrNameLst>
                                      </p:cBhvr>
                                      <p:tavLst>
                                        <p:tav tm="0">
                                          <p:val>
                                            <p:fltVal val="0"/>
                                          </p:val>
                                        </p:tav>
                                        <p:tav tm="100000">
                                          <p:val>
                                            <p:strVal val="#ppt_w"/>
                                          </p:val>
                                        </p:tav>
                                      </p:tavLst>
                                    </p:anim>
                                    <p:anim calcmode="lin" valueType="num">
                                      <p:cBhvr>
                                        <p:cTn id="205" dur="500" fill="hold"/>
                                        <p:tgtEl>
                                          <p:spTgt spid="30"/>
                                        </p:tgtEl>
                                        <p:attrNameLst>
                                          <p:attrName>ppt_h</p:attrName>
                                        </p:attrNameLst>
                                      </p:cBhvr>
                                      <p:tavLst>
                                        <p:tav tm="0">
                                          <p:val>
                                            <p:fltVal val="0"/>
                                          </p:val>
                                        </p:tav>
                                        <p:tav tm="100000">
                                          <p:val>
                                            <p:strVal val="#ppt_h"/>
                                          </p:val>
                                        </p:tav>
                                      </p:tavLst>
                                    </p:anim>
                                  </p:childTnLst>
                                </p:cTn>
                              </p:par>
                              <p:par>
                                <p:cTn id="206" presetID="23" presetClass="exit" presetSubtype="32" fill="hold" grpId="2" nodeType="withEffect">
                                  <p:stCondLst>
                                    <p:cond delay="0"/>
                                  </p:stCondLst>
                                  <p:childTnLst>
                                    <p:anim calcmode="lin" valueType="num">
                                      <p:cBhvr>
                                        <p:cTn id="207" dur="500"/>
                                        <p:tgtEl>
                                          <p:spTgt spid="3072"/>
                                        </p:tgtEl>
                                        <p:attrNameLst>
                                          <p:attrName>ppt_w</p:attrName>
                                        </p:attrNameLst>
                                      </p:cBhvr>
                                      <p:tavLst>
                                        <p:tav tm="0">
                                          <p:val>
                                            <p:strVal val="ppt_w"/>
                                          </p:val>
                                        </p:tav>
                                        <p:tav tm="100000">
                                          <p:val>
                                            <p:fltVal val="0"/>
                                          </p:val>
                                        </p:tav>
                                      </p:tavLst>
                                    </p:anim>
                                    <p:anim calcmode="lin" valueType="num">
                                      <p:cBhvr>
                                        <p:cTn id="208" dur="500"/>
                                        <p:tgtEl>
                                          <p:spTgt spid="3072"/>
                                        </p:tgtEl>
                                        <p:attrNameLst>
                                          <p:attrName>ppt_h</p:attrName>
                                        </p:attrNameLst>
                                      </p:cBhvr>
                                      <p:tavLst>
                                        <p:tav tm="0">
                                          <p:val>
                                            <p:strVal val="ppt_h"/>
                                          </p:val>
                                        </p:tav>
                                        <p:tav tm="100000">
                                          <p:val>
                                            <p:fltVal val="0"/>
                                          </p:val>
                                        </p:tav>
                                      </p:tavLst>
                                    </p:anim>
                                    <p:set>
                                      <p:cBhvr>
                                        <p:cTn id="209" dur="1" fill="hold">
                                          <p:stCondLst>
                                            <p:cond delay="499"/>
                                          </p:stCondLst>
                                        </p:cTn>
                                        <p:tgtEl>
                                          <p:spTgt spid="3072"/>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23" presetClass="entr" presetSubtype="16" fill="hold" grpId="0" nodeType="clickEffect">
                                  <p:stCondLst>
                                    <p:cond delay="0"/>
                                  </p:stCondLst>
                                  <p:childTnLst>
                                    <p:set>
                                      <p:cBhvr>
                                        <p:cTn id="213" dur="1" fill="hold">
                                          <p:stCondLst>
                                            <p:cond delay="0"/>
                                          </p:stCondLst>
                                        </p:cTn>
                                        <p:tgtEl>
                                          <p:spTgt spid="29"/>
                                        </p:tgtEl>
                                        <p:attrNameLst>
                                          <p:attrName>style.visibility</p:attrName>
                                        </p:attrNameLst>
                                      </p:cBhvr>
                                      <p:to>
                                        <p:strVal val="visible"/>
                                      </p:to>
                                    </p:set>
                                    <p:anim calcmode="lin" valueType="num">
                                      <p:cBhvr>
                                        <p:cTn id="214" dur="500" fill="hold"/>
                                        <p:tgtEl>
                                          <p:spTgt spid="29"/>
                                        </p:tgtEl>
                                        <p:attrNameLst>
                                          <p:attrName>ppt_w</p:attrName>
                                        </p:attrNameLst>
                                      </p:cBhvr>
                                      <p:tavLst>
                                        <p:tav tm="0">
                                          <p:val>
                                            <p:fltVal val="0"/>
                                          </p:val>
                                        </p:tav>
                                        <p:tav tm="100000">
                                          <p:val>
                                            <p:strVal val="#ppt_w"/>
                                          </p:val>
                                        </p:tav>
                                      </p:tavLst>
                                    </p:anim>
                                    <p:anim calcmode="lin" valueType="num">
                                      <p:cBhvr>
                                        <p:cTn id="215" dur="500" fill="hold"/>
                                        <p:tgtEl>
                                          <p:spTgt spid="29"/>
                                        </p:tgtEl>
                                        <p:attrNameLst>
                                          <p:attrName>ppt_h</p:attrName>
                                        </p:attrNameLst>
                                      </p:cBhvr>
                                      <p:tavLst>
                                        <p:tav tm="0">
                                          <p:val>
                                            <p:fltVal val="0"/>
                                          </p:val>
                                        </p:tav>
                                        <p:tav tm="100000">
                                          <p:val>
                                            <p:strVal val="#ppt_h"/>
                                          </p:val>
                                        </p:tav>
                                      </p:tavLst>
                                    </p:anim>
                                  </p:childTnLst>
                                </p:cTn>
                              </p:par>
                              <p:par>
                                <p:cTn id="216" presetID="23" presetClass="exit" presetSubtype="32" fill="hold" grpId="2" nodeType="withEffect">
                                  <p:stCondLst>
                                    <p:cond delay="0"/>
                                  </p:stCondLst>
                                  <p:childTnLst>
                                    <p:anim calcmode="lin" valueType="num">
                                      <p:cBhvr>
                                        <p:cTn id="217" dur="500"/>
                                        <p:tgtEl>
                                          <p:spTgt spid="30"/>
                                        </p:tgtEl>
                                        <p:attrNameLst>
                                          <p:attrName>ppt_w</p:attrName>
                                        </p:attrNameLst>
                                      </p:cBhvr>
                                      <p:tavLst>
                                        <p:tav tm="0">
                                          <p:val>
                                            <p:strVal val="ppt_w"/>
                                          </p:val>
                                        </p:tav>
                                        <p:tav tm="100000">
                                          <p:val>
                                            <p:fltVal val="0"/>
                                          </p:val>
                                        </p:tav>
                                      </p:tavLst>
                                    </p:anim>
                                    <p:anim calcmode="lin" valueType="num">
                                      <p:cBhvr>
                                        <p:cTn id="218" dur="500"/>
                                        <p:tgtEl>
                                          <p:spTgt spid="30"/>
                                        </p:tgtEl>
                                        <p:attrNameLst>
                                          <p:attrName>ppt_h</p:attrName>
                                        </p:attrNameLst>
                                      </p:cBhvr>
                                      <p:tavLst>
                                        <p:tav tm="0">
                                          <p:val>
                                            <p:strVal val="ppt_h"/>
                                          </p:val>
                                        </p:tav>
                                        <p:tav tm="100000">
                                          <p:val>
                                            <p:fltVal val="0"/>
                                          </p:val>
                                        </p:tav>
                                      </p:tavLst>
                                    </p:anim>
                                    <p:set>
                                      <p:cBhvr>
                                        <p:cTn id="219" dur="1" fill="hold">
                                          <p:stCondLst>
                                            <p:cond delay="499"/>
                                          </p:stCondLst>
                                        </p:cTn>
                                        <p:tgtEl>
                                          <p:spTgt spid="30"/>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23" presetClass="entr" presetSubtype="16" fill="hold" grpId="0" nodeType="clickEffect">
                                  <p:stCondLst>
                                    <p:cond delay="0"/>
                                  </p:stCondLst>
                                  <p:childTnLst>
                                    <p:set>
                                      <p:cBhvr>
                                        <p:cTn id="223" dur="1" fill="hold">
                                          <p:stCondLst>
                                            <p:cond delay="0"/>
                                          </p:stCondLst>
                                        </p:cTn>
                                        <p:tgtEl>
                                          <p:spTgt spid="31"/>
                                        </p:tgtEl>
                                        <p:attrNameLst>
                                          <p:attrName>style.visibility</p:attrName>
                                        </p:attrNameLst>
                                      </p:cBhvr>
                                      <p:to>
                                        <p:strVal val="visible"/>
                                      </p:to>
                                    </p:set>
                                    <p:anim calcmode="lin" valueType="num">
                                      <p:cBhvr>
                                        <p:cTn id="224" dur="500" fill="hold"/>
                                        <p:tgtEl>
                                          <p:spTgt spid="31"/>
                                        </p:tgtEl>
                                        <p:attrNameLst>
                                          <p:attrName>ppt_w</p:attrName>
                                        </p:attrNameLst>
                                      </p:cBhvr>
                                      <p:tavLst>
                                        <p:tav tm="0">
                                          <p:val>
                                            <p:fltVal val="0"/>
                                          </p:val>
                                        </p:tav>
                                        <p:tav tm="100000">
                                          <p:val>
                                            <p:strVal val="#ppt_w"/>
                                          </p:val>
                                        </p:tav>
                                      </p:tavLst>
                                    </p:anim>
                                    <p:anim calcmode="lin" valueType="num">
                                      <p:cBhvr>
                                        <p:cTn id="225" dur="500" fill="hold"/>
                                        <p:tgtEl>
                                          <p:spTgt spid="31"/>
                                        </p:tgtEl>
                                        <p:attrNameLst>
                                          <p:attrName>ppt_h</p:attrName>
                                        </p:attrNameLst>
                                      </p:cBhvr>
                                      <p:tavLst>
                                        <p:tav tm="0">
                                          <p:val>
                                            <p:fltVal val="0"/>
                                          </p:val>
                                        </p:tav>
                                        <p:tav tm="100000">
                                          <p:val>
                                            <p:strVal val="#ppt_h"/>
                                          </p:val>
                                        </p:tav>
                                      </p:tavLst>
                                    </p:anim>
                                  </p:childTnLst>
                                </p:cTn>
                              </p:par>
                              <p:par>
                                <p:cTn id="226" presetID="23" presetClass="exit" presetSubtype="32" fill="hold" grpId="2" nodeType="withEffect">
                                  <p:stCondLst>
                                    <p:cond delay="0"/>
                                  </p:stCondLst>
                                  <p:childTnLst>
                                    <p:anim calcmode="lin" valueType="num">
                                      <p:cBhvr>
                                        <p:cTn id="227" dur="500"/>
                                        <p:tgtEl>
                                          <p:spTgt spid="29"/>
                                        </p:tgtEl>
                                        <p:attrNameLst>
                                          <p:attrName>ppt_w</p:attrName>
                                        </p:attrNameLst>
                                      </p:cBhvr>
                                      <p:tavLst>
                                        <p:tav tm="0">
                                          <p:val>
                                            <p:strVal val="ppt_w"/>
                                          </p:val>
                                        </p:tav>
                                        <p:tav tm="100000">
                                          <p:val>
                                            <p:fltVal val="0"/>
                                          </p:val>
                                        </p:tav>
                                      </p:tavLst>
                                    </p:anim>
                                    <p:anim calcmode="lin" valueType="num">
                                      <p:cBhvr>
                                        <p:cTn id="228" dur="500"/>
                                        <p:tgtEl>
                                          <p:spTgt spid="29"/>
                                        </p:tgtEl>
                                        <p:attrNameLst>
                                          <p:attrName>ppt_h</p:attrName>
                                        </p:attrNameLst>
                                      </p:cBhvr>
                                      <p:tavLst>
                                        <p:tav tm="0">
                                          <p:val>
                                            <p:strVal val="ppt_h"/>
                                          </p:val>
                                        </p:tav>
                                        <p:tav tm="100000">
                                          <p:val>
                                            <p:fltVal val="0"/>
                                          </p:val>
                                        </p:tav>
                                      </p:tavLst>
                                    </p:anim>
                                    <p:set>
                                      <p:cBhvr>
                                        <p:cTn id="229" dur="1" fill="hold">
                                          <p:stCondLst>
                                            <p:cond delay="499"/>
                                          </p:stCondLst>
                                        </p:cTn>
                                        <p:tgtEl>
                                          <p:spTgt spid="29"/>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22" presetClass="entr" presetSubtype="1" fill="hold" grpId="0" nodeType="clickEffect">
                                  <p:stCondLst>
                                    <p:cond delay="0"/>
                                  </p:stCondLst>
                                  <p:childTnLst>
                                    <p:set>
                                      <p:cBhvr>
                                        <p:cTn id="233" dur="1" fill="hold">
                                          <p:stCondLst>
                                            <p:cond delay="0"/>
                                          </p:stCondLst>
                                        </p:cTn>
                                        <p:tgtEl>
                                          <p:spTgt spid="20"/>
                                        </p:tgtEl>
                                        <p:attrNameLst>
                                          <p:attrName>style.visibility</p:attrName>
                                        </p:attrNameLst>
                                      </p:cBhvr>
                                      <p:to>
                                        <p:strVal val="visible"/>
                                      </p:to>
                                    </p:set>
                                    <p:animEffect transition="in" filter="wipe(up)">
                                      <p:cBhvr>
                                        <p:cTn id="234" dur="500"/>
                                        <p:tgtEl>
                                          <p:spTgt spid="20"/>
                                        </p:tgtEl>
                                      </p:cBhvr>
                                    </p:animEffect>
                                  </p:childTnLst>
                                </p:cTn>
                              </p:par>
                              <p:par>
                                <p:cTn id="235" presetID="23" presetClass="exit" presetSubtype="32" fill="hold" grpId="2" nodeType="withEffect">
                                  <p:stCondLst>
                                    <p:cond delay="0"/>
                                  </p:stCondLst>
                                  <p:childTnLst>
                                    <p:anim calcmode="lin" valueType="num">
                                      <p:cBhvr>
                                        <p:cTn id="236" dur="500"/>
                                        <p:tgtEl>
                                          <p:spTgt spid="31"/>
                                        </p:tgtEl>
                                        <p:attrNameLst>
                                          <p:attrName>ppt_w</p:attrName>
                                        </p:attrNameLst>
                                      </p:cBhvr>
                                      <p:tavLst>
                                        <p:tav tm="0">
                                          <p:val>
                                            <p:strVal val="ppt_w"/>
                                          </p:val>
                                        </p:tav>
                                        <p:tav tm="100000">
                                          <p:val>
                                            <p:fltVal val="0"/>
                                          </p:val>
                                        </p:tav>
                                      </p:tavLst>
                                    </p:anim>
                                    <p:anim calcmode="lin" valueType="num">
                                      <p:cBhvr>
                                        <p:cTn id="237" dur="500"/>
                                        <p:tgtEl>
                                          <p:spTgt spid="31"/>
                                        </p:tgtEl>
                                        <p:attrNameLst>
                                          <p:attrName>ppt_h</p:attrName>
                                        </p:attrNameLst>
                                      </p:cBhvr>
                                      <p:tavLst>
                                        <p:tav tm="0">
                                          <p:val>
                                            <p:strVal val="ppt_h"/>
                                          </p:val>
                                        </p:tav>
                                        <p:tav tm="100000">
                                          <p:val>
                                            <p:fltVal val="0"/>
                                          </p:val>
                                        </p:tav>
                                      </p:tavLst>
                                    </p:anim>
                                    <p:set>
                                      <p:cBhvr>
                                        <p:cTn id="238" dur="1" fill="hold">
                                          <p:stCondLst>
                                            <p:cond delay="499"/>
                                          </p:stCondLst>
                                        </p:cTn>
                                        <p:tgtEl>
                                          <p:spTgt spid="31"/>
                                        </p:tgtEl>
                                        <p:attrNameLst>
                                          <p:attrName>style.visibility</p:attrName>
                                        </p:attrNameLst>
                                      </p:cBhvr>
                                      <p:to>
                                        <p:strVal val="hidden"/>
                                      </p:to>
                                    </p:set>
                                  </p:childTnLst>
                                </p:cTn>
                              </p:par>
                            </p:childTnLst>
                          </p:cTn>
                        </p:par>
                        <p:par>
                          <p:cTn id="239" fill="hold">
                            <p:stCondLst>
                              <p:cond delay="500"/>
                            </p:stCondLst>
                            <p:childTnLst>
                              <p:par>
                                <p:cTn id="240" presetID="2" presetClass="entr" presetSubtype="8" fill="hold" nodeType="afterEffect">
                                  <p:stCondLst>
                                    <p:cond delay="0"/>
                                  </p:stCondLst>
                                  <p:childTnLst>
                                    <p:set>
                                      <p:cBhvr>
                                        <p:cTn id="241" dur="1" fill="hold">
                                          <p:stCondLst>
                                            <p:cond delay="0"/>
                                          </p:stCondLst>
                                        </p:cTn>
                                        <p:tgtEl>
                                          <p:spTgt spid="3080"/>
                                        </p:tgtEl>
                                        <p:attrNameLst>
                                          <p:attrName>style.visibility</p:attrName>
                                        </p:attrNameLst>
                                      </p:cBhvr>
                                      <p:to>
                                        <p:strVal val="visible"/>
                                      </p:to>
                                    </p:set>
                                    <p:anim calcmode="lin" valueType="num">
                                      <p:cBhvr additive="base">
                                        <p:cTn id="242" dur="500" fill="hold"/>
                                        <p:tgtEl>
                                          <p:spTgt spid="3080"/>
                                        </p:tgtEl>
                                        <p:attrNameLst>
                                          <p:attrName>ppt_x</p:attrName>
                                        </p:attrNameLst>
                                      </p:cBhvr>
                                      <p:tavLst>
                                        <p:tav tm="0">
                                          <p:val>
                                            <p:strVal val="0-#ppt_w/2"/>
                                          </p:val>
                                        </p:tav>
                                        <p:tav tm="100000">
                                          <p:val>
                                            <p:strVal val="#ppt_x"/>
                                          </p:val>
                                        </p:tav>
                                      </p:tavLst>
                                    </p:anim>
                                    <p:anim calcmode="lin" valueType="num">
                                      <p:cBhvr additive="base">
                                        <p:cTn id="243" dur="500" fill="hold"/>
                                        <p:tgtEl>
                                          <p:spTgt spid="3080"/>
                                        </p:tgtEl>
                                        <p:attrNameLst>
                                          <p:attrName>ppt_y</p:attrName>
                                        </p:attrNameLst>
                                      </p:cBhvr>
                                      <p:tavLst>
                                        <p:tav tm="0">
                                          <p:val>
                                            <p:strVal val="#ppt_y"/>
                                          </p:val>
                                        </p:tav>
                                        <p:tav tm="100000">
                                          <p:val>
                                            <p:strVal val="#ppt_y"/>
                                          </p:val>
                                        </p:tav>
                                      </p:tavLst>
                                    </p:anim>
                                  </p:childTnLst>
                                </p:cTn>
                              </p:par>
                              <p:par>
                                <p:cTn id="244" presetID="2" presetClass="entr" presetSubtype="2" fill="hold" nodeType="withEffect">
                                  <p:stCondLst>
                                    <p:cond delay="400"/>
                                  </p:stCondLst>
                                  <p:childTnLst>
                                    <p:set>
                                      <p:cBhvr>
                                        <p:cTn id="245" dur="1" fill="hold">
                                          <p:stCondLst>
                                            <p:cond delay="0"/>
                                          </p:stCondLst>
                                        </p:cTn>
                                        <p:tgtEl>
                                          <p:spTgt spid="3078"/>
                                        </p:tgtEl>
                                        <p:attrNameLst>
                                          <p:attrName>style.visibility</p:attrName>
                                        </p:attrNameLst>
                                      </p:cBhvr>
                                      <p:to>
                                        <p:strVal val="visible"/>
                                      </p:to>
                                    </p:set>
                                    <p:anim calcmode="lin" valueType="num">
                                      <p:cBhvr additive="base">
                                        <p:cTn id="246" dur="500" fill="hold"/>
                                        <p:tgtEl>
                                          <p:spTgt spid="3078"/>
                                        </p:tgtEl>
                                        <p:attrNameLst>
                                          <p:attrName>ppt_x</p:attrName>
                                        </p:attrNameLst>
                                      </p:cBhvr>
                                      <p:tavLst>
                                        <p:tav tm="0">
                                          <p:val>
                                            <p:strVal val="1+#ppt_w/2"/>
                                          </p:val>
                                        </p:tav>
                                        <p:tav tm="100000">
                                          <p:val>
                                            <p:strVal val="#ppt_x"/>
                                          </p:val>
                                        </p:tav>
                                      </p:tavLst>
                                    </p:anim>
                                    <p:anim calcmode="lin" valueType="num">
                                      <p:cBhvr additive="base">
                                        <p:cTn id="247" dur="500" fill="hold"/>
                                        <p:tgtEl>
                                          <p:spTgt spid="3078"/>
                                        </p:tgtEl>
                                        <p:attrNameLst>
                                          <p:attrName>ppt_y</p:attrName>
                                        </p:attrNameLst>
                                      </p:cBhvr>
                                      <p:tavLst>
                                        <p:tav tm="0">
                                          <p:val>
                                            <p:strVal val="#ppt_y"/>
                                          </p:val>
                                        </p:tav>
                                        <p:tav tm="100000">
                                          <p:val>
                                            <p:strVal val="#ppt_y"/>
                                          </p:val>
                                        </p:tav>
                                      </p:tavLst>
                                    </p:anim>
                                  </p:childTnLst>
                                </p:cTn>
                              </p:par>
                            </p:childTnLst>
                          </p:cTn>
                        </p:par>
                        <p:par>
                          <p:cTn id="248" fill="hold">
                            <p:stCondLst>
                              <p:cond delay="1400"/>
                            </p:stCondLst>
                            <p:childTnLst>
                              <p:par>
                                <p:cTn id="249" presetID="26" presetClass="emph" presetSubtype="0" fill="hold" nodeType="afterEffect">
                                  <p:stCondLst>
                                    <p:cond delay="250"/>
                                  </p:stCondLst>
                                  <p:childTnLst>
                                    <p:animEffect transition="out" filter="fade">
                                      <p:cBhvr>
                                        <p:cTn id="250" dur="500" tmFilter="0, 0; .2, .5; .8, .5; 1, 0"/>
                                        <p:tgtEl>
                                          <p:spTgt spid="3078"/>
                                        </p:tgtEl>
                                      </p:cBhvr>
                                    </p:animEffect>
                                    <p:animScale>
                                      <p:cBhvr>
                                        <p:cTn id="251" dur="250" autoRev="1" fill="hold"/>
                                        <p:tgtEl>
                                          <p:spTgt spid="3078"/>
                                        </p:tgtEl>
                                      </p:cBhvr>
                                      <p:by x="105000" y="105000"/>
                                    </p:animScale>
                                  </p:childTnLst>
                                </p:cTn>
                              </p:par>
                            </p:childTnLst>
                          </p:cTn>
                        </p:par>
                      </p:childTnLst>
                    </p:cTn>
                  </p:par>
                  <p:par>
                    <p:cTn id="252" fill="hold">
                      <p:stCondLst>
                        <p:cond delay="indefinite"/>
                      </p:stCondLst>
                      <p:childTnLst>
                        <p:par>
                          <p:cTn id="253" fill="hold">
                            <p:stCondLst>
                              <p:cond delay="0"/>
                            </p:stCondLst>
                            <p:childTnLst>
                              <p:par>
                                <p:cTn id="254" presetID="18" presetClass="entr" presetSubtype="12" fill="hold" grpId="0" nodeType="clickEffect">
                                  <p:stCondLst>
                                    <p:cond delay="0"/>
                                  </p:stCondLst>
                                  <p:childTnLst>
                                    <p:set>
                                      <p:cBhvr>
                                        <p:cTn id="255" dur="1" fill="hold">
                                          <p:stCondLst>
                                            <p:cond delay="0"/>
                                          </p:stCondLst>
                                        </p:cTn>
                                        <p:tgtEl>
                                          <p:spTgt spid="21"/>
                                        </p:tgtEl>
                                        <p:attrNameLst>
                                          <p:attrName>style.visibility</p:attrName>
                                        </p:attrNameLst>
                                      </p:cBhvr>
                                      <p:to>
                                        <p:strVal val="visible"/>
                                      </p:to>
                                    </p:set>
                                    <p:animEffect transition="in" filter="strips(downLeft)">
                                      <p:cBhvr>
                                        <p:cTn id="256" dur="500"/>
                                        <p:tgtEl>
                                          <p:spTgt spid="21"/>
                                        </p:tgtEl>
                                      </p:cBhvr>
                                    </p:animEffect>
                                  </p:childTnLst>
                                </p:cTn>
                              </p:par>
                              <p:par>
                                <p:cTn id="257" presetID="18" presetClass="entr" presetSubtype="6" fill="hold" grpId="0" nodeType="withEffect">
                                  <p:stCondLst>
                                    <p:cond delay="0"/>
                                  </p:stCondLst>
                                  <p:childTnLst>
                                    <p:set>
                                      <p:cBhvr>
                                        <p:cTn id="258" dur="1" fill="hold">
                                          <p:stCondLst>
                                            <p:cond delay="0"/>
                                          </p:stCondLst>
                                        </p:cTn>
                                        <p:tgtEl>
                                          <p:spTgt spid="23"/>
                                        </p:tgtEl>
                                        <p:attrNameLst>
                                          <p:attrName>style.visibility</p:attrName>
                                        </p:attrNameLst>
                                      </p:cBhvr>
                                      <p:to>
                                        <p:strVal val="visible"/>
                                      </p:to>
                                    </p:set>
                                    <p:animEffect transition="in" filter="strips(downRight)">
                                      <p:cBhvr>
                                        <p:cTn id="259" dur="500"/>
                                        <p:tgtEl>
                                          <p:spTgt spid="23"/>
                                        </p:tgtEl>
                                      </p:cBhvr>
                                    </p:animEffect>
                                  </p:childTnLst>
                                </p:cTn>
                              </p:par>
                            </p:childTnLst>
                          </p:cTn>
                        </p:par>
                      </p:childTnLst>
                    </p:cTn>
                  </p:par>
                  <p:par>
                    <p:cTn id="260" fill="hold">
                      <p:stCondLst>
                        <p:cond delay="indefinite"/>
                      </p:stCondLst>
                      <p:childTnLst>
                        <p:par>
                          <p:cTn id="261" fill="hold">
                            <p:stCondLst>
                              <p:cond delay="0"/>
                            </p:stCondLst>
                            <p:childTnLst>
                              <p:par>
                                <p:cTn id="262" presetID="23" presetClass="entr" presetSubtype="16" fill="hold" grpId="0" nodeType="clickEffect">
                                  <p:stCondLst>
                                    <p:cond delay="0"/>
                                  </p:stCondLst>
                                  <p:childTnLst>
                                    <p:set>
                                      <p:cBhvr>
                                        <p:cTn id="263" dur="1" fill="hold">
                                          <p:stCondLst>
                                            <p:cond delay="0"/>
                                          </p:stCondLst>
                                        </p:cTn>
                                        <p:tgtEl>
                                          <p:spTgt spid="3081"/>
                                        </p:tgtEl>
                                        <p:attrNameLst>
                                          <p:attrName>style.visibility</p:attrName>
                                        </p:attrNameLst>
                                      </p:cBhvr>
                                      <p:to>
                                        <p:strVal val="visible"/>
                                      </p:to>
                                    </p:set>
                                    <p:anim calcmode="lin" valueType="num">
                                      <p:cBhvr>
                                        <p:cTn id="264" dur="500" fill="hold"/>
                                        <p:tgtEl>
                                          <p:spTgt spid="3081"/>
                                        </p:tgtEl>
                                        <p:attrNameLst>
                                          <p:attrName>ppt_w</p:attrName>
                                        </p:attrNameLst>
                                      </p:cBhvr>
                                      <p:tavLst>
                                        <p:tav tm="0">
                                          <p:val>
                                            <p:fltVal val="0"/>
                                          </p:val>
                                        </p:tav>
                                        <p:tav tm="100000">
                                          <p:val>
                                            <p:strVal val="#ppt_w"/>
                                          </p:val>
                                        </p:tav>
                                      </p:tavLst>
                                    </p:anim>
                                    <p:anim calcmode="lin" valueType="num">
                                      <p:cBhvr>
                                        <p:cTn id="265" dur="500" fill="hold"/>
                                        <p:tgtEl>
                                          <p:spTgt spid="3081"/>
                                        </p:tgtEl>
                                        <p:attrNameLst>
                                          <p:attrName>ppt_h</p:attrName>
                                        </p:attrNameLst>
                                      </p:cBhvr>
                                      <p:tavLst>
                                        <p:tav tm="0">
                                          <p:val>
                                            <p:fltVal val="0"/>
                                          </p:val>
                                        </p:tav>
                                        <p:tav tm="100000">
                                          <p:val>
                                            <p:strVal val="#ppt_h"/>
                                          </p:val>
                                        </p:tav>
                                      </p:tavLst>
                                    </p:anim>
                                  </p:childTnLst>
                                </p:cTn>
                              </p:par>
                            </p:childTnLst>
                          </p:cTn>
                        </p:par>
                        <p:par>
                          <p:cTn id="266" fill="hold">
                            <p:stCondLst>
                              <p:cond delay="500"/>
                            </p:stCondLst>
                            <p:childTnLst>
                              <p:par>
                                <p:cTn id="267" presetID="0" presetClass="entr" presetSubtype="0" fill="hold" grpId="0" nodeType="afterEffect">
                                  <p:stCondLst>
                                    <p:cond delay="250"/>
                                  </p:stCondLst>
                                  <p:childTnLst>
                                    <p:set>
                                      <p:cBhvr>
                                        <p:cTn id="268" dur="1" fill="hold">
                                          <p:stCondLst>
                                            <p:cond delay="0"/>
                                          </p:stCondLst>
                                        </p:cTn>
                                        <p:tgtEl>
                                          <p:spTgt spid="26"/>
                                        </p:tgtEl>
                                        <p:attrNameLst>
                                          <p:attrName>style.visibility</p:attrName>
                                        </p:attrNameLst>
                                      </p:cBhvr>
                                      <p:to>
                                        <p:strVal val="visible"/>
                                      </p:to>
                                    </p:set>
                                    <p:animEffect transition="in" filter="dissolve">
                                      <p:cBhvr>
                                        <p:cTn id="269" dur="750">
                                          <p:stCondLst>
                                            <p:cond delay="0"/>
                                          </p:stCondLst>
                                        </p:cTn>
                                        <p:tgtEl>
                                          <p:spTgt spid="26"/>
                                        </p:tgtEl>
                                      </p:cBhvr>
                                    </p:animEffect>
                                    <p:anim to="" calcmode="lin" valueType="num">
                                      <p:cBhvr>
                                        <p:cTn id="270" dur="75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271" dur="75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272" presetID="42" presetClass="path" presetSubtype="0" accel="50000" decel="50000" fill="hold" grpId="1" nodeType="withEffect">
                                  <p:stCondLst>
                                    <p:cond delay="250"/>
                                  </p:stCondLst>
                                  <p:childTnLst>
                                    <p:animMotion origin="layout" path="M -1.38889E-6 -1.85185E-6 L 0.24149 -0.31157 " pathEditMode="relative" rAng="0" ptsTypes="AA">
                                      <p:cBhvr>
                                        <p:cTn id="273" dur="750" spd="-100000" fill="hold"/>
                                        <p:tgtEl>
                                          <p:spTgt spid="26"/>
                                        </p:tgtEl>
                                        <p:attrNameLst>
                                          <p:attrName>ppt_x</p:attrName>
                                          <p:attrName>ppt_y</p:attrName>
                                        </p:attrNameLst>
                                      </p:cBhvr>
                                      <p:rCtr x="12066" y="-15579"/>
                                    </p:animMotion>
                                  </p:childTnLst>
                                </p:cTn>
                              </p:par>
                              <p:par>
                                <p:cTn id="274" presetID="42" presetClass="entr" presetSubtype="0" fill="hold" nodeType="withEffect">
                                  <p:stCondLst>
                                    <p:cond delay="250"/>
                                  </p:stCondLst>
                                  <p:childTnLst>
                                    <p:set>
                                      <p:cBhvr>
                                        <p:cTn id="275" dur="1" fill="hold">
                                          <p:stCondLst>
                                            <p:cond delay="0"/>
                                          </p:stCondLst>
                                        </p:cTn>
                                        <p:tgtEl>
                                          <p:spTgt spid="3076"/>
                                        </p:tgtEl>
                                        <p:attrNameLst>
                                          <p:attrName>style.visibility</p:attrName>
                                        </p:attrNameLst>
                                      </p:cBhvr>
                                      <p:to>
                                        <p:strVal val="visible"/>
                                      </p:to>
                                    </p:set>
                                    <p:animEffect transition="in" filter="fade">
                                      <p:cBhvr>
                                        <p:cTn id="276" dur="1000"/>
                                        <p:tgtEl>
                                          <p:spTgt spid="3076"/>
                                        </p:tgtEl>
                                      </p:cBhvr>
                                    </p:animEffect>
                                    <p:anim calcmode="lin" valueType="num">
                                      <p:cBhvr>
                                        <p:cTn id="277" dur="1000" fill="hold"/>
                                        <p:tgtEl>
                                          <p:spTgt spid="3076"/>
                                        </p:tgtEl>
                                        <p:attrNameLst>
                                          <p:attrName>ppt_x</p:attrName>
                                        </p:attrNameLst>
                                      </p:cBhvr>
                                      <p:tavLst>
                                        <p:tav tm="0">
                                          <p:val>
                                            <p:strVal val="#ppt_x"/>
                                          </p:val>
                                        </p:tav>
                                        <p:tav tm="100000">
                                          <p:val>
                                            <p:strVal val="#ppt_x"/>
                                          </p:val>
                                        </p:tav>
                                      </p:tavLst>
                                    </p:anim>
                                    <p:anim calcmode="lin" valueType="num">
                                      <p:cBhvr>
                                        <p:cTn id="278"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1" grpId="0"/>
      <p:bldP spid="22" grpId="0"/>
      <p:bldP spid="23" grpId="0"/>
      <p:bldP spid="24" grpId="0"/>
      <p:bldP spid="26" grpId="0" animBg="1"/>
      <p:bldP spid="26" grpId="1" animBg="1"/>
      <p:bldP spid="3073" grpId="0"/>
      <p:bldP spid="3073" grpId="2"/>
      <p:bldP spid="27" grpId="0"/>
      <p:bldP spid="27" grpId="2"/>
      <p:bldP spid="28" grpId="0"/>
      <p:bldP spid="28" grpId="2"/>
      <p:bldP spid="3072" grpId="0"/>
      <p:bldP spid="3072" grpId="2"/>
      <p:bldP spid="30" grpId="0"/>
      <p:bldP spid="30" grpId="2"/>
      <p:bldP spid="29" grpId="0"/>
      <p:bldP spid="29" grpId="2"/>
      <p:bldP spid="31" grpId="0"/>
      <p:bldP spid="31" grpId="2"/>
      <p:bldP spid="308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Heart">
            <a:extLst>
              <a:ext uri="{FF2B5EF4-FFF2-40B4-BE49-F238E27FC236}">
                <a16:creationId xmlns:a16="http://schemas.microsoft.com/office/drawing/2014/main" id="{36407662-EDBE-F35A-FF59-8405A564EED5}"/>
              </a:ext>
            </a:extLst>
          </p:cNvPr>
          <p:cNvSpPr/>
          <p:nvPr/>
        </p:nvSpPr>
        <p:spPr>
          <a:xfrm>
            <a:off x="814388" y="3743325"/>
            <a:ext cx="2304288" cy="2212848"/>
          </a:xfrm>
          <a:custGeom>
            <a:avLst/>
            <a:gdLst>
              <a:gd name="connsiteX0" fmla="*/ 1071349 w 2142698"/>
              <a:gd name="connsiteY0" fmla="*/ 579378 h 2317512"/>
              <a:gd name="connsiteX1" fmla="*/ 1071349 w 2142698"/>
              <a:gd name="connsiteY1" fmla="*/ 2317512 h 2317512"/>
              <a:gd name="connsiteX2" fmla="*/ 1071349 w 2142698"/>
              <a:gd name="connsiteY2" fmla="*/ 579378 h 2317512"/>
              <a:gd name="connsiteX0" fmla="*/ 932083 w 2166081"/>
              <a:gd name="connsiteY0" fmla="*/ 545335 h 2310764"/>
              <a:gd name="connsiteX1" fmla="*/ 1150448 w 2166081"/>
              <a:gd name="connsiteY1" fmla="*/ 2310764 h 2310764"/>
              <a:gd name="connsiteX2" fmla="*/ 932083 w 2166081"/>
              <a:gd name="connsiteY2" fmla="*/ 545335 h 2310764"/>
              <a:gd name="connsiteX0" fmla="*/ 905470 w 2169272"/>
              <a:gd name="connsiteY0" fmla="*/ 545335 h 2310764"/>
              <a:gd name="connsiteX1" fmla="*/ 1164778 w 2169272"/>
              <a:gd name="connsiteY1" fmla="*/ 2310764 h 2310764"/>
              <a:gd name="connsiteX2" fmla="*/ 905470 w 2169272"/>
              <a:gd name="connsiteY2" fmla="*/ 545335 h 2310764"/>
              <a:gd name="connsiteX0" fmla="*/ 1013434 w 2277236"/>
              <a:gd name="connsiteY0" fmla="*/ 545335 h 2310764"/>
              <a:gd name="connsiteX1" fmla="*/ 1272742 w 2277236"/>
              <a:gd name="connsiteY1" fmla="*/ 2310764 h 2310764"/>
              <a:gd name="connsiteX2" fmla="*/ 1013434 w 2277236"/>
              <a:gd name="connsiteY2" fmla="*/ 545335 h 2310764"/>
              <a:gd name="connsiteX0" fmla="*/ 1013434 w 2211580"/>
              <a:gd name="connsiteY0" fmla="*/ 426675 h 2192104"/>
              <a:gd name="connsiteX1" fmla="*/ 1272742 w 2211580"/>
              <a:gd name="connsiteY1" fmla="*/ 2192104 h 2192104"/>
              <a:gd name="connsiteX2" fmla="*/ 1013434 w 2211580"/>
              <a:gd name="connsiteY2" fmla="*/ 426675 h 2192104"/>
              <a:gd name="connsiteX0" fmla="*/ 1076397 w 2274543"/>
              <a:gd name="connsiteY0" fmla="*/ 426675 h 2192104"/>
              <a:gd name="connsiteX1" fmla="*/ 1335705 w 2274543"/>
              <a:gd name="connsiteY1" fmla="*/ 2192104 h 2192104"/>
              <a:gd name="connsiteX2" fmla="*/ 1076397 w 2274543"/>
              <a:gd name="connsiteY2" fmla="*/ 426675 h 2192104"/>
            </a:gdLst>
            <a:ahLst/>
            <a:cxnLst>
              <a:cxn ang="0">
                <a:pos x="connsiteX0" y="connsiteY0"/>
              </a:cxn>
              <a:cxn ang="0">
                <a:pos x="connsiteX1" y="connsiteY1"/>
              </a:cxn>
              <a:cxn ang="0">
                <a:pos x="connsiteX2" y="connsiteY2"/>
              </a:cxn>
            </a:cxnLst>
            <a:rect l="l" t="t" r="r" b="b"/>
            <a:pathLst>
              <a:path w="2274543" h="2192104">
                <a:moveTo>
                  <a:pt x="1076397" y="426675"/>
                </a:moveTo>
                <a:cubicBezTo>
                  <a:pt x="1222542" y="-652252"/>
                  <a:pt x="3523043" y="453970"/>
                  <a:pt x="1335705" y="2192104"/>
                </a:cubicBezTo>
                <a:cubicBezTo>
                  <a:pt x="-1001758" y="1300131"/>
                  <a:pt x="275160" y="-201875"/>
                  <a:pt x="1076397" y="426675"/>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14">
            <a:extLst>
              <a:ext uri="{FF2B5EF4-FFF2-40B4-BE49-F238E27FC236}">
                <a16:creationId xmlns:a16="http://schemas.microsoft.com/office/drawing/2014/main" id="{A6CD7E18-A58D-855A-313C-9B5F20462CB4}"/>
              </a:ext>
            </a:extLst>
          </p:cNvPr>
          <p:cNvSpPr/>
          <p:nvPr/>
        </p:nvSpPr>
        <p:spPr>
          <a:xfrm rot="10800000">
            <a:off x="7198614" y="5026898"/>
            <a:ext cx="323891" cy="1665304"/>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60F02E4E-7C5B-6AB4-D17C-C74C61198E80}"/>
              </a:ext>
            </a:extLst>
          </p:cNvPr>
          <p:cNvSpPr txBox="1">
            <a:spLocks noChangeArrowheads="1"/>
          </p:cNvSpPr>
          <p:nvPr/>
        </p:nvSpPr>
        <p:spPr bwMode="auto">
          <a:xfrm>
            <a:off x="457200" y="743470"/>
            <a:ext cx="8229600" cy="537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A5E724"/>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love of money </a:t>
            </a:r>
          </a:p>
          <a:p>
            <a:pPr eaLnBrk="1" hangingPunct="1"/>
            <a:r>
              <a:rPr lang="en-US" altLang="en-US" b="1" kern="0" dirty="0">
                <a:ln w="17780" cmpd="sng">
                  <a:solidFill>
                    <a:srgbClr val="A5E724"/>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is </a:t>
            </a:r>
          </a:p>
          <a:p>
            <a:pPr eaLnBrk="1" hangingPunct="1"/>
            <a:r>
              <a:rPr lang="en-US" altLang="en-US" b="1" kern="0" dirty="0">
                <a:ln w="17780" cmpd="sng">
                  <a:solidFill>
                    <a:srgbClr val="A5E724"/>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a root of all kinds of evil</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some have strayed from the faith </a:t>
            </a:r>
            <a:r>
              <a:rPr lang="en-US" altLang="en-US" b="1" kern="0" dirty="0">
                <a:ln w="17780" cmpd="sng">
                  <a:solidFill>
                    <a:srgbClr val="CC00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in their greediness and pierced themselves through with sorrows</a:t>
            </a:r>
            <a:endParaRPr lang="en-US" altLang="en-US" sz="3200" b="1" i="1" kern="0" dirty="0">
              <a:ln w="17780" cmpd="sng">
                <a:solidFill>
                  <a:srgbClr val="CC00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love of money is a root of all kinds of evil, for which some have strayed from the faith in their greediness, and pierced themselves through with many sorrows.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6:10 </a:t>
            </a:r>
          </a:p>
        </p:txBody>
      </p:sp>
      <p:sp>
        <p:nvSpPr>
          <p:cNvPr id="3" name="Rectangle 2">
            <a:extLst>
              <a:ext uri="{FF2B5EF4-FFF2-40B4-BE49-F238E27FC236}">
                <a16:creationId xmlns:a16="http://schemas.microsoft.com/office/drawing/2014/main" id="{137ABEDD-35D8-5D67-2BA6-F6C4CDEF716C}"/>
              </a:ext>
            </a:extLst>
          </p:cNvPr>
          <p:cNvSpPr txBox="1">
            <a:spLocks noChangeArrowheads="1"/>
          </p:cNvSpPr>
          <p:nvPr/>
        </p:nvSpPr>
        <p:spPr bwMode="auto">
          <a:xfrm>
            <a:off x="2213145" y="1346775"/>
            <a:ext cx="3885235" cy="81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love of money</a:t>
            </a:r>
          </a:p>
        </p:txBody>
      </p:sp>
      <p:sp>
        <p:nvSpPr>
          <p:cNvPr id="4" name="Rectangle 2">
            <a:extLst>
              <a:ext uri="{FF2B5EF4-FFF2-40B4-BE49-F238E27FC236}">
                <a16:creationId xmlns:a16="http://schemas.microsoft.com/office/drawing/2014/main" id="{855E5B95-201E-818C-1C11-7B9EA839AE8F}"/>
              </a:ext>
            </a:extLst>
          </p:cNvPr>
          <p:cNvSpPr txBox="1">
            <a:spLocks noChangeArrowheads="1"/>
          </p:cNvSpPr>
          <p:nvPr/>
        </p:nvSpPr>
        <p:spPr bwMode="auto">
          <a:xfrm>
            <a:off x="5715001" y="1369219"/>
            <a:ext cx="820306" cy="75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is</a:t>
            </a:r>
          </a:p>
        </p:txBody>
      </p:sp>
      <p:sp>
        <p:nvSpPr>
          <p:cNvPr id="5" name="Rectangle 2">
            <a:extLst>
              <a:ext uri="{FF2B5EF4-FFF2-40B4-BE49-F238E27FC236}">
                <a16:creationId xmlns:a16="http://schemas.microsoft.com/office/drawing/2014/main" id="{4D5E50BF-02DE-C687-5A06-5DE83F540F92}"/>
              </a:ext>
            </a:extLst>
          </p:cNvPr>
          <p:cNvSpPr txBox="1">
            <a:spLocks noChangeArrowheads="1"/>
          </p:cNvSpPr>
          <p:nvPr/>
        </p:nvSpPr>
        <p:spPr bwMode="auto">
          <a:xfrm>
            <a:off x="6215605" y="1346775"/>
            <a:ext cx="2430714" cy="80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 root of</a:t>
            </a:r>
          </a:p>
        </p:txBody>
      </p:sp>
      <p:sp>
        <p:nvSpPr>
          <p:cNvPr id="6" name="Rectangle 2">
            <a:extLst>
              <a:ext uri="{FF2B5EF4-FFF2-40B4-BE49-F238E27FC236}">
                <a16:creationId xmlns:a16="http://schemas.microsoft.com/office/drawing/2014/main" id="{B39754C7-D11F-6EA5-D128-0C71D0B3833A}"/>
              </a:ext>
            </a:extLst>
          </p:cNvPr>
          <p:cNvSpPr txBox="1">
            <a:spLocks noChangeArrowheads="1"/>
          </p:cNvSpPr>
          <p:nvPr/>
        </p:nvSpPr>
        <p:spPr bwMode="auto">
          <a:xfrm>
            <a:off x="537069" y="2031206"/>
            <a:ext cx="4227812" cy="77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all kinds of evil</a:t>
            </a:r>
          </a:p>
        </p:txBody>
      </p:sp>
      <p:sp>
        <p:nvSpPr>
          <p:cNvPr id="7" name="Rectangle 2">
            <a:extLst>
              <a:ext uri="{FF2B5EF4-FFF2-40B4-BE49-F238E27FC236}">
                <a16:creationId xmlns:a16="http://schemas.microsoft.com/office/drawing/2014/main" id="{9E12DC1D-797B-1864-4C61-D4E30C37E904}"/>
              </a:ext>
            </a:extLst>
          </p:cNvPr>
          <p:cNvSpPr txBox="1">
            <a:spLocks noChangeArrowheads="1"/>
          </p:cNvSpPr>
          <p:nvPr/>
        </p:nvSpPr>
        <p:spPr bwMode="auto">
          <a:xfrm>
            <a:off x="6829063" y="2029682"/>
            <a:ext cx="15291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some</a:t>
            </a:r>
          </a:p>
        </p:txBody>
      </p:sp>
      <p:sp>
        <p:nvSpPr>
          <p:cNvPr id="8" name="Rectangle 2">
            <a:extLst>
              <a:ext uri="{FF2B5EF4-FFF2-40B4-BE49-F238E27FC236}">
                <a16:creationId xmlns:a16="http://schemas.microsoft.com/office/drawing/2014/main" id="{CC9D9F3B-AA64-4553-94BC-310EADF2BC6C}"/>
              </a:ext>
            </a:extLst>
          </p:cNvPr>
          <p:cNvSpPr txBox="1">
            <a:spLocks noChangeArrowheads="1"/>
          </p:cNvSpPr>
          <p:nvPr/>
        </p:nvSpPr>
        <p:spPr bwMode="auto">
          <a:xfrm>
            <a:off x="901301" y="2689439"/>
            <a:ext cx="6775850" cy="80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have strayed from the faith</a:t>
            </a:r>
          </a:p>
        </p:txBody>
      </p:sp>
      <p:sp>
        <p:nvSpPr>
          <p:cNvPr id="9" name="Rectangle 2">
            <a:extLst>
              <a:ext uri="{FF2B5EF4-FFF2-40B4-BE49-F238E27FC236}">
                <a16:creationId xmlns:a16="http://schemas.microsoft.com/office/drawing/2014/main" id="{B2A867BA-90DE-0402-3A06-EFDB141B5A88}"/>
              </a:ext>
            </a:extLst>
          </p:cNvPr>
          <p:cNvSpPr txBox="1">
            <a:spLocks noChangeArrowheads="1"/>
          </p:cNvSpPr>
          <p:nvPr/>
        </p:nvSpPr>
        <p:spPr bwMode="auto">
          <a:xfrm>
            <a:off x="7488821" y="2701013"/>
            <a:ext cx="6550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a:t>
            </a:r>
          </a:p>
        </p:txBody>
      </p:sp>
      <p:sp>
        <p:nvSpPr>
          <p:cNvPr id="10" name="Rectangle 2">
            <a:extLst>
              <a:ext uri="{FF2B5EF4-FFF2-40B4-BE49-F238E27FC236}">
                <a16:creationId xmlns:a16="http://schemas.microsoft.com/office/drawing/2014/main" id="{EFABB43A-9C6B-425C-93D9-BBD101FA308A}"/>
              </a:ext>
            </a:extLst>
          </p:cNvPr>
          <p:cNvSpPr txBox="1">
            <a:spLocks noChangeArrowheads="1"/>
          </p:cNvSpPr>
          <p:nvPr/>
        </p:nvSpPr>
        <p:spPr bwMode="auto">
          <a:xfrm>
            <a:off x="966788" y="3381375"/>
            <a:ext cx="4202706" cy="75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their greediness</a:t>
            </a:r>
          </a:p>
        </p:txBody>
      </p:sp>
      <p:sp>
        <p:nvSpPr>
          <p:cNvPr id="11" name="Rectangle 2">
            <a:extLst>
              <a:ext uri="{FF2B5EF4-FFF2-40B4-BE49-F238E27FC236}">
                <a16:creationId xmlns:a16="http://schemas.microsoft.com/office/drawing/2014/main" id="{4A95A45F-825B-6CB8-F208-FB700B3EF01F}"/>
              </a:ext>
            </a:extLst>
          </p:cNvPr>
          <p:cNvSpPr txBox="1">
            <a:spLocks noChangeArrowheads="1"/>
          </p:cNvSpPr>
          <p:nvPr/>
        </p:nvSpPr>
        <p:spPr bwMode="auto">
          <a:xfrm>
            <a:off x="4953964" y="3383920"/>
            <a:ext cx="3235155" cy="75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and pierced</a:t>
            </a:r>
          </a:p>
        </p:txBody>
      </p:sp>
      <p:sp>
        <p:nvSpPr>
          <p:cNvPr id="12" name="Rectangle 2">
            <a:extLst>
              <a:ext uri="{FF2B5EF4-FFF2-40B4-BE49-F238E27FC236}">
                <a16:creationId xmlns:a16="http://schemas.microsoft.com/office/drawing/2014/main" id="{126D4532-A590-C404-BA83-DC03C5AEA1B9}"/>
              </a:ext>
            </a:extLst>
          </p:cNvPr>
          <p:cNvSpPr txBox="1">
            <a:spLocks noChangeArrowheads="1"/>
          </p:cNvSpPr>
          <p:nvPr/>
        </p:nvSpPr>
        <p:spPr bwMode="auto">
          <a:xfrm>
            <a:off x="685800" y="4045743"/>
            <a:ext cx="6348413" cy="77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themselves through with</a:t>
            </a:r>
          </a:p>
        </p:txBody>
      </p:sp>
      <p:sp>
        <p:nvSpPr>
          <p:cNvPr id="13" name="Rectangle 2">
            <a:extLst>
              <a:ext uri="{FF2B5EF4-FFF2-40B4-BE49-F238E27FC236}">
                <a16:creationId xmlns:a16="http://schemas.microsoft.com/office/drawing/2014/main" id="{E582AF43-E904-1C22-63A6-5D3415F48683}"/>
              </a:ext>
            </a:extLst>
          </p:cNvPr>
          <p:cNvSpPr txBox="1">
            <a:spLocks noChangeArrowheads="1"/>
          </p:cNvSpPr>
          <p:nvPr/>
        </p:nvSpPr>
        <p:spPr bwMode="auto">
          <a:xfrm>
            <a:off x="1747776" y="4726583"/>
            <a:ext cx="2195573" cy="75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sorrows</a:t>
            </a:r>
          </a:p>
        </p:txBody>
      </p:sp>
      <p:sp>
        <p:nvSpPr>
          <p:cNvPr id="14" name="=">
            <a:extLst>
              <a:ext uri="{FF2B5EF4-FFF2-40B4-BE49-F238E27FC236}">
                <a16:creationId xmlns:a16="http://schemas.microsoft.com/office/drawing/2014/main" id="{30D0DC5A-C537-97CD-05E3-76C3DBB91DCC}"/>
              </a:ext>
            </a:extLst>
          </p:cNvPr>
          <p:cNvSpPr>
            <a:spLocks noChangeArrowheads="1"/>
          </p:cNvSpPr>
          <p:nvPr/>
        </p:nvSpPr>
        <p:spPr bwMode="auto">
          <a:xfrm>
            <a:off x="4160354" y="138015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5" name="in">
            <a:extLst>
              <a:ext uri="{FF2B5EF4-FFF2-40B4-BE49-F238E27FC236}">
                <a16:creationId xmlns:a16="http://schemas.microsoft.com/office/drawing/2014/main" id="{8C588EB1-284E-CC71-C583-D7517D3AB539}"/>
              </a:ext>
            </a:extLst>
          </p:cNvPr>
          <p:cNvSpPr>
            <a:spLocks noChangeArrowheads="1"/>
          </p:cNvSpPr>
          <p:nvPr/>
        </p:nvSpPr>
        <p:spPr bwMode="auto">
          <a:xfrm>
            <a:off x="835742" y="4741607"/>
            <a:ext cx="758408" cy="73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6" name="TextBox 18">
            <a:extLst>
              <a:ext uri="{FF2B5EF4-FFF2-40B4-BE49-F238E27FC236}">
                <a16:creationId xmlns:a16="http://schemas.microsoft.com/office/drawing/2014/main" id="{93DF9932-F703-0622-8CD4-170D809022B0}"/>
              </a:ext>
            </a:extLst>
          </p:cNvPr>
          <p:cNvSpPr txBox="1"/>
          <p:nvPr/>
        </p:nvSpPr>
        <p:spPr>
          <a:xfrm>
            <a:off x="20548" y="4089433"/>
            <a:ext cx="67317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7" name="TextBox 18">
            <a:extLst>
              <a:ext uri="{FF2B5EF4-FFF2-40B4-BE49-F238E27FC236}">
                <a16:creationId xmlns:a16="http://schemas.microsoft.com/office/drawing/2014/main" id="{CA409E63-C70D-EC50-AC3A-F9F2EBB28909}"/>
              </a:ext>
            </a:extLst>
          </p:cNvPr>
          <p:cNvSpPr txBox="1"/>
          <p:nvPr/>
        </p:nvSpPr>
        <p:spPr>
          <a:xfrm>
            <a:off x="8440699" y="4089433"/>
            <a:ext cx="67317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0" name="Rectangle 2">
            <a:extLst>
              <a:ext uri="{FF2B5EF4-FFF2-40B4-BE49-F238E27FC236}">
                <a16:creationId xmlns:a16="http://schemas.microsoft.com/office/drawing/2014/main" id="{303C1D53-C239-569A-D54E-0F9F5F8632F6}"/>
              </a:ext>
            </a:extLst>
          </p:cNvPr>
          <p:cNvSpPr txBox="1">
            <a:spLocks noChangeArrowheads="1"/>
          </p:cNvSpPr>
          <p:nvPr/>
        </p:nvSpPr>
        <p:spPr bwMode="auto">
          <a:xfrm>
            <a:off x="6328881" y="3585681"/>
            <a:ext cx="21781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gd name="adj" fmla="val 42086"/>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faith</a:t>
            </a:r>
          </a:p>
        </p:txBody>
      </p:sp>
      <p:sp>
        <p:nvSpPr>
          <p:cNvPr id="22" name="Up Arrow 13">
            <a:extLst>
              <a:ext uri="{FF2B5EF4-FFF2-40B4-BE49-F238E27FC236}">
                <a16:creationId xmlns:a16="http://schemas.microsoft.com/office/drawing/2014/main" id="{C7A6BCAA-0058-567C-6424-E90241389AF1}"/>
              </a:ext>
            </a:extLst>
          </p:cNvPr>
          <p:cNvSpPr/>
          <p:nvPr/>
        </p:nvSpPr>
        <p:spPr>
          <a:xfrm>
            <a:off x="7701035" y="100484"/>
            <a:ext cx="323891" cy="3366425"/>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9C81D4B2-147B-8E05-7F16-1DF0C6D498A7}"/>
              </a:ext>
            </a:extLst>
          </p:cNvPr>
          <p:cNvSpPr txBox="1">
            <a:spLocks noChangeArrowheads="1"/>
          </p:cNvSpPr>
          <p:nvPr/>
        </p:nvSpPr>
        <p:spPr bwMode="auto">
          <a:xfrm>
            <a:off x="2620408" y="4721395"/>
            <a:ext cx="2842810" cy="77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A5E724"/>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greediness</a:t>
            </a:r>
          </a:p>
        </p:txBody>
      </p:sp>
      <p:sp>
        <p:nvSpPr>
          <p:cNvPr id="23" name="Rectangle 2">
            <a:extLst>
              <a:ext uri="{FF2B5EF4-FFF2-40B4-BE49-F238E27FC236}">
                <a16:creationId xmlns:a16="http://schemas.microsoft.com/office/drawing/2014/main" id="{41F197B0-3A61-C11F-3DCD-37A282904438}"/>
              </a:ext>
            </a:extLst>
          </p:cNvPr>
          <p:cNvSpPr txBox="1">
            <a:spLocks noChangeArrowheads="1"/>
          </p:cNvSpPr>
          <p:nvPr/>
        </p:nvSpPr>
        <p:spPr bwMode="auto">
          <a:xfrm>
            <a:off x="6187043" y="4706621"/>
            <a:ext cx="2179717" cy="8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CC00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pierced</a:t>
            </a:r>
          </a:p>
        </p:txBody>
      </p:sp>
      <p:sp>
        <p:nvSpPr>
          <p:cNvPr id="24" name="Rectangle 2">
            <a:extLst>
              <a:ext uri="{FF2B5EF4-FFF2-40B4-BE49-F238E27FC236}">
                <a16:creationId xmlns:a16="http://schemas.microsoft.com/office/drawing/2014/main" id="{413770E5-98F1-99DD-57F4-DB8C12F625CC}"/>
              </a:ext>
            </a:extLst>
          </p:cNvPr>
          <p:cNvSpPr txBox="1">
            <a:spLocks noChangeArrowheads="1"/>
          </p:cNvSpPr>
          <p:nvPr/>
        </p:nvSpPr>
        <p:spPr bwMode="auto">
          <a:xfrm>
            <a:off x="6457635" y="5369560"/>
            <a:ext cx="2171989"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CC00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sorrows</a:t>
            </a:r>
          </a:p>
        </p:txBody>
      </p:sp>
    </p:spTree>
    <p:extLst>
      <p:ext uri="{BB962C8B-B14F-4D97-AF65-F5344CB8AC3E}">
        <p14:creationId xmlns:p14="http://schemas.microsoft.com/office/powerpoint/2010/main" val="2147112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50"/>
                                        <p:tgtEl>
                                          <p:spTgt spid="13"/>
                                        </p:tgtEl>
                                      </p:cBhvr>
                                    </p:animEffect>
                                  </p:childTnLst>
                                </p:cTn>
                              </p:par>
                              <p:par>
                                <p:cTn id="48" presetID="42" presetClass="path" presetSubtype="0" accel="50000" decel="50000" fill="hold" grpId="2" nodeType="withEffect">
                                  <p:stCondLst>
                                    <p:cond delay="0"/>
                                  </p:stCondLst>
                                  <p:childTnLst>
                                    <p:animMotion origin="layout" path="M -2.77778E-7 -4.07407E-6 L 0.04549 -0.09722 " pathEditMode="relative" rAng="0" ptsTypes="AA">
                                      <p:cBhvr>
                                        <p:cTn id="49" dur="2000" fill="hold"/>
                                        <p:tgtEl>
                                          <p:spTgt spid="3"/>
                                        </p:tgtEl>
                                        <p:attrNameLst>
                                          <p:attrName>ppt_x</p:attrName>
                                          <p:attrName>ppt_y</p:attrName>
                                        </p:attrNameLst>
                                      </p:cBhvr>
                                      <p:rCtr x="2274" y="-4861"/>
                                    </p:animMotion>
                                  </p:childTnLst>
                                </p:cTn>
                              </p:par>
                              <p:par>
                                <p:cTn id="50" presetID="42" presetClass="path" presetSubtype="0" accel="50000" decel="50000" fill="hold" grpId="2" nodeType="withEffect">
                                  <p:stCondLst>
                                    <p:cond delay="0"/>
                                  </p:stCondLst>
                                  <p:childTnLst>
                                    <p:animMotion origin="layout" path="M -1.66667E-6 -1.11111E-6 L -0.16962 -1.11111E-6 " pathEditMode="relative" rAng="0" ptsTypes="AA">
                                      <p:cBhvr>
                                        <p:cTn id="51" dur="2000" fill="hold"/>
                                        <p:tgtEl>
                                          <p:spTgt spid="4"/>
                                        </p:tgtEl>
                                        <p:attrNameLst>
                                          <p:attrName>ppt_x</p:attrName>
                                          <p:attrName>ppt_y</p:attrName>
                                        </p:attrNameLst>
                                      </p:cBhvr>
                                      <p:rCtr x="-8490" y="0"/>
                                    </p:animMotion>
                                  </p:childTnLst>
                                </p:cTn>
                              </p:par>
                              <p:par>
                                <p:cTn id="52" presetID="42" presetClass="path" presetSubtype="0" accel="50000" decel="50000" fill="hold" grpId="2" nodeType="withEffect">
                                  <p:stCondLst>
                                    <p:cond delay="0"/>
                                  </p:stCondLst>
                                  <p:childTnLst>
                                    <p:animMotion origin="layout" path="M -3.61111E-6 -2.59259E-6 L -0.5092 0.09815 " pathEditMode="relative" rAng="0" ptsTypes="AA">
                                      <p:cBhvr>
                                        <p:cTn id="53" dur="2000" fill="hold"/>
                                        <p:tgtEl>
                                          <p:spTgt spid="5"/>
                                        </p:tgtEl>
                                        <p:attrNameLst>
                                          <p:attrName>ppt_x</p:attrName>
                                          <p:attrName>ppt_y</p:attrName>
                                        </p:attrNameLst>
                                      </p:cBhvr>
                                      <p:rCtr x="-25469" y="4907"/>
                                    </p:animMotion>
                                  </p:childTnLst>
                                </p:cTn>
                              </p:par>
                              <p:par>
                                <p:cTn id="54" presetID="42" presetClass="path" presetSubtype="0" accel="50000" decel="50000" fill="hold" grpId="2" nodeType="withEffect">
                                  <p:stCondLst>
                                    <p:cond delay="0"/>
                                  </p:stCondLst>
                                  <p:childTnLst>
                                    <p:animMotion origin="layout" path="M 3.05556E-6 2.22222E-6 L 0.32673 2.22222E-6 " pathEditMode="relative" rAng="0" ptsTypes="AA">
                                      <p:cBhvr>
                                        <p:cTn id="55" dur="2000" fill="hold"/>
                                        <p:tgtEl>
                                          <p:spTgt spid="6"/>
                                        </p:tgtEl>
                                        <p:attrNameLst>
                                          <p:attrName>ppt_x</p:attrName>
                                          <p:attrName>ppt_y</p:attrName>
                                        </p:attrNameLst>
                                      </p:cBhvr>
                                      <p:rCtr x="16337" y="0"/>
                                    </p:animMotion>
                                  </p:childTnLst>
                                </p:cTn>
                              </p:par>
                              <p:par>
                                <p:cTn id="56" presetID="42" presetClass="path" presetSubtype="0" accel="50000" decel="50000" fill="hold" grpId="2" nodeType="withEffect">
                                  <p:stCondLst>
                                    <p:cond delay="0"/>
                                  </p:stCondLst>
                                  <p:childTnLst>
                                    <p:animMotion origin="layout" path="M -1.94444E-6 2.22222E-6 L -0.68455 0.29398 " pathEditMode="relative" rAng="0" ptsTypes="AA">
                                      <p:cBhvr>
                                        <p:cTn id="57" dur="2000" fill="hold"/>
                                        <p:tgtEl>
                                          <p:spTgt spid="7"/>
                                        </p:tgtEl>
                                        <p:attrNameLst>
                                          <p:attrName>ppt_x</p:attrName>
                                          <p:attrName>ppt_y</p:attrName>
                                        </p:attrNameLst>
                                      </p:cBhvr>
                                      <p:rCtr x="-34236" y="14699"/>
                                    </p:animMotion>
                                  </p:childTnLst>
                                </p:cTn>
                              </p:par>
                              <p:par>
                                <p:cTn id="58" presetID="42" presetClass="path" presetSubtype="0" accel="50000" decel="50000" fill="hold" grpId="2" nodeType="withEffect">
                                  <p:stCondLst>
                                    <p:cond delay="0"/>
                                  </p:stCondLst>
                                  <p:childTnLst>
                                    <p:animMotion origin="layout" path="M 2.77778E-6 -4.44444E-6 L 0.10659 0.19584 " pathEditMode="relative" rAng="0" ptsTypes="AA">
                                      <p:cBhvr>
                                        <p:cTn id="59" dur="2000" fill="hold"/>
                                        <p:tgtEl>
                                          <p:spTgt spid="8"/>
                                        </p:tgtEl>
                                        <p:attrNameLst>
                                          <p:attrName>ppt_x</p:attrName>
                                          <p:attrName>ppt_y</p:attrName>
                                        </p:attrNameLst>
                                      </p:cBhvr>
                                      <p:rCtr x="5330" y="9792"/>
                                    </p:animMotion>
                                  </p:childTnLst>
                                </p:cTn>
                              </p:par>
                              <p:par>
                                <p:cTn id="60" presetID="42" presetClass="path" presetSubtype="0" accel="50000" decel="50000" fill="hold" grpId="2" nodeType="withEffect">
                                  <p:stCondLst>
                                    <p:cond delay="0"/>
                                  </p:stCondLst>
                                  <p:childTnLst>
                                    <p:animMotion origin="layout" path="M 2.5E-6 -2.96296E-6 L -0.72188 0.29375 " pathEditMode="relative" rAng="0" ptsTypes="AA">
                                      <p:cBhvr>
                                        <p:cTn id="61" dur="2000" fill="hold"/>
                                        <p:tgtEl>
                                          <p:spTgt spid="9"/>
                                        </p:tgtEl>
                                        <p:attrNameLst>
                                          <p:attrName>ppt_x</p:attrName>
                                          <p:attrName>ppt_y</p:attrName>
                                        </p:attrNameLst>
                                      </p:cBhvr>
                                      <p:rCtr x="-36094" y="14676"/>
                                    </p:animMotion>
                                  </p:childTnLst>
                                </p:cTn>
                              </p:par>
                              <p:par>
                                <p:cTn id="62" presetID="42" presetClass="path" presetSubtype="0" accel="50000" decel="50000" fill="hold" grpId="2" nodeType="withEffect">
                                  <p:stCondLst>
                                    <p:cond delay="0"/>
                                  </p:stCondLst>
                                  <p:childTnLst>
                                    <p:animMotion origin="layout" path="M 3.33333E-6 3.7037E-7 L 0.03906 0.19606 " pathEditMode="relative" rAng="0" ptsTypes="AA">
                                      <p:cBhvr>
                                        <p:cTn id="63" dur="2000" fill="hold"/>
                                        <p:tgtEl>
                                          <p:spTgt spid="10"/>
                                        </p:tgtEl>
                                        <p:attrNameLst>
                                          <p:attrName>ppt_x</p:attrName>
                                          <p:attrName>ppt_y</p:attrName>
                                        </p:attrNameLst>
                                      </p:cBhvr>
                                      <p:rCtr x="1944" y="9792"/>
                                    </p:animMotion>
                                  </p:childTnLst>
                                </p:cTn>
                              </p:par>
                              <p:par>
                                <p:cTn id="64" presetID="42" presetClass="path" presetSubtype="0" accel="50000" decel="50000" fill="hold" grpId="2" nodeType="withEffect">
                                  <p:stCondLst>
                                    <p:cond delay="0"/>
                                  </p:stCondLst>
                                  <p:childTnLst>
                                    <p:animMotion origin="layout" path="M 1.11022E-16 3.7037E-7 L 0.02292 0.1963 " pathEditMode="relative" rAng="0" ptsTypes="AA">
                                      <p:cBhvr>
                                        <p:cTn id="65" dur="2000" fill="hold"/>
                                        <p:tgtEl>
                                          <p:spTgt spid="11"/>
                                        </p:tgtEl>
                                        <p:attrNameLst>
                                          <p:attrName>ppt_x</p:attrName>
                                          <p:attrName>ppt_y</p:attrName>
                                        </p:attrNameLst>
                                      </p:cBhvr>
                                      <p:rCtr x="1146" y="9815"/>
                                    </p:animMotion>
                                  </p:childTnLst>
                                </p:cTn>
                              </p:par>
                              <p:par>
                                <p:cTn id="66" presetID="42" presetClass="path" presetSubtype="0" accel="50000" decel="50000" fill="hold" grpId="2" nodeType="withEffect">
                                  <p:stCondLst>
                                    <p:cond delay="0"/>
                                  </p:stCondLst>
                                  <p:childTnLst>
                                    <p:animMotion origin="layout" path="M 1.38889E-6 2.22222E-6 L -0.03073 0.19583 " pathEditMode="relative" rAng="0" ptsTypes="AA">
                                      <p:cBhvr>
                                        <p:cTn id="67" dur="2000" fill="hold"/>
                                        <p:tgtEl>
                                          <p:spTgt spid="12"/>
                                        </p:tgtEl>
                                        <p:attrNameLst>
                                          <p:attrName>ppt_x</p:attrName>
                                          <p:attrName>ppt_y</p:attrName>
                                        </p:attrNameLst>
                                      </p:cBhvr>
                                      <p:rCtr x="-1545" y="9792"/>
                                    </p:animMotion>
                                  </p:childTnLst>
                                </p:cTn>
                              </p:par>
                              <p:par>
                                <p:cTn id="68" presetID="42" presetClass="path" presetSubtype="0" accel="50000" decel="50000" fill="hold" grpId="2" nodeType="withEffect">
                                  <p:stCondLst>
                                    <p:cond delay="0"/>
                                  </p:stCondLst>
                                  <p:childTnLst>
                                    <p:animMotion origin="layout" path="M -1.11111E-6 -4.44444E-6 L 0.51285 0.09792 " pathEditMode="relative" rAng="0" ptsTypes="AA">
                                      <p:cBhvr>
                                        <p:cTn id="69" dur="2000" fill="hold"/>
                                        <p:tgtEl>
                                          <p:spTgt spid="13"/>
                                        </p:tgtEl>
                                        <p:attrNameLst>
                                          <p:attrName>ppt_x</p:attrName>
                                          <p:attrName>ppt_y</p:attrName>
                                        </p:attrNameLst>
                                      </p:cBhvr>
                                      <p:rCtr x="25642" y="4884"/>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250"/>
                                        <p:tgtEl>
                                          <p:spTgt spid="2"/>
                                        </p:tgtEl>
                                      </p:cBhvr>
                                    </p:animEffect>
                                  </p:childTnLst>
                                </p:cTn>
                              </p:par>
                              <p:par>
                                <p:cTn id="77" presetID="10" presetClass="exit" presetSubtype="0" fill="hold" grpId="1"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0" presetClass="entr" presetSubtype="0" fill="hold" grpId="0"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dissolve">
                                      <p:cBhvr>
                                        <p:cTn id="114" dur="500">
                                          <p:stCondLst>
                                            <p:cond delay="0"/>
                                          </p:stCondLst>
                                        </p:cTn>
                                        <p:tgtEl>
                                          <p:spTgt spid="14"/>
                                        </p:tgtEl>
                                      </p:cBhvr>
                                    </p:animEffect>
                                    <p:anim to="" calcmode="lin" valueType="num">
                                      <p:cBhvr>
                                        <p:cTn id="11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1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16">
                                            <p:txEl>
                                              <p:pRg st="0" end="0"/>
                                            </p:txEl>
                                          </p:spTgt>
                                        </p:tgtEl>
                                        <p:attrNameLst>
                                          <p:attrName>style.visibility</p:attrName>
                                        </p:attrNameLst>
                                      </p:cBhvr>
                                      <p:to>
                                        <p:strVal val="visible"/>
                                      </p:to>
                                    </p:set>
                                    <p:anim calcmode="lin" valueType="num">
                                      <p:cBhvr additive="base">
                                        <p:cTn id="121"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16">
                                            <p:txEl>
                                              <p:pRg st="0" end="0"/>
                                            </p:txEl>
                                          </p:spTgt>
                                        </p:tgtEl>
                                        <p:attrNameLst>
                                          <p:attrName>ppt_y</p:attrName>
                                        </p:attrNameLst>
                                      </p:cBhvr>
                                      <p:tavLst>
                                        <p:tav tm="0">
                                          <p:val>
                                            <p:strVal val="#ppt_y"/>
                                          </p:val>
                                        </p:tav>
                                        <p:tav tm="100000">
                                          <p:val>
                                            <p:strVal val="#ppt_y"/>
                                          </p:val>
                                        </p:tav>
                                      </p:tavLst>
                                    </p:anim>
                                  </p:childTnLst>
                                </p:cTn>
                              </p:par>
                              <p:par>
                                <p:cTn id="123" presetID="2" presetClass="entr" presetSubtype="2" fill="hold" nodeType="withEffect">
                                  <p:stCondLst>
                                    <p:cond delay="0"/>
                                  </p:stCondLst>
                                  <p:childTnLst>
                                    <p:set>
                                      <p:cBhvr>
                                        <p:cTn id="124" dur="1" fill="hold">
                                          <p:stCondLst>
                                            <p:cond delay="0"/>
                                          </p:stCondLst>
                                        </p:cTn>
                                        <p:tgtEl>
                                          <p:spTgt spid="17">
                                            <p:txEl>
                                              <p:pRg st="0" end="0"/>
                                            </p:txEl>
                                          </p:spTgt>
                                        </p:tgtEl>
                                        <p:attrNameLst>
                                          <p:attrName>style.visibility</p:attrName>
                                        </p:attrNameLst>
                                      </p:cBhvr>
                                      <p:to>
                                        <p:strVal val="visible"/>
                                      </p:to>
                                    </p:set>
                                    <p:anim calcmode="lin" valueType="num">
                                      <p:cBhvr additive="base">
                                        <p:cTn id="12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6"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7" presetClass="entr" presetSubtype="4"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anim calcmode="lin" valueType="num">
                                      <p:cBhvr>
                                        <p:cTn id="131" dur="500" fill="hold"/>
                                        <p:tgtEl>
                                          <p:spTgt spid="20"/>
                                        </p:tgtEl>
                                        <p:attrNameLst>
                                          <p:attrName>ppt_x</p:attrName>
                                        </p:attrNameLst>
                                      </p:cBhvr>
                                      <p:tavLst>
                                        <p:tav tm="0">
                                          <p:val>
                                            <p:strVal val="#ppt_x"/>
                                          </p:val>
                                        </p:tav>
                                        <p:tav tm="100000">
                                          <p:val>
                                            <p:strVal val="#ppt_x"/>
                                          </p:val>
                                        </p:tav>
                                      </p:tavLst>
                                    </p:anim>
                                    <p:anim calcmode="lin" valueType="num">
                                      <p:cBhvr>
                                        <p:cTn id="132" dur="500" fill="hold"/>
                                        <p:tgtEl>
                                          <p:spTgt spid="20"/>
                                        </p:tgtEl>
                                        <p:attrNameLst>
                                          <p:attrName>ppt_y</p:attrName>
                                        </p:attrNameLst>
                                      </p:cBhvr>
                                      <p:tavLst>
                                        <p:tav tm="0">
                                          <p:val>
                                            <p:strVal val="#ppt_y+#ppt_h/2"/>
                                          </p:val>
                                        </p:tav>
                                        <p:tav tm="100000">
                                          <p:val>
                                            <p:strVal val="#ppt_y"/>
                                          </p:val>
                                        </p:tav>
                                      </p:tavLst>
                                    </p:anim>
                                    <p:anim calcmode="lin" valueType="num">
                                      <p:cBhvr>
                                        <p:cTn id="133" dur="500" fill="hold"/>
                                        <p:tgtEl>
                                          <p:spTgt spid="20"/>
                                        </p:tgtEl>
                                        <p:attrNameLst>
                                          <p:attrName>ppt_w</p:attrName>
                                        </p:attrNameLst>
                                      </p:cBhvr>
                                      <p:tavLst>
                                        <p:tav tm="0">
                                          <p:val>
                                            <p:strVal val="#ppt_w"/>
                                          </p:val>
                                        </p:tav>
                                        <p:tav tm="100000">
                                          <p:val>
                                            <p:strVal val="#ppt_w"/>
                                          </p:val>
                                        </p:tav>
                                      </p:tavLst>
                                    </p:anim>
                                    <p:anim calcmode="lin" valueType="num">
                                      <p:cBhvr>
                                        <p:cTn id="134" dur="500" fill="hold"/>
                                        <p:tgtEl>
                                          <p:spTgt spid="20"/>
                                        </p:tgtEl>
                                        <p:attrNameLst>
                                          <p:attrName>ppt_h</p:attrName>
                                        </p:attrNameLst>
                                      </p:cBhvr>
                                      <p:tavLst>
                                        <p:tav tm="0">
                                          <p:val>
                                            <p:fltVal val="0"/>
                                          </p:val>
                                        </p:tav>
                                        <p:tav tm="100000">
                                          <p:val>
                                            <p:strVal val="#ppt_h"/>
                                          </p:val>
                                        </p:tav>
                                      </p:tavLst>
                                    </p:anim>
                                  </p:childTnLst>
                                </p:cTn>
                              </p:par>
                              <p:par>
                                <p:cTn id="135" presetID="22" presetClass="entr" presetSubtype="4" fill="hold" grpId="0" nodeType="withEffect">
                                  <p:stCondLst>
                                    <p:cond delay="400"/>
                                  </p:stCondLst>
                                  <p:childTnLst>
                                    <p:set>
                                      <p:cBhvr>
                                        <p:cTn id="136" dur="1" fill="hold">
                                          <p:stCondLst>
                                            <p:cond delay="0"/>
                                          </p:stCondLst>
                                        </p:cTn>
                                        <p:tgtEl>
                                          <p:spTgt spid="22"/>
                                        </p:tgtEl>
                                        <p:attrNameLst>
                                          <p:attrName>style.visibility</p:attrName>
                                        </p:attrNameLst>
                                      </p:cBhvr>
                                      <p:to>
                                        <p:strVal val="visible"/>
                                      </p:to>
                                    </p:set>
                                    <p:animEffect transition="in" filter="wipe(down)">
                                      <p:cBhvr>
                                        <p:cTn id="137" dur="500"/>
                                        <p:tgtEl>
                                          <p:spTgt spid="22"/>
                                        </p:tgtEl>
                                      </p:cBhvr>
                                    </p:animEffect>
                                  </p:childTnLst>
                                </p:cTn>
                              </p:par>
                            </p:childTnLst>
                          </p:cTn>
                        </p:par>
                      </p:childTnLst>
                    </p:cTn>
                  </p:par>
                  <p:par>
                    <p:cTn id="138" fill="hold">
                      <p:stCondLst>
                        <p:cond delay="indefinite"/>
                      </p:stCondLst>
                      <p:childTnLst>
                        <p:par>
                          <p:cTn id="139" fill="hold">
                            <p:stCondLst>
                              <p:cond delay="0"/>
                            </p:stCondLst>
                            <p:childTnLst>
                              <p:par>
                                <p:cTn id="140" presetID="0" presetClass="entr" presetSubtype="0" fill="hold" grpId="0" nodeType="click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dissolve">
                                      <p:cBhvr>
                                        <p:cTn id="142" dur="500">
                                          <p:stCondLst>
                                            <p:cond delay="0"/>
                                          </p:stCondLst>
                                        </p:cTn>
                                        <p:tgtEl>
                                          <p:spTgt spid="15"/>
                                        </p:tgtEl>
                                      </p:cBhvr>
                                    </p:animEffect>
                                    <p:anim to="" calcmode="lin" valueType="num">
                                      <p:cBhvr>
                                        <p:cTn id="14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44"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145" presetID="55" presetClass="entr" presetSubtype="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p:cTn id="147" dur="1000" fill="hold"/>
                                        <p:tgtEl>
                                          <p:spTgt spid="19"/>
                                        </p:tgtEl>
                                        <p:attrNameLst>
                                          <p:attrName>ppt_w</p:attrName>
                                        </p:attrNameLst>
                                      </p:cBhvr>
                                      <p:tavLst>
                                        <p:tav tm="0">
                                          <p:val>
                                            <p:strVal val="#ppt_w*0.70"/>
                                          </p:val>
                                        </p:tav>
                                        <p:tav tm="100000">
                                          <p:val>
                                            <p:strVal val="#ppt_w"/>
                                          </p:val>
                                        </p:tav>
                                      </p:tavLst>
                                    </p:anim>
                                    <p:anim calcmode="lin" valueType="num">
                                      <p:cBhvr>
                                        <p:cTn id="148" dur="1000" fill="hold"/>
                                        <p:tgtEl>
                                          <p:spTgt spid="19"/>
                                        </p:tgtEl>
                                        <p:attrNameLst>
                                          <p:attrName>ppt_h</p:attrName>
                                        </p:attrNameLst>
                                      </p:cBhvr>
                                      <p:tavLst>
                                        <p:tav tm="0">
                                          <p:val>
                                            <p:strVal val="#ppt_h"/>
                                          </p:val>
                                        </p:tav>
                                        <p:tav tm="100000">
                                          <p:val>
                                            <p:strVal val="#ppt_h"/>
                                          </p:val>
                                        </p:tav>
                                      </p:tavLst>
                                    </p:anim>
                                    <p:animEffect transition="in" filter="fade">
                                      <p:cBhvr>
                                        <p:cTn id="149" dur="1000"/>
                                        <p:tgtEl>
                                          <p:spTgt spid="19"/>
                                        </p:tgtEl>
                                      </p:cBhvr>
                                    </p:animEffect>
                                  </p:childTnLst>
                                </p:cTn>
                              </p:par>
                              <p:par>
                                <p:cTn id="150" presetID="50" presetClass="exit" presetSubtype="0" accel="100000" fill="hold" grpId="1" nodeType="withEffect">
                                  <p:stCondLst>
                                    <p:cond delay="1000"/>
                                  </p:stCondLst>
                                  <p:childTnLst>
                                    <p:anim calcmode="lin" valueType="num">
                                      <p:cBhvr>
                                        <p:cTn id="151" dur="1000"/>
                                        <p:tgtEl>
                                          <p:spTgt spid="19"/>
                                        </p:tgtEl>
                                        <p:attrNameLst>
                                          <p:attrName>ppt_w</p:attrName>
                                        </p:attrNameLst>
                                      </p:cBhvr>
                                      <p:tavLst>
                                        <p:tav tm="0">
                                          <p:val>
                                            <p:strVal val="ppt_w"/>
                                          </p:val>
                                        </p:tav>
                                        <p:tav tm="100000">
                                          <p:val>
                                            <p:strVal val="ppt_w+.3"/>
                                          </p:val>
                                        </p:tav>
                                      </p:tavLst>
                                    </p:anim>
                                    <p:anim calcmode="lin" valueType="num">
                                      <p:cBhvr>
                                        <p:cTn id="152" dur="1000"/>
                                        <p:tgtEl>
                                          <p:spTgt spid="19"/>
                                        </p:tgtEl>
                                        <p:attrNameLst>
                                          <p:attrName>ppt_h</p:attrName>
                                        </p:attrNameLst>
                                      </p:cBhvr>
                                      <p:tavLst>
                                        <p:tav tm="0">
                                          <p:val>
                                            <p:strVal val="ppt_h"/>
                                          </p:val>
                                        </p:tav>
                                        <p:tav tm="100000">
                                          <p:val>
                                            <p:strVal val="ppt_h"/>
                                          </p:val>
                                        </p:tav>
                                      </p:tavLst>
                                    </p:anim>
                                    <p:animEffect transition="out" filter="fade">
                                      <p:cBhvr>
                                        <p:cTn id="153" dur="1000"/>
                                        <p:tgtEl>
                                          <p:spTgt spid="19"/>
                                        </p:tgtEl>
                                      </p:cBhvr>
                                    </p:animEffect>
                                    <p:set>
                                      <p:cBhvr>
                                        <p:cTn id="154" dur="1" fill="hold">
                                          <p:stCondLst>
                                            <p:cond delay="999"/>
                                          </p:stCondLst>
                                        </p:cTn>
                                        <p:tgtEl>
                                          <p:spTgt spid="19"/>
                                        </p:tgtEl>
                                        <p:attrNameLst>
                                          <p:attrName>style.visibility</p:attrName>
                                        </p:attrNameLst>
                                      </p:cBhvr>
                                      <p:to>
                                        <p:strVal val="hidden"/>
                                      </p:to>
                                    </p:set>
                                  </p:childTnLst>
                                </p:cTn>
                              </p:par>
                              <p:par>
                                <p:cTn id="155" presetID="22" presetClass="entr" presetSubtype="1" fill="hold" grpId="0" nodeType="withEffect">
                                  <p:stCondLst>
                                    <p:cond delay="1750"/>
                                  </p:stCondLst>
                                  <p:childTnLst>
                                    <p:set>
                                      <p:cBhvr>
                                        <p:cTn id="156" dur="1" fill="hold">
                                          <p:stCondLst>
                                            <p:cond delay="0"/>
                                          </p:stCondLst>
                                        </p:cTn>
                                        <p:tgtEl>
                                          <p:spTgt spid="21"/>
                                        </p:tgtEl>
                                        <p:attrNameLst>
                                          <p:attrName>style.visibility</p:attrName>
                                        </p:attrNameLst>
                                      </p:cBhvr>
                                      <p:to>
                                        <p:strVal val="visible"/>
                                      </p:to>
                                    </p:set>
                                    <p:animEffect transition="in" filter="wipe(up)">
                                      <p:cBhvr>
                                        <p:cTn id="157" dur="500"/>
                                        <p:tgtEl>
                                          <p:spTgt spid="21"/>
                                        </p:tgtEl>
                                      </p:cBhvr>
                                    </p:animEffect>
                                  </p:childTnLst>
                                </p:cTn>
                              </p:par>
                              <p:par>
                                <p:cTn id="158" presetID="10" presetClass="entr" presetSubtype="0" fill="hold" grpId="0" nodeType="withEffect">
                                  <p:stCondLst>
                                    <p:cond delay="1750"/>
                                  </p:stCondLst>
                                  <p:childTnLst>
                                    <p:set>
                                      <p:cBhvr>
                                        <p:cTn id="159" dur="1" fill="hold">
                                          <p:stCondLst>
                                            <p:cond delay="0"/>
                                          </p:stCondLst>
                                        </p:cTn>
                                        <p:tgtEl>
                                          <p:spTgt spid="23"/>
                                        </p:tgtEl>
                                        <p:attrNameLst>
                                          <p:attrName>style.visibility</p:attrName>
                                        </p:attrNameLst>
                                      </p:cBhvr>
                                      <p:to>
                                        <p:strVal val="visible"/>
                                      </p:to>
                                    </p:set>
                                    <p:animEffect transition="in" filter="fade">
                                      <p:cBhvr>
                                        <p:cTn id="160" dur="250"/>
                                        <p:tgtEl>
                                          <p:spTgt spid="23"/>
                                        </p:tgtEl>
                                      </p:cBhvr>
                                    </p:animEffect>
                                  </p:childTnLst>
                                </p:cTn>
                              </p:par>
                              <p:par>
                                <p:cTn id="161" presetID="26" presetClass="emph" presetSubtype="0" fill="hold" grpId="2" nodeType="withEffect">
                                  <p:stCondLst>
                                    <p:cond delay="1750"/>
                                  </p:stCondLst>
                                  <p:childTnLst>
                                    <p:animEffect transition="out" filter="fade">
                                      <p:cBhvr>
                                        <p:cTn id="162" dur="750" tmFilter="0, 0; .2, .5; .8, .5; 1, 0"/>
                                        <p:tgtEl>
                                          <p:spTgt spid="23"/>
                                        </p:tgtEl>
                                      </p:cBhvr>
                                    </p:animEffect>
                                    <p:animScale>
                                      <p:cBhvr>
                                        <p:cTn id="163" dur="375" autoRev="1" fill="hold"/>
                                        <p:tgtEl>
                                          <p:spTgt spid="23"/>
                                        </p:tgtEl>
                                      </p:cBhvr>
                                      <p:by x="105000" y="105000"/>
                                    </p:animScale>
                                  </p:childTnLst>
                                </p:cTn>
                              </p:par>
                              <p:par>
                                <p:cTn id="164" presetID="53" presetClass="exit" presetSubtype="32" fill="hold" grpId="1" nodeType="withEffect">
                                  <p:stCondLst>
                                    <p:cond delay="2500"/>
                                  </p:stCondLst>
                                  <p:childTnLst>
                                    <p:anim calcmode="lin" valueType="num">
                                      <p:cBhvr>
                                        <p:cTn id="165" dur="500"/>
                                        <p:tgtEl>
                                          <p:spTgt spid="23"/>
                                        </p:tgtEl>
                                        <p:attrNameLst>
                                          <p:attrName>ppt_w</p:attrName>
                                        </p:attrNameLst>
                                      </p:cBhvr>
                                      <p:tavLst>
                                        <p:tav tm="0">
                                          <p:val>
                                            <p:strVal val="ppt_w"/>
                                          </p:val>
                                        </p:tav>
                                        <p:tav tm="100000">
                                          <p:val>
                                            <p:fltVal val="0"/>
                                          </p:val>
                                        </p:tav>
                                      </p:tavLst>
                                    </p:anim>
                                    <p:anim calcmode="lin" valueType="num">
                                      <p:cBhvr>
                                        <p:cTn id="166" dur="500"/>
                                        <p:tgtEl>
                                          <p:spTgt spid="23"/>
                                        </p:tgtEl>
                                        <p:attrNameLst>
                                          <p:attrName>ppt_h</p:attrName>
                                        </p:attrNameLst>
                                      </p:cBhvr>
                                      <p:tavLst>
                                        <p:tav tm="0">
                                          <p:val>
                                            <p:strVal val="ppt_h"/>
                                          </p:val>
                                        </p:tav>
                                        <p:tav tm="100000">
                                          <p:val>
                                            <p:fltVal val="0"/>
                                          </p:val>
                                        </p:tav>
                                      </p:tavLst>
                                    </p:anim>
                                    <p:animEffect transition="out" filter="fade">
                                      <p:cBhvr>
                                        <p:cTn id="167" dur="500"/>
                                        <p:tgtEl>
                                          <p:spTgt spid="23"/>
                                        </p:tgtEl>
                                      </p:cBhvr>
                                    </p:animEffect>
                                    <p:set>
                                      <p:cBhvr>
                                        <p:cTn id="168" dur="1" fill="hold">
                                          <p:stCondLst>
                                            <p:cond delay="499"/>
                                          </p:stCondLst>
                                        </p:cTn>
                                        <p:tgtEl>
                                          <p:spTgt spid="23"/>
                                        </p:tgtEl>
                                        <p:attrNameLst>
                                          <p:attrName>style.visibility</p:attrName>
                                        </p:attrNameLst>
                                      </p:cBhvr>
                                      <p:to>
                                        <p:strVal val="hidden"/>
                                      </p:to>
                                    </p:set>
                                  </p:childTnLst>
                                </p:cTn>
                              </p:par>
                              <p:par>
                                <p:cTn id="169" presetID="10" presetClass="entr" presetSubtype="0" fill="hold" grpId="0" nodeType="withEffect">
                                  <p:stCondLst>
                                    <p:cond delay="225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50"/>
                                        <p:tgtEl>
                                          <p:spTgt spid="24"/>
                                        </p:tgtEl>
                                      </p:cBhvr>
                                    </p:animEffect>
                                  </p:childTnLst>
                                </p:cTn>
                              </p:par>
                              <p:par>
                                <p:cTn id="172" presetID="26" presetClass="emph" presetSubtype="0" fill="hold" grpId="2" nodeType="withEffect">
                                  <p:stCondLst>
                                    <p:cond delay="2250"/>
                                  </p:stCondLst>
                                  <p:childTnLst>
                                    <p:animEffect transition="out" filter="fade">
                                      <p:cBhvr>
                                        <p:cTn id="173" dur="750" tmFilter="0, 0; .2, .5; .8, .5; 1, 0"/>
                                        <p:tgtEl>
                                          <p:spTgt spid="24"/>
                                        </p:tgtEl>
                                      </p:cBhvr>
                                    </p:animEffect>
                                    <p:animScale>
                                      <p:cBhvr>
                                        <p:cTn id="174" dur="375" autoRev="1" fill="hold"/>
                                        <p:tgtEl>
                                          <p:spTgt spid="24"/>
                                        </p:tgtEl>
                                      </p:cBhvr>
                                      <p:by x="105000" y="105000"/>
                                    </p:animScale>
                                  </p:childTnLst>
                                </p:cTn>
                              </p:par>
                            </p:childTnLst>
                          </p:cTn>
                        </p:par>
                        <p:par>
                          <p:cTn id="175" fill="hold">
                            <p:stCondLst>
                              <p:cond delay="3000"/>
                            </p:stCondLst>
                            <p:childTnLst>
                              <p:par>
                                <p:cTn id="176" presetID="53" presetClass="exit" presetSubtype="32" fill="hold" grpId="1" nodeType="afterEffect">
                                  <p:stCondLst>
                                    <p:cond delay="0"/>
                                  </p:stCondLst>
                                  <p:childTnLst>
                                    <p:anim calcmode="lin" valueType="num">
                                      <p:cBhvr>
                                        <p:cTn id="177" dur="500"/>
                                        <p:tgtEl>
                                          <p:spTgt spid="24"/>
                                        </p:tgtEl>
                                        <p:attrNameLst>
                                          <p:attrName>ppt_w</p:attrName>
                                        </p:attrNameLst>
                                      </p:cBhvr>
                                      <p:tavLst>
                                        <p:tav tm="0">
                                          <p:val>
                                            <p:strVal val="ppt_w"/>
                                          </p:val>
                                        </p:tav>
                                        <p:tav tm="100000">
                                          <p:val>
                                            <p:fltVal val="0"/>
                                          </p:val>
                                        </p:tav>
                                      </p:tavLst>
                                    </p:anim>
                                    <p:anim calcmode="lin" valueType="num">
                                      <p:cBhvr>
                                        <p:cTn id="178" dur="500"/>
                                        <p:tgtEl>
                                          <p:spTgt spid="24"/>
                                        </p:tgtEl>
                                        <p:attrNameLst>
                                          <p:attrName>ppt_h</p:attrName>
                                        </p:attrNameLst>
                                      </p:cBhvr>
                                      <p:tavLst>
                                        <p:tav tm="0">
                                          <p:val>
                                            <p:strVal val="ppt_h"/>
                                          </p:val>
                                        </p:tav>
                                        <p:tav tm="100000">
                                          <p:val>
                                            <p:fltVal val="0"/>
                                          </p:val>
                                        </p:tav>
                                      </p:tavLst>
                                    </p:anim>
                                    <p:animEffect transition="out" filter="fade">
                                      <p:cBhvr>
                                        <p:cTn id="179" dur="500"/>
                                        <p:tgtEl>
                                          <p:spTgt spid="24"/>
                                        </p:tgtEl>
                                      </p:cBhvr>
                                    </p:animEffect>
                                    <p:set>
                                      <p:cBhvr>
                                        <p:cTn id="180" dur="1" fill="hold">
                                          <p:stCondLst>
                                            <p:cond delay="499"/>
                                          </p:stCondLst>
                                        </p:cTn>
                                        <p:tgtEl>
                                          <p:spTgt spid="24"/>
                                        </p:tgtEl>
                                        <p:attrNameLst>
                                          <p:attrName>style.visibility</p:attrName>
                                        </p:attrNameLst>
                                      </p:cBhvr>
                                      <p:to>
                                        <p:strVal val="hidden"/>
                                      </p:to>
                                    </p:set>
                                  </p:childTnLst>
                                </p:cTn>
                              </p:par>
                              <p:par>
                                <p:cTn id="181" presetID="42" presetClass="path" presetSubtype="0" accel="50000" decel="50000" fill="hold" grpId="3" nodeType="withEffect">
                                  <p:stCondLst>
                                    <p:cond delay="0"/>
                                  </p:stCondLst>
                                  <p:childTnLst>
                                    <p:animMotion origin="layout" path="M 0 -3.7037E-6 L -0.02708 0.0007 " pathEditMode="relative" rAng="0" ptsTypes="AA">
                                      <p:cBhvr>
                                        <p:cTn id="182" dur="500" fill="hold"/>
                                        <p:tgtEl>
                                          <p:spTgt spid="24"/>
                                        </p:tgtEl>
                                        <p:attrNameLst>
                                          <p:attrName>ppt_x</p:attrName>
                                          <p:attrName>ppt_y</p:attrName>
                                        </p:attrNameLst>
                                      </p:cBhvr>
                                      <p:rCtr x="-135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5" grpId="0"/>
      <p:bldP spid="20" grpId="0"/>
      <p:bldP spid="22" grpId="0" animBg="1"/>
      <p:bldP spid="19" grpId="0"/>
      <p:bldP spid="19" grpId="1"/>
      <p:bldP spid="23" grpId="0"/>
      <p:bldP spid="23" grpId="1"/>
      <p:bldP spid="23" grpId="2"/>
      <p:bldP spid="24" grpId="0"/>
      <p:bldP spid="24" grpId="1"/>
      <p:bldP spid="24" grpId="2"/>
      <p:bldP spid="24" grpId="3"/>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Heart">
            <a:extLst>
              <a:ext uri="{FF2B5EF4-FFF2-40B4-BE49-F238E27FC236}">
                <a16:creationId xmlns:a16="http://schemas.microsoft.com/office/drawing/2014/main" id="{49C4AEF4-3C14-DAD3-5523-81B2A19329F7}"/>
              </a:ext>
            </a:extLst>
          </p:cNvPr>
          <p:cNvSpPr/>
          <p:nvPr/>
        </p:nvSpPr>
        <p:spPr>
          <a:xfrm>
            <a:off x="1545431" y="2195514"/>
            <a:ext cx="2048256" cy="1755648"/>
          </a:xfrm>
          <a:custGeom>
            <a:avLst/>
            <a:gdLst>
              <a:gd name="connsiteX0" fmla="*/ 884255 w 1768510"/>
              <a:gd name="connsiteY0" fmla="*/ 395785 h 1583140"/>
              <a:gd name="connsiteX1" fmla="*/ 884255 w 1768510"/>
              <a:gd name="connsiteY1" fmla="*/ 1583140 h 1583140"/>
              <a:gd name="connsiteX2" fmla="*/ 884255 w 1768510"/>
              <a:gd name="connsiteY2" fmla="*/ 395785 h 1583140"/>
              <a:gd name="connsiteX0" fmla="*/ 388810 w 1932798"/>
              <a:gd name="connsiteY0" fmla="*/ 414130 h 1424064"/>
              <a:gd name="connsiteX1" fmla="*/ 1248619 w 1932798"/>
              <a:gd name="connsiteY1" fmla="*/ 1424064 h 1424064"/>
              <a:gd name="connsiteX2" fmla="*/ 388810 w 1932798"/>
              <a:gd name="connsiteY2" fmla="*/ 414130 h 1424064"/>
              <a:gd name="connsiteX0" fmla="*/ 294862 w 2030075"/>
              <a:gd name="connsiteY0" fmla="*/ 440785 h 1341537"/>
              <a:gd name="connsiteX1" fmla="*/ 1386683 w 2030075"/>
              <a:gd name="connsiteY1" fmla="*/ 1341537 h 1341537"/>
              <a:gd name="connsiteX2" fmla="*/ 294862 w 2030075"/>
              <a:gd name="connsiteY2" fmla="*/ 440785 h 1341537"/>
              <a:gd name="connsiteX0" fmla="*/ 526439 w 2261652"/>
              <a:gd name="connsiteY0" fmla="*/ 440785 h 1341537"/>
              <a:gd name="connsiteX1" fmla="*/ 1618260 w 2261652"/>
              <a:gd name="connsiteY1" fmla="*/ 1341537 h 1341537"/>
              <a:gd name="connsiteX2" fmla="*/ 526439 w 2261652"/>
              <a:gd name="connsiteY2" fmla="*/ 440785 h 1341537"/>
              <a:gd name="connsiteX0" fmla="*/ 919383 w 2654596"/>
              <a:gd name="connsiteY0" fmla="*/ 440785 h 1510189"/>
              <a:gd name="connsiteX1" fmla="*/ 2011204 w 2654596"/>
              <a:gd name="connsiteY1" fmla="*/ 1341537 h 1510189"/>
              <a:gd name="connsiteX2" fmla="*/ 919383 w 2654596"/>
              <a:gd name="connsiteY2" fmla="*/ 440785 h 1510189"/>
              <a:gd name="connsiteX0" fmla="*/ 919383 w 2011204"/>
              <a:gd name="connsiteY0" fmla="*/ 534920 h 1604324"/>
              <a:gd name="connsiteX1" fmla="*/ 2011204 w 2011204"/>
              <a:gd name="connsiteY1" fmla="*/ 1435672 h 1604324"/>
              <a:gd name="connsiteX2" fmla="*/ 919383 w 2011204"/>
              <a:gd name="connsiteY2" fmla="*/ 534920 h 1604324"/>
              <a:gd name="connsiteX0" fmla="*/ 919383 w 2011204"/>
              <a:gd name="connsiteY0" fmla="*/ 576742 h 1646146"/>
              <a:gd name="connsiteX1" fmla="*/ 2011204 w 2011204"/>
              <a:gd name="connsiteY1" fmla="*/ 1477494 h 1646146"/>
              <a:gd name="connsiteX2" fmla="*/ 919383 w 2011204"/>
              <a:gd name="connsiteY2" fmla="*/ 576742 h 1646146"/>
              <a:gd name="connsiteX0" fmla="*/ 919383 w 2022877"/>
              <a:gd name="connsiteY0" fmla="*/ 666831 h 1736235"/>
              <a:gd name="connsiteX1" fmla="*/ 2011204 w 2022877"/>
              <a:gd name="connsiteY1" fmla="*/ 1567583 h 1736235"/>
              <a:gd name="connsiteX2" fmla="*/ 919383 w 2022877"/>
              <a:gd name="connsiteY2" fmla="*/ 666831 h 1736235"/>
            </a:gdLst>
            <a:ahLst/>
            <a:cxnLst>
              <a:cxn ang="0">
                <a:pos x="connsiteX0" y="connsiteY0"/>
              </a:cxn>
              <a:cxn ang="0">
                <a:pos x="connsiteX1" y="connsiteY1"/>
              </a:cxn>
              <a:cxn ang="0">
                <a:pos x="connsiteX2" y="connsiteY2"/>
              </a:cxn>
            </a:cxnLst>
            <a:rect l="l" t="t" r="r" b="b"/>
            <a:pathLst>
              <a:path w="2022877" h="1736235">
                <a:moveTo>
                  <a:pt x="919383" y="666831"/>
                </a:moveTo>
                <a:cubicBezTo>
                  <a:pt x="741913" y="-352201"/>
                  <a:pt x="2165179" y="-315808"/>
                  <a:pt x="2011204" y="1567583"/>
                </a:cubicBezTo>
                <a:cubicBezTo>
                  <a:pt x="-995153" y="2290915"/>
                  <a:pt x="18680" y="439369"/>
                  <a:pt x="919383" y="666831"/>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Main"/>
          <p:cNvSpPr>
            <a:spLocks noGrp="1" noChangeArrowheads="1"/>
          </p:cNvSpPr>
          <p:nvPr>
            <p:ph type="title"/>
          </p:nvPr>
        </p:nvSpPr>
        <p:spPr>
          <a:xfrm>
            <a:off x="457200" y="1672205"/>
            <a:ext cx="8229600" cy="35135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Jerusalem, wash your heart from wickedness, That you may be saved. How long shall your evil thoughts lodge within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4:14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Final">
            <a:extLst>
              <a:ext uri="{FF2B5EF4-FFF2-40B4-BE49-F238E27FC236}">
                <a16:creationId xmlns:a16="http://schemas.microsoft.com/office/drawing/2014/main" id="{BD4E6D2A-69EE-4492-CF22-516CF5B9B03C}"/>
              </a:ext>
            </a:extLst>
          </p:cNvPr>
          <p:cNvSpPr txBox="1">
            <a:spLocks noChangeArrowheads="1"/>
          </p:cNvSpPr>
          <p:nvPr/>
        </p:nvSpPr>
        <p:spPr bwMode="auto">
          <a:xfrm>
            <a:off x="557683" y="588243"/>
            <a:ext cx="8028634" cy="568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00FFFF"/>
                  </a:solidFill>
                  <a:prstDash val="solid"/>
                  <a:miter lim="800000"/>
                </a:ln>
                <a:solidFill>
                  <a:srgbClr val="4FB1FC"/>
                </a:solidFill>
                <a:effectLst>
                  <a:glow rad="101600">
                    <a:schemeClr val="tx1"/>
                  </a:glow>
                  <a:outerShdw blurRad="50800" algn="tl" rotWithShape="0">
                    <a:srgbClr val="000000"/>
                  </a:outerShdw>
                </a:effectLst>
                <a:latin typeface="Calibri" panose="020F0502020204030204" pitchFamily="34" charset="0"/>
              </a:rPr>
              <a:t>That you may be saved</a:t>
            </a:r>
          </a:p>
          <a:p>
            <a:pPr eaLnBrk="1" hangingPunct="1"/>
            <a:endParaRPr lang="en-US" altLang="en-US" b="1" kern="0" dirty="0">
              <a:ln w="17780" cmpd="sng">
                <a:solidFill>
                  <a:srgbClr val="00FFFF"/>
                </a:solidFill>
                <a:prstDash val="solid"/>
                <a:miter lim="800000"/>
              </a:ln>
              <a:solidFill>
                <a:srgbClr val="4FB1FC"/>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00FFFF"/>
                  </a:solidFill>
                  <a:prstDash val="solid"/>
                  <a:miter lim="800000"/>
                </a:ln>
                <a:solidFill>
                  <a:srgbClr val="4FB1FC"/>
                </a:solidFill>
                <a:effectLst>
                  <a:glow rad="101600">
                    <a:schemeClr val="tx1"/>
                  </a:glow>
                  <a:outerShdw blurRad="50800" algn="tl" rotWithShape="0">
                    <a:srgbClr val="000000"/>
                  </a:outerShdw>
                </a:effectLst>
                <a:latin typeface="Calibri" panose="020F0502020204030204" pitchFamily="34" charset="0"/>
              </a:rPr>
              <a:t>wash your heart from wickedness</a:t>
            </a:r>
          </a:p>
          <a:p>
            <a:pPr eaLnBrk="1" hangingPunct="1"/>
            <a:endParaRPr lang="en-US" altLang="en-US" b="1" kern="0" dirty="0">
              <a:ln w="17780" cmpd="sng">
                <a:solidFill>
                  <a:srgbClr val="00FFFF"/>
                </a:solidFill>
                <a:prstDash val="solid"/>
                <a:miter lim="800000"/>
              </a:ln>
              <a:solidFill>
                <a:srgbClr val="4FB1FC"/>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4FB1FC"/>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How long shall </a:t>
            </a:r>
          </a:p>
          <a:p>
            <a:pPr eaLnBrk="1" hangingPunct="1"/>
            <a:r>
              <a:rPr lang="en-US" altLang="en-US" b="1" kern="0" dirty="0">
                <a:ln w="17780"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evil thoughts</a:t>
            </a:r>
            <a:br>
              <a:rPr lang="en-US" altLang="en-US" b="1" kern="0" dirty="0">
                <a:ln w="17780"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be in you? </a:t>
            </a:r>
            <a:endParaRPr lang="en-US" altLang="en-US" sz="4000" b="1" i="1" kern="0" dirty="0">
              <a:ln w="17780"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BDE68E3-5B7E-C4EE-7721-FB952C166B75}"/>
              </a:ext>
            </a:extLst>
          </p:cNvPr>
          <p:cNvSpPr txBox="1">
            <a:spLocks noChangeArrowheads="1"/>
          </p:cNvSpPr>
          <p:nvPr/>
        </p:nvSpPr>
        <p:spPr bwMode="auto">
          <a:xfrm>
            <a:off x="4780633" y="2404014"/>
            <a:ext cx="3779961" cy="76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That you may</a:t>
            </a:r>
          </a:p>
        </p:txBody>
      </p:sp>
      <p:sp>
        <p:nvSpPr>
          <p:cNvPr id="4" name="Rectangle 2">
            <a:extLst>
              <a:ext uri="{FF2B5EF4-FFF2-40B4-BE49-F238E27FC236}">
                <a16:creationId xmlns:a16="http://schemas.microsoft.com/office/drawing/2014/main" id="{7466DD81-7A7B-536F-2E2A-3C95228D66FB}"/>
              </a:ext>
            </a:extLst>
          </p:cNvPr>
          <p:cNvSpPr txBox="1">
            <a:spLocks noChangeArrowheads="1"/>
          </p:cNvSpPr>
          <p:nvPr/>
        </p:nvSpPr>
        <p:spPr bwMode="auto">
          <a:xfrm>
            <a:off x="322118" y="3052764"/>
            <a:ext cx="2694925" cy="80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be saved</a:t>
            </a:r>
          </a:p>
        </p:txBody>
      </p:sp>
      <p:sp>
        <p:nvSpPr>
          <p:cNvPr id="5" name="Rectangle 2">
            <a:extLst>
              <a:ext uri="{FF2B5EF4-FFF2-40B4-BE49-F238E27FC236}">
                <a16:creationId xmlns:a16="http://schemas.microsoft.com/office/drawing/2014/main" id="{FD499FAF-27EF-3C14-D8FA-CDCBB99B8219}"/>
              </a:ext>
            </a:extLst>
          </p:cNvPr>
          <p:cNvSpPr txBox="1">
            <a:spLocks noChangeArrowheads="1"/>
          </p:cNvSpPr>
          <p:nvPr/>
        </p:nvSpPr>
        <p:spPr bwMode="auto">
          <a:xfrm>
            <a:off x="4019550" y="1738112"/>
            <a:ext cx="4225987" cy="75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wash your heart</a:t>
            </a:r>
          </a:p>
        </p:txBody>
      </p:sp>
      <p:sp>
        <p:nvSpPr>
          <p:cNvPr id="6" name="Rectangle 2">
            <a:extLst>
              <a:ext uri="{FF2B5EF4-FFF2-40B4-BE49-F238E27FC236}">
                <a16:creationId xmlns:a16="http://schemas.microsoft.com/office/drawing/2014/main" id="{741CCD6B-7108-3382-CF99-597B828AD5E5}"/>
              </a:ext>
            </a:extLst>
          </p:cNvPr>
          <p:cNvSpPr txBox="1">
            <a:spLocks noChangeArrowheads="1"/>
          </p:cNvSpPr>
          <p:nvPr/>
        </p:nvSpPr>
        <p:spPr bwMode="auto">
          <a:xfrm>
            <a:off x="703830" y="2386013"/>
            <a:ext cx="4312598" cy="79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from wickedness</a:t>
            </a:r>
          </a:p>
        </p:txBody>
      </p:sp>
      <p:sp>
        <p:nvSpPr>
          <p:cNvPr id="7" name="Rectangle 2">
            <a:extLst>
              <a:ext uri="{FF2B5EF4-FFF2-40B4-BE49-F238E27FC236}">
                <a16:creationId xmlns:a16="http://schemas.microsoft.com/office/drawing/2014/main" id="{B2909E30-2C24-3B3D-D648-0AB1B1975B11}"/>
              </a:ext>
            </a:extLst>
          </p:cNvPr>
          <p:cNvSpPr txBox="1">
            <a:spLocks noChangeArrowheads="1"/>
          </p:cNvSpPr>
          <p:nvPr/>
        </p:nvSpPr>
        <p:spPr bwMode="auto">
          <a:xfrm>
            <a:off x="2732810" y="3060354"/>
            <a:ext cx="3870396" cy="79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How long shall</a:t>
            </a:r>
          </a:p>
        </p:txBody>
      </p:sp>
      <p:sp>
        <p:nvSpPr>
          <p:cNvPr id="8" name="Rectangle 2">
            <a:extLst>
              <a:ext uri="{FF2B5EF4-FFF2-40B4-BE49-F238E27FC236}">
                <a16:creationId xmlns:a16="http://schemas.microsoft.com/office/drawing/2014/main" id="{44DEAB99-B2D4-CAD4-EDC4-422ECF3E31DA}"/>
              </a:ext>
            </a:extLst>
          </p:cNvPr>
          <p:cNvSpPr txBox="1">
            <a:spLocks noChangeArrowheads="1"/>
          </p:cNvSpPr>
          <p:nvPr/>
        </p:nvSpPr>
        <p:spPr bwMode="auto">
          <a:xfrm>
            <a:off x="7554191" y="3070746"/>
            <a:ext cx="10779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evil</a:t>
            </a:r>
          </a:p>
        </p:txBody>
      </p:sp>
      <p:sp>
        <p:nvSpPr>
          <p:cNvPr id="9" name="Rectangle 2">
            <a:extLst>
              <a:ext uri="{FF2B5EF4-FFF2-40B4-BE49-F238E27FC236}">
                <a16:creationId xmlns:a16="http://schemas.microsoft.com/office/drawing/2014/main" id="{4831EA31-8C04-8E11-3A31-D1AB1B600B5D}"/>
              </a:ext>
            </a:extLst>
          </p:cNvPr>
          <p:cNvSpPr txBox="1">
            <a:spLocks noChangeArrowheads="1"/>
          </p:cNvSpPr>
          <p:nvPr/>
        </p:nvSpPr>
        <p:spPr bwMode="auto">
          <a:xfrm>
            <a:off x="1270073" y="3735763"/>
            <a:ext cx="2335274" cy="78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thoughts</a:t>
            </a:r>
          </a:p>
        </p:txBody>
      </p:sp>
      <p:sp>
        <p:nvSpPr>
          <p:cNvPr id="10" name="Rectangle 2">
            <a:extLst>
              <a:ext uri="{FF2B5EF4-FFF2-40B4-BE49-F238E27FC236}">
                <a16:creationId xmlns:a16="http://schemas.microsoft.com/office/drawing/2014/main" id="{98CDF50A-1A17-1E40-ECC6-737C0324D8EC}"/>
              </a:ext>
            </a:extLst>
          </p:cNvPr>
          <p:cNvSpPr txBox="1">
            <a:spLocks noChangeArrowheads="1"/>
          </p:cNvSpPr>
          <p:nvPr/>
        </p:nvSpPr>
        <p:spPr bwMode="auto">
          <a:xfrm>
            <a:off x="485775" y="3070746"/>
            <a:ext cx="8935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be</a:t>
            </a:r>
          </a:p>
        </p:txBody>
      </p:sp>
      <p:sp>
        <p:nvSpPr>
          <p:cNvPr id="11" name="Rectangle 2">
            <a:extLst>
              <a:ext uri="{FF2B5EF4-FFF2-40B4-BE49-F238E27FC236}">
                <a16:creationId xmlns:a16="http://schemas.microsoft.com/office/drawing/2014/main" id="{F0DCF744-306F-7E1F-684C-6C0562AC98EB}"/>
              </a:ext>
            </a:extLst>
          </p:cNvPr>
          <p:cNvSpPr txBox="1">
            <a:spLocks noChangeArrowheads="1"/>
          </p:cNvSpPr>
          <p:nvPr/>
        </p:nvSpPr>
        <p:spPr bwMode="auto">
          <a:xfrm>
            <a:off x="5872163" y="3746155"/>
            <a:ext cx="2061431" cy="76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you?</a:t>
            </a:r>
          </a:p>
        </p:txBody>
      </p:sp>
      <p:sp>
        <p:nvSpPr>
          <p:cNvPr id="13" name="TextBox 18">
            <a:extLst>
              <a:ext uri="{FF2B5EF4-FFF2-40B4-BE49-F238E27FC236}">
                <a16:creationId xmlns:a16="http://schemas.microsoft.com/office/drawing/2014/main" id="{14968364-26E5-F893-B8F3-7E42A1FBF34F}"/>
              </a:ext>
            </a:extLst>
          </p:cNvPr>
          <p:cNvSpPr txBox="1"/>
          <p:nvPr/>
        </p:nvSpPr>
        <p:spPr>
          <a:xfrm>
            <a:off x="4229849" y="1372861"/>
            <a:ext cx="673171" cy="769441"/>
          </a:xfrm>
          <a:prstGeom prst="rect">
            <a:avLst/>
          </a:prstGeom>
          <a:noFill/>
        </p:spPr>
        <p:txBody>
          <a:bodyPr wrap="square" rtlCol="0">
            <a:spAutoFit/>
          </a:bodyPr>
          <a:lstStyle/>
          <a:p>
            <a:r>
              <a:rPr lang="en-US" sz="4400" b="1" kern="0" dirty="0">
                <a:ln w="17780" cmpd="sng">
                  <a:solidFill>
                    <a:srgbClr val="00FFFF"/>
                  </a:solidFill>
                  <a:prstDash val="solid"/>
                  <a:miter lim="800000"/>
                </a:ln>
                <a:solidFill>
                  <a:srgbClr val="4FB1FC"/>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2" name="Rectangle 6">
            <a:extLst>
              <a:ext uri="{FF2B5EF4-FFF2-40B4-BE49-F238E27FC236}">
                <a16:creationId xmlns:a16="http://schemas.microsoft.com/office/drawing/2014/main" id="{1364730D-827E-0507-32BE-21915894A4EA}"/>
              </a:ext>
            </a:extLst>
          </p:cNvPr>
          <p:cNvSpPr>
            <a:spLocks noChangeArrowheads="1"/>
          </p:cNvSpPr>
          <p:nvPr/>
        </p:nvSpPr>
        <p:spPr bwMode="auto">
          <a:xfrm>
            <a:off x="3957864" y="5399939"/>
            <a:ext cx="810640" cy="74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Tree>
    <p:extLst>
      <p:ext uri="{BB962C8B-B14F-4D97-AF65-F5344CB8AC3E}">
        <p14:creationId xmlns:p14="http://schemas.microsoft.com/office/powerpoint/2010/main" val="335499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50"/>
                                        <p:tgtEl>
                                          <p:spTgt spid="5"/>
                                        </p:tgtEl>
                                      </p:cBhvr>
                                    </p:animEffect>
                                  </p:childTnLst>
                                </p:cTn>
                              </p:par>
                              <p:par>
                                <p:cTn id="40" presetID="42" presetClass="path" presetSubtype="0" accel="50000" decel="50000" fill="hold" grpId="2" nodeType="withEffect">
                                  <p:stCondLst>
                                    <p:cond delay="0"/>
                                  </p:stCondLst>
                                  <p:childTnLst>
                                    <p:animMotion origin="layout" path="M -3.88889E-6 -1.48148E-6 L -0.34861 -0.24884 " pathEditMode="relative" rAng="0" ptsTypes="AA">
                                      <p:cBhvr>
                                        <p:cTn id="41" dur="2000" fill="hold"/>
                                        <p:tgtEl>
                                          <p:spTgt spid="3"/>
                                        </p:tgtEl>
                                        <p:attrNameLst>
                                          <p:attrName>ppt_x</p:attrName>
                                          <p:attrName>ppt_y</p:attrName>
                                        </p:attrNameLst>
                                      </p:cBhvr>
                                      <p:rCtr x="-17431" y="-12454"/>
                                    </p:animMotion>
                                  </p:childTnLst>
                                </p:cTn>
                              </p:par>
                              <p:par>
                                <p:cTn id="42" presetID="42" presetClass="path" presetSubtype="0" accel="50000" decel="50000" fill="hold" grpId="2" nodeType="withEffect">
                                  <p:stCondLst>
                                    <p:cond delay="0"/>
                                  </p:stCondLst>
                                  <p:childTnLst>
                                    <p:animMotion origin="layout" path="M 4.72222E-6 4.81481E-6 L 0.49756 -0.34607 " pathEditMode="relative" rAng="0" ptsTypes="AA">
                                      <p:cBhvr>
                                        <p:cTn id="43" dur="2000" fill="hold"/>
                                        <p:tgtEl>
                                          <p:spTgt spid="4"/>
                                        </p:tgtEl>
                                        <p:attrNameLst>
                                          <p:attrName>ppt_x</p:attrName>
                                          <p:attrName>ppt_y</p:attrName>
                                        </p:attrNameLst>
                                      </p:cBhvr>
                                      <p:rCtr x="24878" y="-17315"/>
                                    </p:animMotion>
                                  </p:childTnLst>
                                </p:cTn>
                              </p:par>
                              <p:par>
                                <p:cTn id="44" presetID="42" presetClass="path" presetSubtype="0" accel="50000" decel="50000" fill="hold" grpId="2" nodeType="withEffect">
                                  <p:stCondLst>
                                    <p:cond delay="0"/>
                                  </p:stCondLst>
                                  <p:childTnLst>
                                    <p:animMotion origin="layout" path="M 2.77778E-7 -4.81481E-6 L -0.39149 0.04422 " pathEditMode="relative" rAng="0" ptsTypes="AA">
                                      <p:cBhvr>
                                        <p:cTn id="45" dur="2000" fill="hold"/>
                                        <p:tgtEl>
                                          <p:spTgt spid="5"/>
                                        </p:tgtEl>
                                        <p:attrNameLst>
                                          <p:attrName>ppt_x</p:attrName>
                                          <p:attrName>ppt_y</p:attrName>
                                        </p:attrNameLst>
                                      </p:cBhvr>
                                      <p:rCtr x="-19583" y="2199"/>
                                    </p:animMotion>
                                  </p:childTnLst>
                                </p:cTn>
                              </p:par>
                              <p:par>
                                <p:cTn id="46" presetID="42" presetClass="path" presetSubtype="0" accel="50000" decel="50000" fill="hold" grpId="2" nodeType="withEffect">
                                  <p:stCondLst>
                                    <p:cond delay="0"/>
                                  </p:stCondLst>
                                  <p:childTnLst>
                                    <p:animMotion origin="layout" path="M -3.61111E-6 1.48148E-6 L 0.40139 -0.05255 " pathEditMode="relative" rAng="0" ptsTypes="AA">
                                      <p:cBhvr>
                                        <p:cTn id="47" dur="2000" fill="hold"/>
                                        <p:tgtEl>
                                          <p:spTgt spid="6"/>
                                        </p:tgtEl>
                                        <p:attrNameLst>
                                          <p:attrName>ppt_x</p:attrName>
                                          <p:attrName>ppt_y</p:attrName>
                                        </p:attrNameLst>
                                      </p:cBhvr>
                                      <p:rCtr x="20069" y="-2639"/>
                                    </p:animMotion>
                                  </p:childTnLst>
                                </p:cTn>
                              </p:par>
                              <p:par>
                                <p:cTn id="48" presetID="42" presetClass="path" presetSubtype="0" accel="50000" decel="50000" fill="hold" grpId="2" nodeType="withEffect">
                                  <p:stCondLst>
                                    <p:cond delay="0"/>
                                  </p:stCondLst>
                                  <p:childTnLst>
                                    <p:animMotion origin="layout" path="M 3.33333E-6 1.85185E-6 L -0.01042 0.14166 " pathEditMode="relative" rAng="0" ptsTypes="AA">
                                      <p:cBhvr>
                                        <p:cTn id="49" dur="2000" fill="hold"/>
                                        <p:tgtEl>
                                          <p:spTgt spid="7"/>
                                        </p:tgtEl>
                                        <p:attrNameLst>
                                          <p:attrName>ppt_x</p:attrName>
                                          <p:attrName>ppt_y</p:attrName>
                                        </p:attrNameLst>
                                      </p:cBhvr>
                                      <p:rCtr x="-521" y="7083"/>
                                    </p:animMotion>
                                  </p:childTnLst>
                                </p:cTn>
                              </p:par>
                              <p:par>
                                <p:cTn id="50" presetID="42" presetClass="path" presetSubtype="0" accel="50000" decel="50000" fill="hold" grpId="2" nodeType="withEffect">
                                  <p:stCondLst>
                                    <p:cond delay="0"/>
                                  </p:stCondLst>
                                  <p:childTnLst>
                                    <p:animMotion origin="layout" path="M 5.55556E-7 1.85185E-6 L -0.50486 0.24004 " pathEditMode="relative" rAng="0" ptsTypes="AA">
                                      <p:cBhvr>
                                        <p:cTn id="51" dur="2000" fill="hold"/>
                                        <p:tgtEl>
                                          <p:spTgt spid="8"/>
                                        </p:tgtEl>
                                        <p:attrNameLst>
                                          <p:attrName>ppt_x</p:attrName>
                                          <p:attrName>ppt_y</p:attrName>
                                        </p:attrNameLst>
                                      </p:cBhvr>
                                      <p:rCtr x="-25243" y="11991"/>
                                    </p:animMotion>
                                  </p:childTnLst>
                                </p:cTn>
                              </p:par>
                              <p:par>
                                <p:cTn id="52" presetID="42" presetClass="path" presetSubtype="0" accel="50000" decel="50000" fill="hold" grpId="2" nodeType="withEffect">
                                  <p:stCondLst>
                                    <p:cond delay="0"/>
                                  </p:stCondLst>
                                  <p:childTnLst>
                                    <p:animMotion origin="layout" path="M -3.05556E-6 -3.33333E-6 L 0.28507 0.14167 " pathEditMode="relative" rAng="0" ptsTypes="AA">
                                      <p:cBhvr>
                                        <p:cTn id="53" dur="2000" fill="hold"/>
                                        <p:tgtEl>
                                          <p:spTgt spid="9"/>
                                        </p:tgtEl>
                                        <p:attrNameLst>
                                          <p:attrName>ppt_x</p:attrName>
                                          <p:attrName>ppt_y</p:attrName>
                                        </p:attrNameLst>
                                      </p:cBhvr>
                                      <p:rCtr x="14253" y="7083"/>
                                    </p:animMotion>
                                  </p:childTnLst>
                                </p:cTn>
                              </p:par>
                              <p:par>
                                <p:cTn id="54" presetID="42" presetClass="path" presetSubtype="0" accel="50000" decel="50000" fill="hold" grpId="2" nodeType="withEffect">
                                  <p:stCondLst>
                                    <p:cond delay="0"/>
                                  </p:stCondLst>
                                  <p:childTnLst>
                                    <p:animMotion origin="layout" path="M 2.77778E-7 1.85185E-6 L 0.3059 0.33796 " pathEditMode="relative" rAng="0" ptsTypes="AA">
                                      <p:cBhvr>
                                        <p:cTn id="55" dur="2000" fill="hold"/>
                                        <p:tgtEl>
                                          <p:spTgt spid="10"/>
                                        </p:tgtEl>
                                        <p:attrNameLst>
                                          <p:attrName>ppt_x</p:attrName>
                                          <p:attrName>ppt_y</p:attrName>
                                        </p:attrNameLst>
                                      </p:cBhvr>
                                      <p:rCtr x="15295" y="16898"/>
                                    </p:animMotion>
                                  </p:childTnLst>
                                </p:cTn>
                              </p:par>
                              <p:par>
                                <p:cTn id="56" presetID="42" presetClass="path" presetSubtype="0" accel="50000" decel="50000" fill="hold" grpId="2" nodeType="withEffect">
                                  <p:stCondLst>
                                    <p:cond delay="0"/>
                                  </p:stCondLst>
                                  <p:childTnLst>
                                    <p:animMotion origin="layout" path="M -1.11111E-6 -1.85185E-6 L -0.20937 0.24051 " pathEditMode="relative" rAng="0" ptsTypes="AA">
                                      <p:cBhvr>
                                        <p:cTn id="57" dur="2000" fill="hold"/>
                                        <p:tgtEl>
                                          <p:spTgt spid="11"/>
                                        </p:tgtEl>
                                        <p:attrNameLst>
                                          <p:attrName>ppt_x</p:attrName>
                                          <p:attrName>ppt_y</p:attrName>
                                        </p:attrNameLst>
                                      </p:cBhvr>
                                      <p:rCtr x="-10469" y="12014"/>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250"/>
                                        <p:tgtEl>
                                          <p:spTgt spid="2"/>
                                        </p:tgtEl>
                                      </p:cBhvr>
                                    </p:animEffect>
                                  </p:childTnLst>
                                </p:cTn>
                              </p:par>
                              <p:par>
                                <p:cTn id="65" presetID="10" presetClass="exit" presetSubtype="0" fill="hold" grpId="1" nodeType="withEffect">
                                  <p:stCondLst>
                                    <p:cond delay="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childTnLst>
                          </p:cTn>
                        </p:par>
                        <p:par>
                          <p:cTn id="92" fill="hold">
                            <p:stCondLst>
                              <p:cond delay="2500"/>
                            </p:stCondLst>
                            <p:childTnLst>
                              <p:par>
                                <p:cTn id="93" presetID="22" presetClass="entr" presetSubtype="1"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up)">
                                      <p:cBhvr>
                                        <p:cTn id="95" dur="500"/>
                                        <p:tgtEl>
                                          <p:spTgt spid="13"/>
                                        </p:tgtEl>
                                      </p:cBhvr>
                                    </p:animEffect>
                                  </p:childTnLst>
                                </p:cTn>
                              </p:par>
                            </p:childTnLst>
                          </p:cTn>
                        </p:par>
                      </p:childTnLst>
                    </p:cTn>
                  </p:par>
                  <p:par>
                    <p:cTn id="96" fill="hold">
                      <p:stCondLst>
                        <p:cond delay="indefinite"/>
                      </p:stCondLst>
                      <p:childTnLst>
                        <p:par>
                          <p:cTn id="97" fill="hold">
                            <p:stCondLst>
                              <p:cond delay="0"/>
                            </p:stCondLst>
                            <p:childTnLst>
                              <p:par>
                                <p:cTn id="98" presetID="0" presetClass="entr" presetSubtype="0" fill="hold" grpId="0"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dissolve">
                                      <p:cBhvr>
                                        <p:cTn id="100" dur="500">
                                          <p:stCondLst>
                                            <p:cond delay="0"/>
                                          </p:stCondLst>
                                        </p:cTn>
                                        <p:tgtEl>
                                          <p:spTgt spid="12"/>
                                        </p:tgtEl>
                                      </p:cBhvr>
                                    </p:animEffect>
                                    <p:anim to="" calcmode="lin" valueType="num">
                                      <p:cBhvr>
                                        <p:cTn id="10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02"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3"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Heart">
            <a:extLst>
              <a:ext uri="{FF2B5EF4-FFF2-40B4-BE49-F238E27FC236}">
                <a16:creationId xmlns:a16="http://schemas.microsoft.com/office/drawing/2014/main" id="{E59AA7B8-44CD-4788-B987-A2555DEA0A4D}"/>
              </a:ext>
            </a:extLst>
          </p:cNvPr>
          <p:cNvSpPr/>
          <p:nvPr/>
        </p:nvSpPr>
        <p:spPr>
          <a:xfrm>
            <a:off x="2519363" y="4938713"/>
            <a:ext cx="859536" cy="1051560"/>
          </a:xfrm>
          <a:custGeom>
            <a:avLst/>
            <a:gdLst>
              <a:gd name="connsiteX0" fmla="*/ 321547 w 643094"/>
              <a:gd name="connsiteY0" fmla="*/ 261257 h 1045029"/>
              <a:gd name="connsiteX1" fmla="*/ 321547 w 643094"/>
              <a:gd name="connsiteY1" fmla="*/ 1045029 h 1045029"/>
              <a:gd name="connsiteX2" fmla="*/ 321547 w 643094"/>
              <a:gd name="connsiteY2" fmla="*/ 261257 h 1045029"/>
              <a:gd name="connsiteX0" fmla="*/ 323891 w 752336"/>
              <a:gd name="connsiteY0" fmla="*/ 248312 h 1032084"/>
              <a:gd name="connsiteX1" fmla="*/ 323891 w 752336"/>
              <a:gd name="connsiteY1" fmla="*/ 1032084 h 1032084"/>
              <a:gd name="connsiteX2" fmla="*/ 323891 w 752336"/>
              <a:gd name="connsiteY2" fmla="*/ 248312 h 1032084"/>
              <a:gd name="connsiteX0" fmla="*/ 399894 w 828339"/>
              <a:gd name="connsiteY0" fmla="*/ 224002 h 1007774"/>
              <a:gd name="connsiteX1" fmla="*/ 399894 w 828339"/>
              <a:gd name="connsiteY1" fmla="*/ 1007774 h 1007774"/>
              <a:gd name="connsiteX2" fmla="*/ 399894 w 828339"/>
              <a:gd name="connsiteY2" fmla="*/ 224002 h 1007774"/>
              <a:gd name="connsiteX0" fmla="*/ 399894 w 828339"/>
              <a:gd name="connsiteY0" fmla="*/ 217030 h 1043833"/>
              <a:gd name="connsiteX1" fmla="*/ 399894 w 828339"/>
              <a:gd name="connsiteY1" fmla="*/ 1043833 h 1043833"/>
              <a:gd name="connsiteX2" fmla="*/ 399894 w 828339"/>
              <a:gd name="connsiteY2" fmla="*/ 217030 h 1043833"/>
              <a:gd name="connsiteX0" fmla="*/ 399894 w 864970"/>
              <a:gd name="connsiteY0" fmla="*/ 217030 h 1043833"/>
              <a:gd name="connsiteX1" fmla="*/ 399894 w 864970"/>
              <a:gd name="connsiteY1" fmla="*/ 1043833 h 1043833"/>
              <a:gd name="connsiteX2" fmla="*/ 399894 w 864970"/>
              <a:gd name="connsiteY2" fmla="*/ 217030 h 1043833"/>
              <a:gd name="connsiteX0" fmla="*/ 418132 w 866198"/>
              <a:gd name="connsiteY0" fmla="*/ 225425 h 1000712"/>
              <a:gd name="connsiteX1" fmla="*/ 392374 w 866198"/>
              <a:gd name="connsiteY1" fmla="*/ 1000712 h 1000712"/>
              <a:gd name="connsiteX2" fmla="*/ 418132 w 866198"/>
              <a:gd name="connsiteY2" fmla="*/ 225425 h 1000712"/>
              <a:gd name="connsiteX0" fmla="*/ 427659 w 875725"/>
              <a:gd name="connsiteY0" fmla="*/ 253033 h 1028320"/>
              <a:gd name="connsiteX1" fmla="*/ 401901 w 875725"/>
              <a:gd name="connsiteY1" fmla="*/ 1028320 h 1028320"/>
              <a:gd name="connsiteX2" fmla="*/ 427659 w 875725"/>
              <a:gd name="connsiteY2" fmla="*/ 253033 h 1028320"/>
              <a:gd name="connsiteX0" fmla="*/ 427659 w 866702"/>
              <a:gd name="connsiteY0" fmla="*/ 253033 h 1028320"/>
              <a:gd name="connsiteX1" fmla="*/ 401901 w 866702"/>
              <a:gd name="connsiteY1" fmla="*/ 1028320 h 1028320"/>
              <a:gd name="connsiteX2" fmla="*/ 427659 w 866702"/>
              <a:gd name="connsiteY2" fmla="*/ 253033 h 1028320"/>
              <a:gd name="connsiteX0" fmla="*/ 427659 w 875725"/>
              <a:gd name="connsiteY0" fmla="*/ 253033 h 1028320"/>
              <a:gd name="connsiteX1" fmla="*/ 401901 w 875725"/>
              <a:gd name="connsiteY1" fmla="*/ 1028320 h 1028320"/>
              <a:gd name="connsiteX2" fmla="*/ 427659 w 875725"/>
              <a:gd name="connsiteY2" fmla="*/ 253033 h 1028320"/>
              <a:gd name="connsiteX0" fmla="*/ 427659 w 868490"/>
              <a:gd name="connsiteY0" fmla="*/ 253033 h 1028320"/>
              <a:gd name="connsiteX1" fmla="*/ 401901 w 868490"/>
              <a:gd name="connsiteY1" fmla="*/ 1028320 h 1028320"/>
              <a:gd name="connsiteX2" fmla="*/ 427659 w 868490"/>
              <a:gd name="connsiteY2" fmla="*/ 253033 h 1028320"/>
              <a:gd name="connsiteX0" fmla="*/ 427659 w 846090"/>
              <a:gd name="connsiteY0" fmla="*/ 253033 h 1028320"/>
              <a:gd name="connsiteX1" fmla="*/ 401901 w 846090"/>
              <a:gd name="connsiteY1" fmla="*/ 1028320 h 1028320"/>
              <a:gd name="connsiteX2" fmla="*/ 427659 w 846090"/>
              <a:gd name="connsiteY2" fmla="*/ 253033 h 1028320"/>
            </a:gdLst>
            <a:ahLst/>
            <a:cxnLst>
              <a:cxn ang="0">
                <a:pos x="connsiteX0" y="connsiteY0"/>
              </a:cxn>
              <a:cxn ang="0">
                <a:pos x="connsiteX1" y="connsiteY1"/>
              </a:cxn>
              <a:cxn ang="0">
                <a:pos x="connsiteX2" y="connsiteY2"/>
              </a:cxn>
            </a:cxnLst>
            <a:rect l="l" t="t" r="r" b="b"/>
            <a:pathLst>
              <a:path w="846090" h="1028320">
                <a:moveTo>
                  <a:pt x="427659" y="253033"/>
                </a:moveTo>
                <a:cubicBezTo>
                  <a:pt x="675728" y="-248916"/>
                  <a:pt x="1243545" y="513489"/>
                  <a:pt x="401901" y="1028320"/>
                </a:cubicBezTo>
                <a:cubicBezTo>
                  <a:pt x="-426713" y="395155"/>
                  <a:pt x="255044" y="-420961"/>
                  <a:pt x="427659" y="25303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33AF07E-4A7F-CDC9-A4F8-B1AA9F90C641}"/>
              </a:ext>
            </a:extLst>
          </p:cNvPr>
          <p:cNvSpPr txBox="1">
            <a:spLocks/>
          </p:cNvSpPr>
          <p:nvPr/>
        </p:nvSpPr>
        <p:spPr>
          <a:xfrm>
            <a:off x="2065387" y="2917382"/>
            <a:ext cx="14924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a:t>
            </a:r>
          </a:p>
        </p:txBody>
      </p:sp>
      <p:sp>
        <p:nvSpPr>
          <p:cNvPr id="2" name="Final">
            <a:extLst>
              <a:ext uri="{FF2B5EF4-FFF2-40B4-BE49-F238E27FC236}">
                <a16:creationId xmlns:a16="http://schemas.microsoft.com/office/drawing/2014/main" id="{4DF0A15B-C87B-094E-67BE-16B214BCEE37}"/>
              </a:ext>
            </a:extLst>
          </p:cNvPr>
          <p:cNvSpPr txBox="1">
            <a:spLocks noChangeArrowheads="1"/>
          </p:cNvSpPr>
          <p:nvPr/>
        </p:nvSpPr>
        <p:spPr bwMode="auto">
          <a:xfrm>
            <a:off x="1145523" y="1330288"/>
            <a:ext cx="6852955" cy="38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Repent of your wickedness</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pray God if perhaps </a:t>
            </a: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the thought of your heart </a:t>
            </a: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may be forgiven you</a:t>
            </a:r>
            <a:endParaRPr lang="en-US" altLang="en-US" sz="4000" b="1" i="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555172" y="1442119"/>
            <a:ext cx="8033657" cy="3578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 therefore of this your wickedness, and pray God if perhaps the thought of your heart may be forgiven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8:22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TextBox 18">
            <a:extLst>
              <a:ext uri="{FF2B5EF4-FFF2-40B4-BE49-F238E27FC236}">
                <a16:creationId xmlns:a16="http://schemas.microsoft.com/office/drawing/2014/main" id="{AD43BCCE-01D8-E38F-C46D-B3A026E9C3C4}"/>
              </a:ext>
            </a:extLst>
          </p:cNvPr>
          <p:cNvSpPr txBox="1"/>
          <p:nvPr/>
        </p:nvSpPr>
        <p:spPr>
          <a:xfrm>
            <a:off x="4230344" y="2181218"/>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720069B1-7F14-B140-799C-63818C282473}"/>
              </a:ext>
            </a:extLst>
          </p:cNvPr>
          <p:cNvSpPr txBox="1">
            <a:spLocks noChangeArrowheads="1"/>
          </p:cNvSpPr>
          <p:nvPr/>
        </p:nvSpPr>
        <p:spPr bwMode="auto">
          <a:xfrm>
            <a:off x="1040131" y="1505641"/>
            <a:ext cx="2193608" cy="83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Repent</a:t>
            </a:r>
          </a:p>
        </p:txBody>
      </p:sp>
      <p:sp>
        <p:nvSpPr>
          <p:cNvPr id="5" name="Rectangle 2">
            <a:extLst>
              <a:ext uri="{FF2B5EF4-FFF2-40B4-BE49-F238E27FC236}">
                <a16:creationId xmlns:a16="http://schemas.microsoft.com/office/drawing/2014/main" id="{13B5D8F0-4FCF-C0CB-B145-CC199C895743}"/>
              </a:ext>
            </a:extLst>
          </p:cNvPr>
          <p:cNvSpPr txBox="1">
            <a:spLocks noChangeArrowheads="1"/>
          </p:cNvSpPr>
          <p:nvPr/>
        </p:nvSpPr>
        <p:spPr bwMode="auto">
          <a:xfrm>
            <a:off x="5317330" y="1524216"/>
            <a:ext cx="719139" cy="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of</a:t>
            </a:r>
          </a:p>
        </p:txBody>
      </p:sp>
      <p:sp>
        <p:nvSpPr>
          <p:cNvPr id="6" name="Rectangle 2">
            <a:extLst>
              <a:ext uri="{FF2B5EF4-FFF2-40B4-BE49-F238E27FC236}">
                <a16:creationId xmlns:a16="http://schemas.microsoft.com/office/drawing/2014/main" id="{B0719BBA-4AB8-24CC-5B62-715F7DA3E114}"/>
              </a:ext>
            </a:extLst>
          </p:cNvPr>
          <p:cNvSpPr txBox="1">
            <a:spLocks noChangeArrowheads="1"/>
          </p:cNvSpPr>
          <p:nvPr/>
        </p:nvSpPr>
        <p:spPr bwMode="auto">
          <a:xfrm>
            <a:off x="6845616" y="1528646"/>
            <a:ext cx="141732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your</a:t>
            </a:r>
          </a:p>
        </p:txBody>
      </p:sp>
      <p:sp>
        <p:nvSpPr>
          <p:cNvPr id="7" name="Rectangle 2">
            <a:extLst>
              <a:ext uri="{FF2B5EF4-FFF2-40B4-BE49-F238E27FC236}">
                <a16:creationId xmlns:a16="http://schemas.microsoft.com/office/drawing/2014/main" id="{DB8D9CCC-A5E6-86FC-0EA2-2A4FA4B6E40A}"/>
              </a:ext>
            </a:extLst>
          </p:cNvPr>
          <p:cNvSpPr txBox="1">
            <a:spLocks noChangeArrowheads="1"/>
          </p:cNvSpPr>
          <p:nvPr/>
        </p:nvSpPr>
        <p:spPr bwMode="auto">
          <a:xfrm>
            <a:off x="1042511" y="2200635"/>
            <a:ext cx="3224689" cy="78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wickedness</a:t>
            </a:r>
          </a:p>
        </p:txBody>
      </p:sp>
      <p:sp>
        <p:nvSpPr>
          <p:cNvPr id="8" name="Rectangle 2">
            <a:extLst>
              <a:ext uri="{FF2B5EF4-FFF2-40B4-BE49-F238E27FC236}">
                <a16:creationId xmlns:a16="http://schemas.microsoft.com/office/drawing/2014/main" id="{77F2F8BA-0E78-0FDA-63AF-58D47068A2D3}"/>
              </a:ext>
            </a:extLst>
          </p:cNvPr>
          <p:cNvSpPr txBox="1">
            <a:spLocks noChangeArrowheads="1"/>
          </p:cNvSpPr>
          <p:nvPr/>
        </p:nvSpPr>
        <p:spPr bwMode="auto">
          <a:xfrm>
            <a:off x="5017770" y="2190634"/>
            <a:ext cx="3042762" cy="79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pray God if</a:t>
            </a:r>
          </a:p>
        </p:txBody>
      </p:sp>
      <p:sp>
        <p:nvSpPr>
          <p:cNvPr id="9" name="Rectangle 2">
            <a:extLst>
              <a:ext uri="{FF2B5EF4-FFF2-40B4-BE49-F238E27FC236}">
                <a16:creationId xmlns:a16="http://schemas.microsoft.com/office/drawing/2014/main" id="{D0E7D31F-3FEF-B5B0-FB1A-FE81B66AB756}"/>
              </a:ext>
            </a:extLst>
          </p:cNvPr>
          <p:cNvSpPr txBox="1">
            <a:spLocks noChangeArrowheads="1"/>
          </p:cNvSpPr>
          <p:nvPr/>
        </p:nvSpPr>
        <p:spPr bwMode="auto">
          <a:xfrm>
            <a:off x="1085850" y="2842144"/>
            <a:ext cx="2290764" cy="841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perhaps</a:t>
            </a:r>
          </a:p>
        </p:txBody>
      </p:sp>
      <p:sp>
        <p:nvSpPr>
          <p:cNvPr id="10" name="Rectangle 2">
            <a:extLst>
              <a:ext uri="{FF2B5EF4-FFF2-40B4-BE49-F238E27FC236}">
                <a16:creationId xmlns:a16="http://schemas.microsoft.com/office/drawing/2014/main" id="{45DB72DA-E77C-FCB8-F6D2-E84CA9E4DDDC}"/>
              </a:ext>
            </a:extLst>
          </p:cNvPr>
          <p:cNvSpPr txBox="1">
            <a:spLocks noChangeArrowheads="1"/>
          </p:cNvSpPr>
          <p:nvPr/>
        </p:nvSpPr>
        <p:spPr bwMode="auto">
          <a:xfrm>
            <a:off x="2967038" y="2860242"/>
            <a:ext cx="5219700" cy="79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thought of your</a:t>
            </a:r>
          </a:p>
        </p:txBody>
      </p:sp>
      <p:sp>
        <p:nvSpPr>
          <p:cNvPr id="11" name="Rectangle 2">
            <a:extLst>
              <a:ext uri="{FF2B5EF4-FFF2-40B4-BE49-F238E27FC236}">
                <a16:creationId xmlns:a16="http://schemas.microsoft.com/office/drawing/2014/main" id="{B6C13E29-F5DC-085C-05B3-132E36D03C00}"/>
              </a:ext>
            </a:extLst>
          </p:cNvPr>
          <p:cNvSpPr txBox="1">
            <a:spLocks noChangeArrowheads="1"/>
          </p:cNvSpPr>
          <p:nvPr/>
        </p:nvSpPr>
        <p:spPr bwMode="auto">
          <a:xfrm>
            <a:off x="1112042" y="3533991"/>
            <a:ext cx="1652589" cy="7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heart</a:t>
            </a:r>
          </a:p>
        </p:txBody>
      </p:sp>
      <p:sp>
        <p:nvSpPr>
          <p:cNvPr id="12" name="Rectangle 2">
            <a:extLst>
              <a:ext uri="{FF2B5EF4-FFF2-40B4-BE49-F238E27FC236}">
                <a16:creationId xmlns:a16="http://schemas.microsoft.com/office/drawing/2014/main" id="{011D5199-DBAA-1624-56A4-67CA868E5762}"/>
              </a:ext>
            </a:extLst>
          </p:cNvPr>
          <p:cNvSpPr txBox="1">
            <a:spLocks noChangeArrowheads="1"/>
          </p:cNvSpPr>
          <p:nvPr/>
        </p:nvSpPr>
        <p:spPr bwMode="auto">
          <a:xfrm>
            <a:off x="2536031" y="3527944"/>
            <a:ext cx="5053488" cy="80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may be forgiven you</a:t>
            </a:r>
          </a:p>
        </p:txBody>
      </p:sp>
      <p:sp>
        <p:nvSpPr>
          <p:cNvPr id="15" name="Rectangle 2">
            <a:extLst>
              <a:ext uri="{FF2B5EF4-FFF2-40B4-BE49-F238E27FC236}">
                <a16:creationId xmlns:a16="http://schemas.microsoft.com/office/drawing/2014/main" id="{24591DB3-CA45-C128-784F-59A7C7E97D6F}"/>
              </a:ext>
            </a:extLst>
          </p:cNvPr>
          <p:cNvSpPr txBox="1">
            <a:spLocks noChangeArrowheads="1"/>
          </p:cNvSpPr>
          <p:nvPr/>
        </p:nvSpPr>
        <p:spPr bwMode="auto">
          <a:xfrm>
            <a:off x="2157612" y="2861686"/>
            <a:ext cx="1301653" cy="74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3987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18021 0.32153 " pathEditMode="relative" rAng="0" ptsTypes="AA">
                                      <p:cBhvr>
                                        <p:cTn id="10" dur="1000" spd="-100000" fill="hold"/>
                                        <p:tgtEl>
                                          <p:spTgt spid="3074"/>
                                        </p:tgtEl>
                                        <p:attrNameLst>
                                          <p:attrName>ppt_x</p:attrName>
                                          <p:attrName>ppt_y</p:attrName>
                                        </p:attrNameLst>
                                      </p:cBhvr>
                                      <p:rCtr x="-9010" y="16065"/>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42" presetClass="path" presetSubtype="0" accel="50000" decel="50000" fill="hold" grpId="2" nodeType="withEffect">
                                  <p:stCondLst>
                                    <p:cond delay="0"/>
                                  </p:stCondLst>
                                  <p:childTnLst>
                                    <p:animMotion origin="layout" path="M -5.55556E-7 -2.59259E-6 L 0.0158 -0.00486 " pathEditMode="relative" rAng="0" ptsTypes="AA">
                                      <p:cBhvr>
                                        <p:cTn id="41" dur="2000" fill="hold"/>
                                        <p:tgtEl>
                                          <p:spTgt spid="3"/>
                                        </p:tgtEl>
                                        <p:attrNameLst>
                                          <p:attrName>ppt_x</p:attrName>
                                          <p:attrName>ppt_y</p:attrName>
                                        </p:attrNameLst>
                                      </p:cBhvr>
                                      <p:rCtr x="781" y="-255"/>
                                    </p:animMotion>
                                  </p:childTnLst>
                                </p:cTn>
                              </p:par>
                              <p:par>
                                <p:cTn id="42" presetID="42" presetClass="path" presetSubtype="0" accel="50000" decel="50000" fill="hold" grpId="2" nodeType="withEffect">
                                  <p:stCondLst>
                                    <p:cond delay="0"/>
                                  </p:stCondLst>
                                  <p:childTnLst>
                                    <p:animMotion origin="layout" path="M -3.33333E-6 -1.11111E-6 L -0.23993 -0.00463 " pathEditMode="relative" rAng="0" ptsTypes="AA">
                                      <p:cBhvr>
                                        <p:cTn id="43" dur="2000" fill="hold"/>
                                        <p:tgtEl>
                                          <p:spTgt spid="5"/>
                                        </p:tgtEl>
                                        <p:attrNameLst>
                                          <p:attrName>ppt_x</p:attrName>
                                          <p:attrName>ppt_y</p:attrName>
                                        </p:attrNameLst>
                                      </p:cBhvr>
                                      <p:rCtr x="-11997" y="-231"/>
                                    </p:animMotion>
                                  </p:childTnLst>
                                </p:cTn>
                              </p:par>
                              <p:par>
                                <p:cTn id="44" presetID="42" presetClass="path" presetSubtype="0" accel="50000" decel="50000" fill="hold" grpId="2" nodeType="withEffect">
                                  <p:stCondLst>
                                    <p:cond delay="0"/>
                                  </p:stCondLst>
                                  <p:childTnLst>
                                    <p:animMotion origin="layout" path="M -1.66667E-6 3.7037E-7 L -0.34705 -0.0044 " pathEditMode="relative" rAng="0" ptsTypes="AA">
                                      <p:cBhvr>
                                        <p:cTn id="45" dur="2000" fill="hold"/>
                                        <p:tgtEl>
                                          <p:spTgt spid="6"/>
                                        </p:tgtEl>
                                        <p:attrNameLst>
                                          <p:attrName>ppt_x</p:attrName>
                                          <p:attrName>ppt_y</p:attrName>
                                        </p:attrNameLst>
                                      </p:cBhvr>
                                      <p:rCtr x="-17361" y="-231"/>
                                    </p:animMotion>
                                  </p:childTnLst>
                                </p:cTn>
                              </p:par>
                              <p:par>
                                <p:cTn id="46" presetID="42" presetClass="path" presetSubtype="0" accel="50000" decel="50000" fill="hold" grpId="2" nodeType="withEffect">
                                  <p:stCondLst>
                                    <p:cond delay="0"/>
                                  </p:stCondLst>
                                  <p:childTnLst>
                                    <p:animMotion origin="layout" path="M 2.22222E-6 2.22222E-6 L 0.40642 -0.10255 " pathEditMode="relative" rAng="0" ptsTypes="AA">
                                      <p:cBhvr>
                                        <p:cTn id="47" dur="2000" fill="hold"/>
                                        <p:tgtEl>
                                          <p:spTgt spid="7"/>
                                        </p:tgtEl>
                                        <p:attrNameLst>
                                          <p:attrName>ppt_x</p:attrName>
                                          <p:attrName>ppt_y</p:attrName>
                                        </p:attrNameLst>
                                      </p:cBhvr>
                                      <p:rCtr x="20313" y="-5139"/>
                                    </p:animMotion>
                                  </p:childTnLst>
                                </p:cTn>
                              </p:par>
                              <p:par>
                                <p:cTn id="48" presetID="42" presetClass="path" presetSubtype="0" accel="50000" decel="50000" fill="hold" grpId="2" nodeType="withEffect">
                                  <p:stCondLst>
                                    <p:cond delay="0"/>
                                  </p:stCondLst>
                                  <p:childTnLst>
                                    <p:animMotion origin="layout" path="M -4.16667E-6 -4.81481E-6 L -0.32482 0.09375 " pathEditMode="relative" rAng="0" ptsTypes="AA">
                                      <p:cBhvr>
                                        <p:cTn id="49" dur="2000" fill="hold"/>
                                        <p:tgtEl>
                                          <p:spTgt spid="8"/>
                                        </p:tgtEl>
                                        <p:attrNameLst>
                                          <p:attrName>ppt_x</p:attrName>
                                          <p:attrName>ppt_y</p:attrName>
                                        </p:attrNameLst>
                                      </p:cBhvr>
                                      <p:rCtr x="-16250" y="4676"/>
                                    </p:animMotion>
                                  </p:childTnLst>
                                </p:cTn>
                              </p:par>
                              <p:par>
                                <p:cTn id="50" presetID="42" presetClass="path" presetSubtype="0" accel="50000" decel="50000" fill="hold" grpId="2" nodeType="withEffect">
                                  <p:stCondLst>
                                    <p:cond delay="0"/>
                                  </p:stCondLst>
                                  <p:childTnLst>
                                    <p:animMotion origin="layout" path="M -3.61111E-6 -4.44444E-6 L 0.40348 -0.00463 " pathEditMode="relative" rAng="0" ptsTypes="AA">
                                      <p:cBhvr>
                                        <p:cTn id="51" dur="2000" fill="hold"/>
                                        <p:tgtEl>
                                          <p:spTgt spid="9"/>
                                        </p:tgtEl>
                                        <p:attrNameLst>
                                          <p:attrName>ppt_x</p:attrName>
                                          <p:attrName>ppt_y</p:attrName>
                                        </p:attrNameLst>
                                      </p:cBhvr>
                                      <p:rCtr x="20174" y="-231"/>
                                    </p:animMotion>
                                  </p:childTnLst>
                                </p:cTn>
                              </p:par>
                              <p:par>
                                <p:cTn id="52" presetID="42" presetClass="path" presetSubtype="0" accel="50000" decel="50000" fill="hold" grpId="2" nodeType="withEffect">
                                  <p:stCondLst>
                                    <p:cond delay="0"/>
                                  </p:stCondLst>
                                  <p:childTnLst>
                                    <p:animMotion origin="layout" path="M 4.16667E-6 -2.96296E-6 L -0.18525 0.09375 " pathEditMode="relative" rAng="0" ptsTypes="AA">
                                      <p:cBhvr>
                                        <p:cTn id="53" dur="2000" fill="hold"/>
                                        <p:tgtEl>
                                          <p:spTgt spid="10"/>
                                        </p:tgtEl>
                                        <p:attrNameLst>
                                          <p:attrName>ppt_x</p:attrName>
                                          <p:attrName>ppt_y</p:attrName>
                                        </p:attrNameLst>
                                      </p:cBhvr>
                                      <p:rCtr x="-9271" y="4676"/>
                                    </p:animMotion>
                                  </p:childTnLst>
                                </p:cTn>
                              </p:par>
                              <p:par>
                                <p:cTn id="54" presetID="42" presetClass="path" presetSubtype="0" accel="50000" decel="50000" fill="hold" grpId="2" nodeType="withEffect">
                                  <p:stCondLst>
                                    <p:cond delay="0"/>
                                  </p:stCondLst>
                                  <p:childTnLst>
                                    <p:animMotion origin="layout" path="M 4.44444E-6 4.81481E-6 L 0.54392 -0.00417 " pathEditMode="relative" rAng="0" ptsTypes="AA">
                                      <p:cBhvr>
                                        <p:cTn id="55" dur="2000" fill="hold"/>
                                        <p:tgtEl>
                                          <p:spTgt spid="11"/>
                                        </p:tgtEl>
                                        <p:attrNameLst>
                                          <p:attrName>ppt_x</p:attrName>
                                          <p:attrName>ppt_y</p:attrName>
                                        </p:attrNameLst>
                                      </p:cBhvr>
                                      <p:rCtr x="27187" y="-208"/>
                                    </p:animMotion>
                                  </p:childTnLst>
                                </p:cTn>
                              </p:par>
                              <p:par>
                                <p:cTn id="56" presetID="42" presetClass="path" presetSubtype="0" accel="50000" decel="50000" fill="hold" grpId="2" nodeType="withEffect">
                                  <p:stCondLst>
                                    <p:cond delay="0"/>
                                  </p:stCondLst>
                                  <p:childTnLst>
                                    <p:animMotion origin="layout" path="M 4.16667E-6 3.7037E-7 L -0.05348 0.09375 " pathEditMode="relative" rAng="0" ptsTypes="AA">
                                      <p:cBhvr>
                                        <p:cTn id="57" dur="2000" fill="hold"/>
                                        <p:tgtEl>
                                          <p:spTgt spid="12"/>
                                        </p:tgtEl>
                                        <p:attrNameLst>
                                          <p:attrName>ppt_x</p:attrName>
                                          <p:attrName>ppt_y</p:attrName>
                                        </p:attrNameLst>
                                      </p:cBhvr>
                                      <p:rCtr x="-2674" y="4676"/>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250"/>
                                        <p:tgtEl>
                                          <p:spTgt spid="2"/>
                                        </p:tgtEl>
                                      </p:cBhvr>
                                    </p:animEffect>
                                  </p:childTnLst>
                                </p:cTn>
                              </p:par>
                              <p:par>
                                <p:cTn id="65" presetID="10" presetClass="exit" presetSubtype="0" fill="hold" grpId="1" nodeType="withEffect">
                                  <p:stCondLst>
                                    <p:cond delay="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childTnLst>
                          </p:cTn>
                        </p:par>
                        <p:par>
                          <p:cTn id="92" fill="hold">
                            <p:stCondLst>
                              <p:cond delay="2500"/>
                            </p:stCondLst>
                            <p:childTnLst>
                              <p:par>
                                <p:cTn id="93" presetID="22" presetClass="entr" presetSubtype="1" fill="hold" grpId="0" nodeType="after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up)">
                                      <p:cBhvr>
                                        <p:cTn id="95" dur="500"/>
                                        <p:tgtEl>
                                          <p:spTgt spid="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wipe(left)">
                                      <p:cBhvr>
                                        <p:cTn id="100" dur="500"/>
                                        <p:tgtEl>
                                          <p:spTgt spid="14"/>
                                        </p:tgtEl>
                                      </p:cBhvr>
                                    </p:animEffect>
                                  </p:childTnLst>
                                </p:cTn>
                              </p:par>
                              <p:par>
                                <p:cTn id="101" presetID="18" presetClass="emph" presetSubtype="0" fill="hold" grpId="1" nodeType="withEffect">
                                  <p:stCondLst>
                                    <p:cond delay="0"/>
                                  </p:stCondLst>
                                  <p:childTnLst>
                                    <p:set>
                                      <p:cBhvr override="childStyle">
                                        <p:cTn id="102" dur="500" fill="hold"/>
                                        <p:tgtEl>
                                          <p:spTgt spid="14"/>
                                        </p:tgtEl>
                                        <p:attrNameLst>
                                          <p:attrName>style.textDecorationUnderline</p:attrName>
                                        </p:attrNameLst>
                                      </p:cBhvr>
                                      <p:to>
                                        <p:strVal val="true"/>
                                      </p:to>
                                    </p:set>
                                  </p:childTnLst>
                                </p:cTn>
                              </p:par>
                              <p:par>
                                <p:cTn id="103" presetID="22" presetClass="entr" presetSubtype="8"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left)">
                                      <p:cBhvr>
                                        <p:cTn id="10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3074" grpId="0"/>
      <p:bldP spid="3074" grpId="1"/>
      <p:bldP spid="3074" grpId="2"/>
      <p:bldP spid="4" grpId="0"/>
      <p:bldP spid="3" grpId="0"/>
      <p:bldP spid="3" grpId="1"/>
      <p:bldP spid="3"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4" name="!!Heart">
            <a:extLst>
              <a:ext uri="{FF2B5EF4-FFF2-40B4-BE49-F238E27FC236}">
                <a16:creationId xmlns:a16="http://schemas.microsoft.com/office/drawing/2014/main" id="{BF32241C-7E98-7561-841F-2AB4CF64924F}"/>
              </a:ext>
            </a:extLst>
          </p:cNvPr>
          <p:cNvSpPr/>
          <p:nvPr/>
        </p:nvSpPr>
        <p:spPr>
          <a:xfrm>
            <a:off x="214313" y="1207293"/>
            <a:ext cx="5925312" cy="5559552"/>
          </a:xfrm>
          <a:custGeom>
            <a:avLst/>
            <a:gdLst>
              <a:gd name="connsiteX0" fmla="*/ 3044651 w 6089301"/>
              <a:gd name="connsiteY0" fmla="*/ 1389185 h 5556738"/>
              <a:gd name="connsiteX1" fmla="*/ 3044651 w 6089301"/>
              <a:gd name="connsiteY1" fmla="*/ 5556738 h 5556738"/>
              <a:gd name="connsiteX2" fmla="*/ 3044651 w 6089301"/>
              <a:gd name="connsiteY2" fmla="*/ 1389185 h 5556738"/>
              <a:gd name="connsiteX0" fmla="*/ 2387723 w 6194507"/>
              <a:gd name="connsiteY0" fmla="*/ 1323572 h 5474797"/>
              <a:gd name="connsiteX1" fmla="*/ 3416423 w 6194507"/>
              <a:gd name="connsiteY1" fmla="*/ 5474797 h 5474797"/>
              <a:gd name="connsiteX2" fmla="*/ 2387723 w 6194507"/>
              <a:gd name="connsiteY2" fmla="*/ 1323572 h 5474797"/>
              <a:gd name="connsiteX0" fmla="*/ 2347035 w 6202521"/>
              <a:gd name="connsiteY0" fmla="*/ 1394542 h 5202867"/>
              <a:gd name="connsiteX1" fmla="*/ 3441049 w 6202521"/>
              <a:gd name="connsiteY1" fmla="*/ 5202867 h 5202867"/>
              <a:gd name="connsiteX2" fmla="*/ 2347035 w 6202521"/>
              <a:gd name="connsiteY2" fmla="*/ 1394542 h 5202867"/>
              <a:gd name="connsiteX0" fmla="*/ 2387260 w 6242746"/>
              <a:gd name="connsiteY0" fmla="*/ 1394542 h 5202867"/>
              <a:gd name="connsiteX1" fmla="*/ 3481274 w 6242746"/>
              <a:gd name="connsiteY1" fmla="*/ 5202867 h 5202867"/>
              <a:gd name="connsiteX2" fmla="*/ 2387260 w 6242746"/>
              <a:gd name="connsiteY2" fmla="*/ 1394542 h 5202867"/>
              <a:gd name="connsiteX0" fmla="*/ 2387260 w 6035098"/>
              <a:gd name="connsiteY0" fmla="*/ 1718982 h 5527307"/>
              <a:gd name="connsiteX1" fmla="*/ 3481274 w 6035098"/>
              <a:gd name="connsiteY1" fmla="*/ 5527307 h 5527307"/>
              <a:gd name="connsiteX2" fmla="*/ 2387260 w 6035098"/>
              <a:gd name="connsiteY2" fmla="*/ 1718982 h 5527307"/>
              <a:gd name="connsiteX0" fmla="*/ 2387260 w 5537903"/>
              <a:gd name="connsiteY0" fmla="*/ 1728517 h 5536842"/>
              <a:gd name="connsiteX1" fmla="*/ 3481274 w 5537903"/>
              <a:gd name="connsiteY1" fmla="*/ 5536842 h 5536842"/>
              <a:gd name="connsiteX2" fmla="*/ 2387260 w 5537903"/>
              <a:gd name="connsiteY2" fmla="*/ 1728517 h 5536842"/>
              <a:gd name="connsiteX0" fmla="*/ 2783254 w 5933897"/>
              <a:gd name="connsiteY0" fmla="*/ 1728517 h 5536842"/>
              <a:gd name="connsiteX1" fmla="*/ 3877268 w 5933897"/>
              <a:gd name="connsiteY1" fmla="*/ 5536842 h 5536842"/>
              <a:gd name="connsiteX2" fmla="*/ 2783254 w 5933897"/>
              <a:gd name="connsiteY2" fmla="*/ 1728517 h 5536842"/>
              <a:gd name="connsiteX0" fmla="*/ 2754223 w 5904866"/>
              <a:gd name="connsiteY0" fmla="*/ 1728517 h 5536842"/>
              <a:gd name="connsiteX1" fmla="*/ 3848237 w 5904866"/>
              <a:gd name="connsiteY1" fmla="*/ 5536842 h 5536842"/>
              <a:gd name="connsiteX2" fmla="*/ 2754223 w 5904866"/>
              <a:gd name="connsiteY2" fmla="*/ 1728517 h 5536842"/>
            </a:gdLst>
            <a:ahLst/>
            <a:cxnLst>
              <a:cxn ang="0">
                <a:pos x="connsiteX0" y="connsiteY0"/>
              </a:cxn>
              <a:cxn ang="0">
                <a:pos x="connsiteX1" y="connsiteY1"/>
              </a:cxn>
              <a:cxn ang="0">
                <a:pos x="connsiteX2" y="connsiteY2"/>
              </a:cxn>
            </a:cxnLst>
            <a:rect l="l" t="t" r="r" b="b"/>
            <a:pathLst>
              <a:path w="5904866" h="5536842">
                <a:moveTo>
                  <a:pt x="2754223" y="1728517"/>
                </a:moveTo>
                <a:cubicBezTo>
                  <a:pt x="3010456" y="-2247699"/>
                  <a:pt x="8937727" y="1320304"/>
                  <a:pt x="3848237" y="5536842"/>
                </a:cubicBezTo>
                <a:cubicBezTo>
                  <a:pt x="-3298654" y="2577603"/>
                  <a:pt x="1452960" y="-794457"/>
                  <a:pt x="2754223" y="1728517"/>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F666101-6A7D-F584-3956-DBFB36F9808F}"/>
              </a:ext>
            </a:extLst>
          </p:cNvPr>
          <p:cNvSpPr txBox="1">
            <a:spLocks/>
          </p:cNvSpPr>
          <p:nvPr/>
        </p:nvSpPr>
        <p:spPr>
          <a:xfrm>
            <a:off x="4956272" y="2174735"/>
            <a:ext cx="230204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glow rad="139700">
                    <a:srgbClr val="FF0000">
                      <a:alpha val="40000"/>
                    </a:srgbClr>
                  </a:glow>
                  <a:outerShdw blurRad="63500" dir="3600000" algn="tl" rotWithShape="0">
                    <a:srgbClr val="000000">
                      <a:alpha val="70000"/>
                    </a:srgbClr>
                  </a:outerShdw>
                </a:effectLst>
                <a:uLnTx/>
                <a:uFillTx/>
                <a:latin typeface="Arial"/>
                <a:ea typeface="+mj-ea"/>
                <a:cs typeface="+mj-cs"/>
              </a:rPr>
              <a:t>.</a:t>
            </a:r>
            <a:r>
              <a:rPr kumimoji="0" lang="en-US" sz="3800" b="1" i="0" u="none" strike="noStrike" kern="1200" cap="none" spc="0" normalizeH="0" baseline="0" noProof="0" dirty="0">
                <a:ln w="3175" cmpd="sng">
                  <a:solidFill>
                    <a:srgbClr val="FFFF00"/>
                  </a:solidFill>
                  <a:prstDash val="solid"/>
                </a:ln>
                <a:solidFill>
                  <a:srgbClr val="FF0000"/>
                </a:solidFill>
                <a:effectLst>
                  <a:glow rad="139700">
                    <a:srgbClr val="FF0000">
                      <a:alpha val="40000"/>
                    </a:srgbClr>
                  </a:glow>
                  <a:outerShdw blurRad="63500" dir="3600000" algn="tl" rotWithShape="0">
                    <a:srgbClr val="000000">
                      <a:alpha val="70000"/>
                    </a:srgbClr>
                  </a:outerShdw>
                </a:effectLst>
                <a:uLnTx/>
                <a:uFillTx/>
                <a:latin typeface="Arial"/>
                <a:ea typeface="+mj-ea"/>
                <a:cs typeface="+mj-cs"/>
              </a:rPr>
              <a:t>   </a:t>
            </a:r>
            <a:r>
              <a:rPr kumimoji="0" lang="en-US" sz="1600" b="1" i="0" u="none" strike="noStrike" kern="1200" cap="none" spc="0" normalizeH="0" baseline="0" noProof="0" dirty="0">
                <a:ln w="3175" cmpd="sng">
                  <a:solidFill>
                    <a:srgbClr val="FFFF00"/>
                  </a:solidFill>
                  <a:prstDash val="solid"/>
                </a:ln>
                <a:solidFill>
                  <a:srgbClr val="FF0000"/>
                </a:solidFill>
                <a:effectLst>
                  <a:glow rad="139700">
                    <a:srgbClr val="FF0000">
                      <a:alpha val="40000"/>
                    </a:srgbClr>
                  </a:glow>
                  <a:outerShdw blurRad="63500" dir="3600000" algn="tl" rotWithShape="0">
                    <a:srgbClr val="000000">
                      <a:alpha val="70000"/>
                    </a:srgbClr>
                  </a:outerShdw>
                </a:effectLst>
                <a:uLnTx/>
                <a:uFillTx/>
                <a:latin typeface="Arial"/>
                <a:ea typeface="+mj-ea"/>
                <a:cs typeface="+mj-cs"/>
              </a:rPr>
              <a:t> </a:t>
            </a:r>
            <a:r>
              <a:rPr kumimoji="0" lang="en-US" sz="3800" b="1" i="0" u="none" strike="noStrike" kern="1200" cap="none" spc="0" normalizeH="0" baseline="0" noProof="0" dirty="0">
                <a:ln w="3175" cmpd="sng">
                  <a:solidFill>
                    <a:srgbClr val="FFFF00"/>
                  </a:solidFill>
                  <a:prstDash val="solid"/>
                </a:ln>
                <a:solidFill>
                  <a:srgbClr val="FF0000"/>
                </a:solidFill>
                <a:effectLst>
                  <a:glow rad="139700">
                    <a:srgbClr val="FF0000">
                      <a:alpha val="40000"/>
                    </a:srgbClr>
                  </a:glow>
                  <a:outerShdw blurRad="63500" dir="3600000" algn="tl" rotWithShape="0">
                    <a:srgbClr val="000000">
                      <a:alpha val="70000"/>
                    </a:srgbClr>
                  </a:outerShdw>
                </a:effectLst>
                <a:uLnTx/>
                <a:uFillTx/>
                <a:latin typeface="Arial"/>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glow rad="139700">
                    <a:srgbClr val="FF0000">
                      <a:alpha val="40000"/>
                    </a:srgbClr>
                  </a:glow>
                  <a:outerShdw blurRad="63500" dir="3600000" algn="tl" rotWithShape="0">
                    <a:srgbClr val="000000">
                      <a:alpha val="70000"/>
                    </a:srgbClr>
                  </a:outerShdw>
                </a:effectLst>
                <a:uLnTx/>
                <a:uFillTx/>
                <a:latin typeface="Arial"/>
                <a:ea typeface="+mj-ea"/>
                <a:cs typeface="+mj-cs"/>
              </a:rPr>
              <a:t>.</a:t>
            </a:r>
          </a:p>
        </p:txBody>
      </p:sp>
      <p:sp>
        <p:nvSpPr>
          <p:cNvPr id="15" name="Title 1">
            <a:extLst>
              <a:ext uri="{FF2B5EF4-FFF2-40B4-BE49-F238E27FC236}">
                <a16:creationId xmlns:a16="http://schemas.microsoft.com/office/drawing/2014/main" id="{3842BB36-79E3-90A8-9C82-91DE03A8ECAA}"/>
              </a:ext>
            </a:extLst>
          </p:cNvPr>
          <p:cNvSpPr txBox="1">
            <a:spLocks/>
          </p:cNvSpPr>
          <p:nvPr/>
        </p:nvSpPr>
        <p:spPr>
          <a:xfrm>
            <a:off x="4336608" y="4644864"/>
            <a:ext cx="163359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ways</a:t>
            </a:r>
          </a:p>
        </p:txBody>
      </p:sp>
      <p:sp>
        <p:nvSpPr>
          <p:cNvPr id="17" name="Final Main 1">
            <a:extLst>
              <a:ext uri="{FF2B5EF4-FFF2-40B4-BE49-F238E27FC236}">
                <a16:creationId xmlns:a16="http://schemas.microsoft.com/office/drawing/2014/main" id="{723B0385-B687-F905-FE94-D8E8A9559089}"/>
              </a:ext>
            </a:extLst>
          </p:cNvPr>
          <p:cNvSpPr txBox="1">
            <a:spLocks/>
          </p:cNvSpPr>
          <p:nvPr/>
        </p:nvSpPr>
        <p:spPr>
          <a:xfrm>
            <a:off x="15073" y="3001527"/>
            <a:ext cx="9113855" cy="2590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kern="0" dirty="0">
                <a:ln w="3175"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perverse heart is abomination to LORD</a:t>
            </a:r>
          </a:p>
          <a:p>
            <a:r>
              <a:rPr lang="en-US"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r>
              <a:rPr lang="en-US" kern="0" dirty="0">
                <a:ln w="3175" cmpd="sng">
                  <a:solidFill>
                    <a:srgbClr val="00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blameless in their ways is His delight</a:t>
            </a:r>
          </a:p>
        </p:txBody>
      </p:sp>
      <p:sp>
        <p:nvSpPr>
          <p:cNvPr id="2" name="Main 1"/>
          <p:cNvSpPr>
            <a:spLocks noGrp="1"/>
          </p:cNvSpPr>
          <p:nvPr>
            <p:ph type="ctrTitle"/>
          </p:nvPr>
        </p:nvSpPr>
        <p:spPr>
          <a:xfrm>
            <a:off x="304800" y="2209800"/>
            <a:ext cx="8458200" cy="2590800"/>
          </a:xfrm>
        </p:spPr>
        <p:txBody>
          <a:bodyPr>
            <a:normAutofit fontScale="90000"/>
          </a:bodyPr>
          <a:lstStyle/>
          <a:p>
            <a:r>
              <a:rPr lang="en-US" sz="4900" b="1" kern="0" dirty="0">
                <a:ln w="17780" cmpd="sng">
                  <a:solidFill>
                    <a:srgbClr val="FFFFFF"/>
                  </a:solidFill>
                  <a:prstDash val="solid"/>
                  <a:miter lim="800000"/>
                </a:ln>
                <a:effectLst>
                  <a:glow rad="139700">
                    <a:srgbClr val="FF0000">
                      <a:alpha val="40000"/>
                    </a:srgbClr>
                  </a:glow>
                  <a:outerShdw blurRad="50800" algn="tl" rotWithShape="0">
                    <a:srgbClr val="000000"/>
                  </a:outerShdw>
                </a:effectLst>
                <a:latin typeface="Calibri" panose="020F0502020204030204" pitchFamily="34" charset="0"/>
              </a:rPr>
              <a:t>Those who are of a perverse heart are an abomination to the LORD, But the blameless in their ways are His delight.</a:t>
            </a:r>
            <a:r>
              <a:rPr lang="en-US" sz="4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FF0000">
                      <a:alpha val="40000"/>
                    </a:srgbClr>
                  </a:glow>
                  <a:outerShdw blurRad="50800" algn="tl" rotWithShape="0">
                    <a:srgbClr val="000000"/>
                  </a:outerShdw>
                </a:effectLst>
              </a:rPr>
              <a:t> </a:t>
            </a:r>
            <a:r>
              <a:rPr lang="en-US"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FF0000">
                      <a:alpha val="40000"/>
                    </a:srgbClr>
                  </a:glow>
                  <a:outerShdw blurRad="50800" algn="tl" rotWithShape="0">
                    <a:srgbClr val="000000"/>
                  </a:outerShdw>
                </a:effectLst>
              </a:rPr>
              <a:t>– Proverbs 11:20 </a:t>
            </a:r>
          </a:p>
        </p:txBody>
      </p:sp>
      <p:sp>
        <p:nvSpPr>
          <p:cNvPr id="5" name="Wicked"/>
          <p:cNvSpPr txBox="1">
            <a:spLocks/>
          </p:cNvSpPr>
          <p:nvPr/>
        </p:nvSpPr>
        <p:spPr>
          <a:xfrm rot="20605449">
            <a:off x="4343400" y="1981200"/>
            <a:ext cx="30480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Wicked</a:t>
            </a:r>
          </a:p>
        </p:txBody>
      </p:sp>
      <p:sp>
        <p:nvSpPr>
          <p:cNvPr id="7" name="Mean"/>
          <p:cNvSpPr txBox="1">
            <a:spLocks/>
          </p:cNvSpPr>
          <p:nvPr/>
        </p:nvSpPr>
        <p:spPr>
          <a:xfrm rot="1243077">
            <a:off x="4343400" y="1981200"/>
            <a:ext cx="3352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Mean</a:t>
            </a:r>
          </a:p>
        </p:txBody>
      </p:sp>
      <p:sp>
        <p:nvSpPr>
          <p:cNvPr id="8" name="Vicious"/>
          <p:cNvSpPr txBox="1">
            <a:spLocks/>
          </p:cNvSpPr>
          <p:nvPr/>
        </p:nvSpPr>
        <p:spPr>
          <a:xfrm>
            <a:off x="4533900" y="1981200"/>
            <a:ext cx="2971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Vicious</a:t>
            </a:r>
          </a:p>
        </p:txBody>
      </p:sp>
      <p:sp>
        <p:nvSpPr>
          <p:cNvPr id="9" name="Disobedient"/>
          <p:cNvSpPr txBox="1">
            <a:spLocks/>
          </p:cNvSpPr>
          <p:nvPr/>
        </p:nvSpPr>
        <p:spPr>
          <a:xfrm rot="20532889">
            <a:off x="4191000" y="1981200"/>
            <a:ext cx="3581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Disobedient</a:t>
            </a:r>
          </a:p>
        </p:txBody>
      </p:sp>
      <p:sp>
        <p:nvSpPr>
          <p:cNvPr id="10" name="Rebellious"/>
          <p:cNvSpPr txBox="1">
            <a:spLocks/>
          </p:cNvSpPr>
          <p:nvPr/>
        </p:nvSpPr>
        <p:spPr>
          <a:xfrm rot="1448819">
            <a:off x="4381500" y="1981200"/>
            <a:ext cx="3200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Rebellious</a:t>
            </a:r>
          </a:p>
        </p:txBody>
      </p:sp>
      <p:sp>
        <p:nvSpPr>
          <p:cNvPr id="11" name="Hateful"/>
          <p:cNvSpPr txBox="1">
            <a:spLocks/>
          </p:cNvSpPr>
          <p:nvPr/>
        </p:nvSpPr>
        <p:spPr>
          <a:xfrm>
            <a:off x="4354032" y="1981200"/>
            <a:ext cx="3265968"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Hateful</a:t>
            </a:r>
          </a:p>
        </p:txBody>
      </p:sp>
      <p:sp>
        <p:nvSpPr>
          <p:cNvPr id="12" name="Murder"/>
          <p:cNvSpPr txBox="1">
            <a:spLocks/>
          </p:cNvSpPr>
          <p:nvPr/>
        </p:nvSpPr>
        <p:spPr>
          <a:xfrm rot="20243844">
            <a:off x="3657600" y="1981200"/>
            <a:ext cx="480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Murderous Plots</a:t>
            </a:r>
          </a:p>
        </p:txBody>
      </p:sp>
      <p:sp>
        <p:nvSpPr>
          <p:cNvPr id="13" name="Cheaters"/>
          <p:cNvSpPr txBox="1">
            <a:spLocks/>
          </p:cNvSpPr>
          <p:nvPr/>
        </p:nvSpPr>
        <p:spPr>
          <a:xfrm rot="1366293">
            <a:off x="4388726" y="1981200"/>
            <a:ext cx="3352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Cheaters</a:t>
            </a:r>
          </a:p>
        </p:txBody>
      </p:sp>
      <p:sp>
        <p:nvSpPr>
          <p:cNvPr id="14" name="Liars"/>
          <p:cNvSpPr txBox="1">
            <a:spLocks/>
          </p:cNvSpPr>
          <p:nvPr/>
        </p:nvSpPr>
        <p:spPr>
          <a:xfrm>
            <a:off x="4762500" y="1981200"/>
            <a:ext cx="24003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j-ea"/>
                <a:cs typeface="+mj-cs"/>
              </a:rPr>
              <a:t>Liars</a:t>
            </a:r>
          </a:p>
        </p:txBody>
      </p:sp>
      <p:sp>
        <p:nvSpPr>
          <p:cNvPr id="18" name="Rectangle 2">
            <a:extLst>
              <a:ext uri="{FF2B5EF4-FFF2-40B4-BE49-F238E27FC236}">
                <a16:creationId xmlns:a16="http://schemas.microsoft.com/office/drawing/2014/main" id="{B55E2CB1-2E7F-30DB-9F6A-D73ED054C684}"/>
              </a:ext>
            </a:extLst>
          </p:cNvPr>
          <p:cNvSpPr txBox="1">
            <a:spLocks noChangeArrowheads="1"/>
          </p:cNvSpPr>
          <p:nvPr/>
        </p:nvSpPr>
        <p:spPr bwMode="auto">
          <a:xfrm>
            <a:off x="4706711" y="2096729"/>
            <a:ext cx="4198857" cy="80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39700">
                    <a:srgbClr val="FF0000">
                      <a:alpha val="40000"/>
                    </a:srgbClr>
                  </a:glow>
                  <a:outerShdw blurRad="50800" algn="tl" rotWithShape="0">
                    <a:srgbClr val="000000"/>
                  </a:outerShdw>
                </a:effectLst>
                <a:latin typeface="Calibri" panose="020F0502020204030204" pitchFamily="34" charset="0"/>
              </a:rPr>
              <a:t>perverse heart</a:t>
            </a:r>
          </a:p>
        </p:txBody>
      </p:sp>
      <p:sp>
        <p:nvSpPr>
          <p:cNvPr id="19" name="is">
            <a:extLst>
              <a:ext uri="{FF2B5EF4-FFF2-40B4-BE49-F238E27FC236}">
                <a16:creationId xmlns:a16="http://schemas.microsoft.com/office/drawing/2014/main" id="{96197870-98F2-92A1-7698-43D87435336E}"/>
              </a:ext>
            </a:extLst>
          </p:cNvPr>
          <p:cNvSpPr txBox="1">
            <a:spLocks noChangeArrowheads="1"/>
          </p:cNvSpPr>
          <p:nvPr/>
        </p:nvSpPr>
        <p:spPr bwMode="auto">
          <a:xfrm>
            <a:off x="2148347" y="4120594"/>
            <a:ext cx="575188" cy="77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39700">
                    <a:srgbClr val="FF0000">
                      <a:alpha val="40000"/>
                    </a:srgbClr>
                  </a:glow>
                  <a:outerShdw blurRad="50800" algn="tl" rotWithShape="0">
                    <a:srgbClr val="000000"/>
                  </a:outerShdw>
                </a:effectLst>
                <a:latin typeface="Calibri" panose="020F0502020204030204" pitchFamily="34" charset="0"/>
              </a:rPr>
              <a:t>is</a:t>
            </a:r>
          </a:p>
        </p:txBody>
      </p:sp>
      <p:sp>
        <p:nvSpPr>
          <p:cNvPr id="20" name="Rectangle 2">
            <a:extLst>
              <a:ext uri="{FF2B5EF4-FFF2-40B4-BE49-F238E27FC236}">
                <a16:creationId xmlns:a16="http://schemas.microsoft.com/office/drawing/2014/main" id="{804C0F1A-E3ED-E818-59F8-3D509E0F60CA}"/>
              </a:ext>
            </a:extLst>
          </p:cNvPr>
          <p:cNvSpPr txBox="1">
            <a:spLocks noChangeArrowheads="1"/>
          </p:cNvSpPr>
          <p:nvPr/>
        </p:nvSpPr>
        <p:spPr bwMode="auto">
          <a:xfrm>
            <a:off x="1978819" y="2775857"/>
            <a:ext cx="4240084" cy="78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39700">
                    <a:srgbClr val="FF0000">
                      <a:alpha val="40000"/>
                    </a:srgbClr>
                  </a:glow>
                  <a:outerShdw blurRad="50800" algn="tl" rotWithShape="0">
                    <a:srgbClr val="000000"/>
                  </a:outerShdw>
                </a:effectLst>
                <a:latin typeface="Calibri" panose="020F0502020204030204" pitchFamily="34" charset="0"/>
              </a:rPr>
              <a:t>abomination to</a:t>
            </a:r>
          </a:p>
        </p:txBody>
      </p:sp>
      <p:sp>
        <p:nvSpPr>
          <p:cNvPr id="22" name="Rectangle 2">
            <a:extLst>
              <a:ext uri="{FF2B5EF4-FFF2-40B4-BE49-F238E27FC236}">
                <a16:creationId xmlns:a16="http://schemas.microsoft.com/office/drawing/2014/main" id="{E1818B2F-470B-F8AF-07E1-F2FD55EC847C}"/>
              </a:ext>
            </a:extLst>
          </p:cNvPr>
          <p:cNvSpPr txBox="1">
            <a:spLocks noChangeArrowheads="1"/>
          </p:cNvSpPr>
          <p:nvPr/>
        </p:nvSpPr>
        <p:spPr bwMode="auto">
          <a:xfrm>
            <a:off x="6656437" y="2770239"/>
            <a:ext cx="1826343" cy="80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39700">
                    <a:srgbClr val="FF0000">
                      <a:alpha val="40000"/>
                    </a:srgbClr>
                  </a:glow>
                  <a:outerShdw blurRad="50800" algn="tl" rotWithShape="0">
                    <a:srgbClr val="000000"/>
                  </a:outerShdw>
                </a:effectLst>
                <a:latin typeface="Calibri" panose="020F0502020204030204" pitchFamily="34" charset="0"/>
              </a:rPr>
              <a:t>LORD</a:t>
            </a:r>
          </a:p>
        </p:txBody>
      </p:sp>
      <p:sp>
        <p:nvSpPr>
          <p:cNvPr id="23" name="Rectangle 2">
            <a:extLst>
              <a:ext uri="{FF2B5EF4-FFF2-40B4-BE49-F238E27FC236}">
                <a16:creationId xmlns:a16="http://schemas.microsoft.com/office/drawing/2014/main" id="{1A89D14F-ABC8-07C6-9A3B-A7EDCD01E6CA}"/>
              </a:ext>
            </a:extLst>
          </p:cNvPr>
          <p:cNvSpPr txBox="1">
            <a:spLocks noChangeArrowheads="1"/>
          </p:cNvSpPr>
          <p:nvPr/>
        </p:nvSpPr>
        <p:spPr bwMode="auto">
          <a:xfrm>
            <a:off x="2037735" y="3429000"/>
            <a:ext cx="5943599" cy="81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39700">
                    <a:srgbClr val="FF0000">
                      <a:alpha val="40000"/>
                    </a:srgbClr>
                  </a:glow>
                  <a:outerShdw blurRad="50800" algn="tl" rotWithShape="0">
                    <a:srgbClr val="000000"/>
                  </a:outerShdw>
                </a:effectLst>
                <a:latin typeface="Calibri" panose="020F0502020204030204" pitchFamily="34" charset="0"/>
              </a:rPr>
              <a:t>blameless in their ways</a:t>
            </a:r>
          </a:p>
        </p:txBody>
      </p:sp>
      <p:sp>
        <p:nvSpPr>
          <p:cNvPr id="24" name="is">
            <a:extLst>
              <a:ext uri="{FF2B5EF4-FFF2-40B4-BE49-F238E27FC236}">
                <a16:creationId xmlns:a16="http://schemas.microsoft.com/office/drawing/2014/main" id="{39A9C3EF-0829-03E2-5F11-D310F5D93486}"/>
              </a:ext>
            </a:extLst>
          </p:cNvPr>
          <p:cNvSpPr txBox="1">
            <a:spLocks noChangeArrowheads="1"/>
          </p:cNvSpPr>
          <p:nvPr/>
        </p:nvSpPr>
        <p:spPr bwMode="auto">
          <a:xfrm>
            <a:off x="2073598" y="4125510"/>
            <a:ext cx="7163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chemeClr val="tx1"/>
                </a:solidFill>
                <a:effectLst>
                  <a:glow rad="139700">
                    <a:srgbClr val="FF0000">
                      <a:alpha val="40000"/>
                    </a:srgbClr>
                  </a:glow>
                  <a:outerShdw blurRad="50800" algn="tl" rotWithShape="0">
                    <a:srgbClr val="000000"/>
                  </a:outerShdw>
                </a:effectLst>
                <a:latin typeface="Calibri" panose="020F0502020204030204" pitchFamily="34" charset="0"/>
              </a:rPr>
              <a:t>is</a:t>
            </a:r>
          </a:p>
        </p:txBody>
      </p:sp>
      <p:sp>
        <p:nvSpPr>
          <p:cNvPr id="25" name="Rectangle 2">
            <a:extLst>
              <a:ext uri="{FF2B5EF4-FFF2-40B4-BE49-F238E27FC236}">
                <a16:creationId xmlns:a16="http://schemas.microsoft.com/office/drawing/2014/main" id="{569FCFDD-86DF-EE3B-0CD5-5A8EA66076E4}"/>
              </a:ext>
            </a:extLst>
          </p:cNvPr>
          <p:cNvSpPr txBox="1">
            <a:spLocks noChangeArrowheads="1"/>
          </p:cNvSpPr>
          <p:nvPr/>
        </p:nvSpPr>
        <p:spPr bwMode="auto">
          <a:xfrm>
            <a:off x="1665515" y="4098471"/>
            <a:ext cx="2918776" cy="8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39700">
                    <a:srgbClr val="FF0000">
                      <a:alpha val="40000"/>
                    </a:srgbClr>
                  </a:glow>
                  <a:outerShdw blurRad="50800" algn="tl" rotWithShape="0">
                    <a:srgbClr val="000000"/>
                  </a:outerShdw>
                </a:effectLst>
                <a:latin typeface="Calibri" panose="020F0502020204030204" pitchFamily="34" charset="0"/>
              </a:rPr>
              <a:t>His delight</a:t>
            </a:r>
          </a:p>
        </p:txBody>
      </p:sp>
      <p:sp>
        <p:nvSpPr>
          <p:cNvPr id="27" name="Rectangle 6">
            <a:extLst>
              <a:ext uri="{FF2B5EF4-FFF2-40B4-BE49-F238E27FC236}">
                <a16:creationId xmlns:a16="http://schemas.microsoft.com/office/drawing/2014/main" id="{AB024F28-452D-E3E3-5A33-A49560BED0CC}"/>
              </a:ext>
            </a:extLst>
          </p:cNvPr>
          <p:cNvSpPr>
            <a:spLocks noChangeArrowheads="1"/>
          </p:cNvSpPr>
          <p:nvPr/>
        </p:nvSpPr>
        <p:spPr bwMode="auto">
          <a:xfrm>
            <a:off x="3417793" y="3243554"/>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8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a:t>
            </a:r>
          </a:p>
        </p:txBody>
      </p:sp>
      <p:sp>
        <p:nvSpPr>
          <p:cNvPr id="28" name="Rectangle 6">
            <a:extLst>
              <a:ext uri="{FF2B5EF4-FFF2-40B4-BE49-F238E27FC236}">
                <a16:creationId xmlns:a16="http://schemas.microsoft.com/office/drawing/2014/main" id="{F27A3CD8-2494-D391-5358-C9C2F619A30C}"/>
              </a:ext>
            </a:extLst>
          </p:cNvPr>
          <p:cNvSpPr>
            <a:spLocks noChangeArrowheads="1"/>
          </p:cNvSpPr>
          <p:nvPr/>
        </p:nvSpPr>
        <p:spPr bwMode="auto">
          <a:xfrm>
            <a:off x="5628431" y="4579985"/>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8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a:t>
            </a:r>
          </a:p>
        </p:txBody>
      </p:sp>
      <p:sp>
        <p:nvSpPr>
          <p:cNvPr id="6" name="Down Arrow 14">
            <a:extLst>
              <a:ext uri="{FF2B5EF4-FFF2-40B4-BE49-F238E27FC236}">
                <a16:creationId xmlns:a16="http://schemas.microsoft.com/office/drawing/2014/main" id="{531F3AA7-8803-F9DD-CD2E-973114756707}"/>
              </a:ext>
            </a:extLst>
          </p:cNvPr>
          <p:cNvSpPr/>
          <p:nvPr/>
        </p:nvSpPr>
        <p:spPr>
          <a:xfrm rot="10800000">
            <a:off x="4877446" y="3897056"/>
            <a:ext cx="323891" cy="2842790"/>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inal Main 2">
            <a:extLst>
              <a:ext uri="{FF2B5EF4-FFF2-40B4-BE49-F238E27FC236}">
                <a16:creationId xmlns:a16="http://schemas.microsoft.com/office/drawing/2014/main" id="{5122BCCF-1804-F72C-48EF-13D2876BB2FC}"/>
              </a:ext>
            </a:extLst>
          </p:cNvPr>
          <p:cNvSpPr txBox="1">
            <a:spLocks/>
          </p:cNvSpPr>
          <p:nvPr/>
        </p:nvSpPr>
        <p:spPr>
          <a:xfrm>
            <a:off x="366963" y="646697"/>
            <a:ext cx="8410074" cy="5564606"/>
          </a:xfrm>
          <a:prstGeom prst="rect">
            <a:avLst/>
          </a:prstGeom>
        </p:spPr>
        <p:txBody>
          <a:bodyPr vert="horz" lIns="91440" tIns="45720" rIns="91440" bIns="45720" rtlCol="0" anchor="ctr">
            <a:noAutofit/>
            <a:scene3d>
              <a:camera prst="orthographicFront"/>
              <a:lightRig rig="sunrise"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fontAlgn="auto">
              <a:spcAft>
                <a:spcPts val="0"/>
              </a:spcAft>
              <a:defRPr/>
            </a:pPr>
            <a:r>
              <a:rPr lang="en-US" b="1" dirty="0">
                <a:ln w="17780" cmpd="sng">
                  <a:solidFill>
                    <a:srgbClr val="FF9900"/>
                  </a:solidFill>
                  <a:prstDash val="solid"/>
                  <a:miter lim="800000"/>
                </a:ln>
                <a:solidFill>
                  <a:srgbClr val="FFC000"/>
                </a:solidFill>
                <a:effectLst>
                  <a:glow rad="139700">
                    <a:srgbClr val="C0504D">
                      <a:satMod val="175000"/>
                      <a:alpha val="40000"/>
                    </a:srgbClr>
                  </a:glow>
                  <a:outerShdw blurRad="50800" algn="tl" rotWithShape="0">
                    <a:srgbClr val="000000"/>
                  </a:outerShdw>
                </a:effectLst>
              </a:rPr>
              <a:t>Who</a:t>
            </a:r>
          </a:p>
          <a:p>
            <a:pPr lvl="0" algn="l" fontAlgn="auto">
              <a:spcAft>
                <a:spcPts val="0"/>
              </a:spcAft>
              <a:defRPr/>
            </a:pPr>
            <a:r>
              <a:rPr lang="en-US" b="1" dirty="0">
                <a:ln w="17780" cmpd="sng">
                  <a:solidFill>
                    <a:srgbClr val="FFFFFF"/>
                  </a:solidFill>
                  <a:prstDash val="solid"/>
                  <a:miter lim="800000"/>
                </a:ln>
                <a:solidFill>
                  <a:srgbClr val="FF0000"/>
                </a:solidFill>
                <a:effectLst>
                  <a:glow rad="139700">
                    <a:srgbClr val="C0504D">
                      <a:satMod val="175000"/>
                      <a:alpha val="40000"/>
                    </a:srgbClr>
                  </a:glow>
                  <a:outerShdw blurRad="50800" algn="tl" rotWithShape="0">
                    <a:srgbClr val="000000"/>
                  </a:outerShdw>
                </a:effectLst>
              </a:rPr>
              <a:t>	  </a:t>
            </a:r>
            <a:r>
              <a:rPr lang="en-US" b="1" dirty="0">
                <a:ln w="3175" cmpd="sng">
                  <a:solidFill>
                    <a:srgbClr val="FFFFFF"/>
                  </a:solidFill>
                  <a:prstDash val="solid"/>
                  <a:miter lim="800000"/>
                </a:ln>
                <a:solidFill>
                  <a:srgbClr val="CC00FF"/>
                </a:solidFill>
                <a:effectLst>
                  <a:glow rad="139700">
                    <a:srgbClr val="C0504D">
                      <a:satMod val="175000"/>
                      <a:alpha val="40000"/>
                    </a:srgbClr>
                  </a:glow>
                  <a:outerShdw blurRad="50800" algn="tl" rotWithShape="0">
                    <a:srgbClr val="000000"/>
                  </a:outerShdw>
                </a:effectLst>
              </a:rPr>
              <a:t>has a haughty look </a:t>
            </a:r>
          </a:p>
          <a:p>
            <a:pPr lvl="0" algn="l" fontAlgn="auto">
              <a:spcAft>
                <a:spcPts val="0"/>
              </a:spcAft>
              <a:defRPr/>
            </a:pPr>
            <a:r>
              <a:rPr lang="en-US" b="1" dirty="0">
                <a:ln w="3175" cmpd="sng">
                  <a:solidFill>
                    <a:srgbClr val="FFFFFF"/>
                  </a:solidFill>
                  <a:prstDash val="solid"/>
                  <a:miter lim="800000"/>
                </a:ln>
                <a:solidFill>
                  <a:srgbClr val="CC00FF"/>
                </a:solidFill>
                <a:effectLst>
                  <a:glow rad="139700">
                    <a:srgbClr val="C0504D">
                      <a:satMod val="175000"/>
                      <a:alpha val="40000"/>
                    </a:srgbClr>
                  </a:glow>
                  <a:outerShdw blurRad="50800" algn="tl" rotWithShape="0">
                    <a:srgbClr val="000000"/>
                  </a:outerShdw>
                </a:effectLst>
              </a:rPr>
              <a:t> 		  a proud heart</a:t>
            </a:r>
          </a:p>
          <a:p>
            <a:pPr lvl="0" algn="l" fontAlgn="auto">
              <a:spcAft>
                <a:spcPts val="0"/>
              </a:spcAft>
              <a:defRPr/>
            </a:pPr>
            <a:r>
              <a:rPr lang="en-US" sz="3000" b="1" dirty="0">
                <a:ln w="17780" cmpd="sng">
                  <a:solidFill>
                    <a:srgbClr val="FFFFFF"/>
                  </a:solidFill>
                  <a:prstDash val="solid"/>
                  <a:miter lim="800000"/>
                </a:ln>
                <a:solidFill>
                  <a:srgbClr val="FF0000"/>
                </a:solidFill>
                <a:effectLst>
                  <a:glow rad="139700">
                    <a:srgbClr val="C0504D">
                      <a:satMod val="175000"/>
                      <a:alpha val="40000"/>
                    </a:srgbClr>
                  </a:glow>
                  <a:outerShdw blurRad="50800" algn="tl" rotWithShape="0">
                    <a:srgbClr val="000000"/>
                  </a:outerShdw>
                </a:effectLst>
              </a:rPr>
              <a:t>				         </a:t>
            </a:r>
          </a:p>
          <a:p>
            <a:pPr lvl="0" algn="l" fontAlgn="auto">
              <a:spcAft>
                <a:spcPts val="0"/>
              </a:spcAft>
              <a:defRPr/>
            </a:pPr>
            <a:r>
              <a:rPr kumimoji="0" lang="en-US" b="1" i="0" u="none" strike="noStrike" kern="1200" cap="none" spc="0" normalizeH="0" baseline="0" noProof="0" dirty="0">
                <a:ln w="17780" cmpd="sng">
                  <a:solidFill>
                    <a:srgbClr val="FFFFFF"/>
                  </a:solidFill>
                  <a:prstDash val="solid"/>
                  <a:miter lim="800000"/>
                </a:ln>
                <a:solidFill>
                  <a:srgbClr val="FF0000"/>
                </a:solidFill>
                <a:effectLst>
                  <a:glow rad="139700">
                    <a:srgbClr val="C0504D">
                      <a:satMod val="175000"/>
                      <a:alpha val="40000"/>
                    </a:srgbClr>
                  </a:glow>
                  <a:outerShdw blurRad="50800" algn="tl" rotWithShape="0">
                    <a:srgbClr val="000000"/>
                  </a:outerShdw>
                </a:effectLst>
                <a:uLnTx/>
                <a:uFillTx/>
                <a:latin typeface="Calibri"/>
              </a:rPr>
              <a:t>          </a:t>
            </a:r>
            <a:r>
              <a:rPr kumimoji="0" lang="en-US" b="1" i="0" u="none" strike="noStrike" kern="1200" cap="none" spc="0" normalizeH="0" baseline="0" noProof="0" dirty="0">
                <a:ln w="17780" cmpd="sng">
                  <a:solidFill>
                    <a:srgbClr val="00B050"/>
                  </a:solidFill>
                  <a:prstDash val="solid"/>
                  <a:miter lim="800000"/>
                </a:ln>
                <a:solidFill>
                  <a:srgbClr val="92D050"/>
                </a:solidFill>
                <a:effectLst>
                  <a:glow rad="139700">
                    <a:srgbClr val="C0504D">
                      <a:satMod val="175000"/>
                      <a:alpha val="40000"/>
                    </a:srgbClr>
                  </a:glow>
                  <a:outerShdw blurRad="50800" algn="tl" rotWithShape="0">
                    <a:srgbClr val="000000"/>
                  </a:outerShdw>
                </a:effectLst>
                <a:uLnTx/>
                <a:uFillTx/>
                <a:latin typeface="Calibri"/>
              </a:rPr>
              <a:t>secretly slanders his neighbor</a:t>
            </a:r>
          </a:p>
          <a:p>
            <a:pPr lvl="0" algn="l" fontAlgn="auto">
              <a:spcAft>
                <a:spcPts val="0"/>
              </a:spcAft>
              <a:defRPr/>
            </a:pPr>
            <a:endParaRPr kumimoji="0" lang="en-US" sz="3000" b="1" i="0" u="none" strike="noStrike" kern="1200" cap="none" spc="0" normalizeH="0" baseline="0" noProof="0" dirty="0">
              <a:ln w="17780" cmpd="sng">
                <a:solidFill>
                  <a:srgbClr val="FFFFFF"/>
                </a:solidFill>
                <a:prstDash val="solid"/>
                <a:miter lim="800000"/>
              </a:ln>
              <a:solidFill>
                <a:srgbClr val="FF0000"/>
              </a:solidFill>
              <a:effectLst>
                <a:glow rad="139700">
                  <a:srgbClr val="C0504D">
                    <a:satMod val="175000"/>
                    <a:alpha val="40000"/>
                  </a:srgbClr>
                </a:glow>
                <a:outerShdw blurRad="50800" algn="tl" rotWithShape="0">
                  <a:srgbClr val="000000"/>
                </a:outerShdw>
              </a:effectLst>
              <a:uLnTx/>
              <a:uFillTx/>
              <a:latin typeface="Calibri"/>
            </a:endParaRPr>
          </a:p>
          <a:p>
            <a:pPr lvl="0" algn="l" fontAlgn="auto">
              <a:spcAft>
                <a:spcPts val="0"/>
              </a:spcAft>
              <a:defRPr/>
            </a:pPr>
            <a:r>
              <a:rPr kumimoji="0" lang="en-US" b="1" i="0" u="none" strike="noStrike" kern="1200" cap="none" spc="0" normalizeH="0" baseline="0" noProof="0" dirty="0">
                <a:ln w="17780" cmpd="sng">
                  <a:solidFill>
                    <a:srgbClr val="FFFFFF"/>
                  </a:solidFill>
                  <a:prstDash val="solid"/>
                  <a:miter lim="800000"/>
                </a:ln>
                <a:solidFill>
                  <a:srgbClr val="FF0000"/>
                </a:solidFill>
                <a:effectLst>
                  <a:glow rad="139700">
                    <a:srgbClr val="C0504D">
                      <a:satMod val="175000"/>
                      <a:alpha val="40000"/>
                    </a:srgbClr>
                  </a:glow>
                  <a:outerShdw blurRad="50800" algn="tl" rotWithShape="0">
                    <a:srgbClr val="000000"/>
                  </a:outerShdw>
                </a:effectLst>
                <a:uLnTx/>
                <a:uFillTx/>
                <a:latin typeface="Calibri"/>
              </a:rPr>
              <a:t>			</a:t>
            </a:r>
            <a:r>
              <a:rPr kumimoji="0" lang="en-US" b="1" i="0" u="none" strike="noStrike" kern="1200" cap="none" spc="0" normalizeH="0" baseline="0" noProof="0" dirty="0">
                <a:ln w="17780" cmpd="sng">
                  <a:solidFill>
                    <a:srgbClr val="FFFFFF"/>
                  </a:solidFill>
                  <a:prstDash val="solid"/>
                  <a:miter lim="800000"/>
                </a:ln>
                <a:solidFill>
                  <a:schemeClr val="bg1"/>
                </a:solidFill>
                <a:effectLst>
                  <a:glow rad="139700">
                    <a:srgbClr val="C0504D">
                      <a:satMod val="175000"/>
                      <a:alpha val="40000"/>
                    </a:srgbClr>
                  </a:glow>
                  <a:outerShdw blurRad="50800" algn="tl" rotWithShape="0">
                    <a:srgbClr val="000000"/>
                  </a:outerShdw>
                </a:effectLst>
                <a:uLnTx/>
                <a:uFillTx/>
                <a:latin typeface="Calibri"/>
              </a:rPr>
              <a:t>Him I will;</a:t>
            </a:r>
          </a:p>
          <a:p>
            <a:pPr lvl="0" algn="l" fontAlgn="auto">
              <a:spcAft>
                <a:spcPts val="0"/>
              </a:spcAft>
              <a:defRPr/>
            </a:pPr>
            <a:r>
              <a:rPr kumimoji="0" lang="en-US" b="1" i="0" u="none" strike="noStrike" kern="1200" cap="none" spc="0" normalizeH="0" baseline="0" noProof="0" dirty="0">
                <a:ln w="17780" cmpd="sng">
                  <a:solidFill>
                    <a:srgbClr val="FFFFFF"/>
                  </a:solidFill>
                  <a:prstDash val="solid"/>
                  <a:miter lim="800000"/>
                </a:ln>
                <a:solidFill>
                  <a:schemeClr val="bg1"/>
                </a:solidFill>
                <a:effectLst>
                  <a:glow rad="139700">
                    <a:srgbClr val="C0504D">
                      <a:satMod val="175000"/>
                      <a:alpha val="40000"/>
                    </a:srgbClr>
                  </a:glow>
                  <a:outerShdw blurRad="50800" algn="tl" rotWithShape="0">
                    <a:srgbClr val="000000"/>
                  </a:outerShdw>
                </a:effectLst>
                <a:uLnTx/>
                <a:uFillTx/>
                <a:latin typeface="Calibri"/>
              </a:rPr>
              <a:t> 					  ● destroy</a:t>
            </a:r>
          </a:p>
          <a:p>
            <a:pPr lvl="0" algn="l" fontAlgn="auto">
              <a:spcAft>
                <a:spcPts val="0"/>
              </a:spcAft>
              <a:defRPr/>
            </a:pPr>
            <a:r>
              <a:rPr kumimoji="0" lang="en-US" b="1" i="0" u="none" strike="noStrike" kern="1200" cap="none" spc="0" normalizeH="0" baseline="0" noProof="0" dirty="0">
                <a:ln w="17780" cmpd="sng">
                  <a:solidFill>
                    <a:srgbClr val="FFFFFF"/>
                  </a:solidFill>
                  <a:prstDash val="solid"/>
                  <a:miter lim="800000"/>
                </a:ln>
                <a:solidFill>
                  <a:schemeClr val="bg1"/>
                </a:solidFill>
                <a:effectLst>
                  <a:glow rad="139700">
                    <a:srgbClr val="C0504D">
                      <a:satMod val="175000"/>
                      <a:alpha val="40000"/>
                    </a:srgbClr>
                  </a:glow>
                  <a:outerShdw blurRad="50800" algn="tl" rotWithShape="0">
                    <a:srgbClr val="000000"/>
                  </a:outerShdw>
                </a:effectLst>
                <a:uLnTx/>
                <a:uFillTx/>
                <a:latin typeface="Calibri"/>
              </a:rPr>
              <a:t>				</a:t>
            </a:r>
            <a:r>
              <a:rPr lang="en-US" b="1" dirty="0">
                <a:ln w="17780" cmpd="sng">
                  <a:solidFill>
                    <a:srgbClr val="FFFFFF"/>
                  </a:solidFill>
                  <a:prstDash val="solid"/>
                  <a:miter lim="800000"/>
                </a:ln>
                <a:solidFill>
                  <a:schemeClr val="bg1"/>
                </a:solidFill>
                <a:effectLst>
                  <a:glow rad="139700">
                    <a:srgbClr val="C0504D">
                      <a:satMod val="175000"/>
                      <a:alpha val="40000"/>
                    </a:srgbClr>
                  </a:glow>
                  <a:outerShdw blurRad="50800" algn="tl" rotWithShape="0">
                    <a:srgbClr val="000000"/>
                  </a:outerShdw>
                </a:effectLst>
              </a:rPr>
              <a:t>	  ● not </a:t>
            </a:r>
            <a:r>
              <a:rPr kumimoji="0" lang="en-US" b="1" i="0" u="none" strike="noStrike" kern="1200" cap="none" spc="0" normalizeH="0" baseline="0" noProof="0" dirty="0">
                <a:ln w="17780" cmpd="sng">
                  <a:solidFill>
                    <a:srgbClr val="FFFFFF"/>
                  </a:solidFill>
                  <a:prstDash val="solid"/>
                  <a:miter lim="800000"/>
                </a:ln>
                <a:solidFill>
                  <a:schemeClr val="bg1"/>
                </a:solidFill>
                <a:effectLst>
                  <a:glow rad="139700">
                    <a:srgbClr val="C0504D">
                      <a:satMod val="175000"/>
                      <a:alpha val="40000"/>
                    </a:srgbClr>
                  </a:glow>
                  <a:outerShdw blurRad="50800" algn="tl" rotWithShape="0">
                    <a:srgbClr val="000000"/>
                  </a:outerShdw>
                </a:effectLst>
                <a:uLnTx/>
                <a:uFillTx/>
                <a:latin typeface="Calibri"/>
              </a:rPr>
              <a:t>endure</a:t>
            </a:r>
            <a:endParaRPr kumimoji="0" lang="en-US" b="1" i="1" u="none" strike="noStrike" kern="1200" cap="none" spc="0" normalizeH="0" baseline="0" noProof="0" dirty="0">
              <a:ln w="17780" cmpd="sng">
                <a:solidFill>
                  <a:srgbClr val="FFFFFF"/>
                </a:solidFill>
                <a:prstDash val="solid"/>
                <a:miter lim="800000"/>
              </a:ln>
              <a:solidFill>
                <a:schemeClr val="bg1"/>
              </a:solidFill>
              <a:effectLst>
                <a:glow rad="139700">
                  <a:srgbClr val="C0504D">
                    <a:satMod val="175000"/>
                    <a:alpha val="40000"/>
                  </a:srgbClr>
                </a:glow>
                <a:outerShdw blurRad="50800" algn="tl" rotWithShape="0">
                  <a:srgbClr val="000000"/>
                </a:outerShdw>
              </a:effectLst>
              <a:uLnTx/>
              <a:uFillTx/>
              <a:latin typeface="Calibri"/>
            </a:endParaRPr>
          </a:p>
        </p:txBody>
      </p:sp>
      <p:sp>
        <p:nvSpPr>
          <p:cNvPr id="16" name="Main 2"/>
          <p:cNvSpPr txBox="1">
            <a:spLocks/>
          </p:cNvSpPr>
          <p:nvPr/>
        </p:nvSpPr>
        <p:spPr>
          <a:xfrm>
            <a:off x="838200" y="2667000"/>
            <a:ext cx="7543800" cy="3581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Whoever secretly slanders his neighbor, Him I will destroy; The one who has a haughty look and a proud heart, Him I will not endure. </a:t>
            </a:r>
            <a:r>
              <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 Psalm 101:5 </a:t>
            </a:r>
          </a:p>
        </p:txBody>
      </p:sp>
      <p:sp>
        <p:nvSpPr>
          <p:cNvPr id="41" name="Arrow: Bent-Up 9">
            <a:extLst>
              <a:ext uri="{FF2B5EF4-FFF2-40B4-BE49-F238E27FC236}">
                <a16:creationId xmlns:a16="http://schemas.microsoft.com/office/drawing/2014/main" id="{68BEF698-88B2-998B-D0EB-6C5EB4982D17}"/>
              </a:ext>
            </a:extLst>
          </p:cNvPr>
          <p:cNvSpPr/>
          <p:nvPr/>
        </p:nvSpPr>
        <p:spPr>
          <a:xfrm rot="5400000">
            <a:off x="1104608" y="1419066"/>
            <a:ext cx="349096" cy="352845"/>
          </a:xfrm>
          <a:prstGeom prst="bentUpArrow">
            <a:avLst>
              <a:gd name="adj1" fmla="val 26365"/>
              <a:gd name="adj2" fmla="val 32031"/>
              <a:gd name="adj3" fmla="val 50000"/>
            </a:avLst>
          </a:prstGeom>
          <a:solidFill>
            <a:srgbClr val="FF9900"/>
          </a:solidFill>
          <a:ln w="9525">
            <a:solidFill>
              <a:schemeClr val="bg1"/>
            </a:solidFill>
          </a:ln>
          <a:effectLst>
            <a:glow rad="76200">
              <a:srgbClr val="FF0000">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rgbClr val="FF9900"/>
                </a:solidFill>
              </a:ln>
              <a:solidFill>
                <a:srgbClr val="FFFFFF"/>
              </a:solidFill>
              <a:effectLst/>
              <a:uLnTx/>
              <a:uFillTx/>
              <a:latin typeface="Arial"/>
              <a:ea typeface="+mn-ea"/>
              <a:cs typeface="+mn-cs"/>
            </a:endParaRPr>
          </a:p>
        </p:txBody>
      </p:sp>
      <p:sp>
        <p:nvSpPr>
          <p:cNvPr id="42" name="Arrow: Bent-Up 9">
            <a:extLst>
              <a:ext uri="{FF2B5EF4-FFF2-40B4-BE49-F238E27FC236}">
                <a16:creationId xmlns:a16="http://schemas.microsoft.com/office/drawing/2014/main" id="{9EB80E80-5700-DBA1-324A-009BA4DD5EF2}"/>
              </a:ext>
            </a:extLst>
          </p:cNvPr>
          <p:cNvSpPr/>
          <p:nvPr/>
        </p:nvSpPr>
        <p:spPr>
          <a:xfrm rot="5400000">
            <a:off x="1998460" y="2076613"/>
            <a:ext cx="349096" cy="352845"/>
          </a:xfrm>
          <a:prstGeom prst="bentUpArrow">
            <a:avLst>
              <a:gd name="adj1" fmla="val 26365"/>
              <a:gd name="adj2" fmla="val 32031"/>
              <a:gd name="adj3" fmla="val 50000"/>
            </a:avLst>
          </a:prstGeom>
          <a:solidFill>
            <a:srgbClr val="CC66FF"/>
          </a:solidFill>
          <a:ln w="9525">
            <a:solidFill>
              <a:schemeClr val="bg1"/>
            </a:solidFill>
          </a:ln>
          <a:effectLst>
            <a:glow rad="76200">
              <a:srgbClr val="FF0000">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7" name="Picture 59">
            <a:extLst>
              <a:ext uri="{FF2B5EF4-FFF2-40B4-BE49-F238E27FC236}">
                <a16:creationId xmlns:a16="http://schemas.microsoft.com/office/drawing/2014/main" id="{F2A31955-9C07-8F21-9ECF-0E533EBBFE9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8" name="Rounded Rectangle 79">
            <a:extLst>
              <a:ext uri="{FF2B5EF4-FFF2-40B4-BE49-F238E27FC236}">
                <a16:creationId xmlns:a16="http://schemas.microsoft.com/office/drawing/2014/main" id="{EDAC3FD2-35E9-3677-55A3-4D74F9758971}"/>
              </a:ext>
            </a:extLst>
          </p:cNvPr>
          <p:cNvSpPr/>
          <p:nvPr/>
        </p:nvSpPr>
        <p:spPr>
          <a:xfrm>
            <a:off x="3116179" y="4235116"/>
            <a:ext cx="2646947" cy="770021"/>
          </a:xfrm>
          <a:prstGeom prst="roundRect">
            <a:avLst/>
          </a:prstGeom>
          <a:blipFill>
            <a:blip r:embed="rId6"/>
            <a:stretch>
              <a:fillRect/>
            </a:stretch>
          </a:blipFill>
          <a:ln w="25400" cap="flat" cmpd="sng" algn="ctr">
            <a:noFill/>
            <a:prstDash val="solid"/>
          </a:ln>
          <a:effectLst>
            <a:softEdge rad="11550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0">
            <a:extLst>
              <a:ext uri="{FF2B5EF4-FFF2-40B4-BE49-F238E27FC236}">
                <a16:creationId xmlns:a16="http://schemas.microsoft.com/office/drawing/2014/main" id="{997072A7-9495-12DF-5ED1-DCA6B9D1F16C}"/>
              </a:ext>
            </a:extLst>
          </p:cNvPr>
          <p:cNvSpPr/>
          <p:nvPr/>
        </p:nvSpPr>
        <p:spPr>
          <a:xfrm>
            <a:off x="5185611" y="4908884"/>
            <a:ext cx="3344778" cy="1407695"/>
          </a:xfrm>
          <a:prstGeom prst="roundRect">
            <a:avLst/>
          </a:prstGeom>
          <a:blipFill>
            <a:blip r:embed="rId7"/>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5E324CC2-37C5-EAE0-B060-46AC30CAF59E}"/>
              </a:ext>
            </a:extLst>
          </p:cNvPr>
          <p:cNvSpPr txBox="1">
            <a:spLocks/>
          </p:cNvSpPr>
          <p:nvPr/>
        </p:nvSpPr>
        <p:spPr>
          <a:xfrm>
            <a:off x="971550" y="2791060"/>
            <a:ext cx="1494924" cy="72128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Who</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1" name="Rectangle 2">
            <a:extLst>
              <a:ext uri="{FF2B5EF4-FFF2-40B4-BE49-F238E27FC236}">
                <a16:creationId xmlns:a16="http://schemas.microsoft.com/office/drawing/2014/main" id="{0A1053C8-78D2-E65E-A46C-A617AD53C9BB}"/>
              </a:ext>
            </a:extLst>
          </p:cNvPr>
          <p:cNvSpPr txBox="1">
            <a:spLocks/>
          </p:cNvSpPr>
          <p:nvPr/>
        </p:nvSpPr>
        <p:spPr>
          <a:xfrm>
            <a:off x="4303603" y="4138598"/>
            <a:ext cx="3759309" cy="7072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has a haughty</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2" name="Rectangle 2">
            <a:extLst>
              <a:ext uri="{FF2B5EF4-FFF2-40B4-BE49-F238E27FC236}">
                <a16:creationId xmlns:a16="http://schemas.microsoft.com/office/drawing/2014/main" id="{9D3EB49E-BA76-A0EE-8FD0-DCD07F41B347}"/>
              </a:ext>
            </a:extLst>
          </p:cNvPr>
          <p:cNvSpPr txBox="1">
            <a:spLocks/>
          </p:cNvSpPr>
          <p:nvPr/>
        </p:nvSpPr>
        <p:spPr>
          <a:xfrm>
            <a:off x="988720" y="4814622"/>
            <a:ext cx="1449680" cy="6958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look</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3" name="Rectangle 2">
            <a:extLst>
              <a:ext uri="{FF2B5EF4-FFF2-40B4-BE49-F238E27FC236}">
                <a16:creationId xmlns:a16="http://schemas.microsoft.com/office/drawing/2014/main" id="{00844635-3776-A1BA-0F0A-11DD812709AC}"/>
              </a:ext>
            </a:extLst>
          </p:cNvPr>
          <p:cNvSpPr txBox="1">
            <a:spLocks/>
          </p:cNvSpPr>
          <p:nvPr/>
        </p:nvSpPr>
        <p:spPr>
          <a:xfrm>
            <a:off x="3064350" y="4800336"/>
            <a:ext cx="3743643" cy="7241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a proud heart</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4" name="Rectangle 2">
            <a:extLst>
              <a:ext uri="{FF2B5EF4-FFF2-40B4-BE49-F238E27FC236}">
                <a16:creationId xmlns:a16="http://schemas.microsoft.com/office/drawing/2014/main" id="{6978CD7A-78D6-CC3D-21D3-8872A8DCE37C}"/>
              </a:ext>
            </a:extLst>
          </p:cNvPr>
          <p:cNvSpPr txBox="1">
            <a:spLocks/>
          </p:cNvSpPr>
          <p:nvPr/>
        </p:nvSpPr>
        <p:spPr>
          <a:xfrm>
            <a:off x="3232793" y="2754966"/>
            <a:ext cx="5008714" cy="7240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secretly slanders his</a:t>
            </a:r>
            <a:endParaRPr kumimoji="0" lang="en-US"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5" name="Rectangle 2">
            <a:extLst>
              <a:ext uri="{FF2B5EF4-FFF2-40B4-BE49-F238E27FC236}">
                <a16:creationId xmlns:a16="http://schemas.microsoft.com/office/drawing/2014/main" id="{3C655409-180E-D8E9-FDEA-48B67C2FD7DD}"/>
              </a:ext>
            </a:extLst>
          </p:cNvPr>
          <p:cNvSpPr txBox="1">
            <a:spLocks/>
          </p:cNvSpPr>
          <p:nvPr/>
        </p:nvSpPr>
        <p:spPr>
          <a:xfrm>
            <a:off x="1019175" y="3476737"/>
            <a:ext cx="2763252" cy="6958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neighbor</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6" name="Rectangle 2">
            <a:extLst>
              <a:ext uri="{FF2B5EF4-FFF2-40B4-BE49-F238E27FC236}">
                <a16:creationId xmlns:a16="http://schemas.microsoft.com/office/drawing/2014/main" id="{D13F1E01-D0C4-B61A-9C7C-BDE44658FCE3}"/>
              </a:ext>
            </a:extLst>
          </p:cNvPr>
          <p:cNvSpPr txBox="1">
            <a:spLocks/>
          </p:cNvSpPr>
          <p:nvPr/>
        </p:nvSpPr>
        <p:spPr>
          <a:xfrm>
            <a:off x="3465094" y="3464829"/>
            <a:ext cx="2580900" cy="71188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Him I will</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7" name="Rectangle 2">
            <a:extLst>
              <a:ext uri="{FF2B5EF4-FFF2-40B4-BE49-F238E27FC236}">
                <a16:creationId xmlns:a16="http://schemas.microsoft.com/office/drawing/2014/main" id="{5F2C1C6E-AA11-272E-B404-ED30EF179086}"/>
              </a:ext>
            </a:extLst>
          </p:cNvPr>
          <p:cNvSpPr txBox="1">
            <a:spLocks/>
          </p:cNvSpPr>
          <p:nvPr/>
        </p:nvSpPr>
        <p:spPr>
          <a:xfrm>
            <a:off x="7555830" y="3452797"/>
            <a:ext cx="471364" cy="73582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8" name="Rectangle 2">
            <a:extLst>
              <a:ext uri="{FF2B5EF4-FFF2-40B4-BE49-F238E27FC236}">
                <a16:creationId xmlns:a16="http://schemas.microsoft.com/office/drawing/2014/main" id="{965674CD-CEEA-5338-CB42-AA0A84E95B87}"/>
              </a:ext>
            </a:extLst>
          </p:cNvPr>
          <p:cNvSpPr txBox="1">
            <a:spLocks/>
          </p:cNvSpPr>
          <p:nvPr/>
        </p:nvSpPr>
        <p:spPr>
          <a:xfrm>
            <a:off x="5727031" y="3452798"/>
            <a:ext cx="2223963" cy="731057"/>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destroy</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39" name="Rectangle 2">
            <a:extLst>
              <a:ext uri="{FF2B5EF4-FFF2-40B4-BE49-F238E27FC236}">
                <a16:creationId xmlns:a16="http://schemas.microsoft.com/office/drawing/2014/main" id="{246DA8BA-6A4E-63EB-245F-83909B1BEBC7}"/>
              </a:ext>
            </a:extLst>
          </p:cNvPr>
          <p:cNvSpPr txBox="1">
            <a:spLocks/>
          </p:cNvSpPr>
          <p:nvPr/>
        </p:nvSpPr>
        <p:spPr>
          <a:xfrm>
            <a:off x="2314575" y="5474104"/>
            <a:ext cx="2931193" cy="72429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not endure</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43" name="TextBox 18">
            <a:extLst>
              <a:ext uri="{FF2B5EF4-FFF2-40B4-BE49-F238E27FC236}">
                <a16:creationId xmlns:a16="http://schemas.microsoft.com/office/drawing/2014/main" id="{7D11CCA3-5A63-8C1B-2AEF-FEED9345CDF2}"/>
              </a:ext>
            </a:extLst>
          </p:cNvPr>
          <p:cNvSpPr txBox="1"/>
          <p:nvPr/>
        </p:nvSpPr>
        <p:spPr>
          <a:xfrm>
            <a:off x="4723504" y="2479169"/>
            <a:ext cx="673171" cy="769441"/>
          </a:xfrm>
          <a:prstGeom prst="rect">
            <a:avLst/>
          </a:prstGeom>
          <a:noFill/>
        </p:spPr>
        <p:txBody>
          <a:bodyPr wrap="square" rtlCol="0">
            <a:spAutoFit/>
          </a:bodyPr>
          <a:lstStyle/>
          <a:p>
            <a:r>
              <a:rPr lang="en-US" sz="4400" b="1" dirty="0">
                <a:ln w="3175" cmpd="sng">
                  <a:solidFill>
                    <a:srgbClr val="FFFFFF"/>
                  </a:solidFill>
                  <a:prstDash val="solid"/>
                  <a:miter lim="800000"/>
                </a:ln>
                <a:solidFill>
                  <a:srgbClr val="CC00FF"/>
                </a:solidFill>
                <a:effectLst>
                  <a:glow rad="139700">
                    <a:srgbClr val="C0504D">
                      <a:satMod val="175000"/>
                      <a:alpha val="40000"/>
                    </a:srgbClr>
                  </a:glow>
                  <a:outerShdw blurRad="50800" algn="tl" rotWithShape="0">
                    <a:srgbClr val="000000"/>
                  </a:outerShdw>
                </a:effectLst>
                <a:latin typeface="+mj-lt"/>
                <a:ea typeface="+mj-ea"/>
                <a:cs typeface="+mj-cs"/>
              </a:rPr>
              <a:t>↓</a:t>
            </a:r>
          </a:p>
        </p:txBody>
      </p:sp>
      <p:sp>
        <p:nvSpPr>
          <p:cNvPr id="40" name="slander">
            <a:extLst>
              <a:ext uri="{FF2B5EF4-FFF2-40B4-BE49-F238E27FC236}">
                <a16:creationId xmlns:a16="http://schemas.microsoft.com/office/drawing/2014/main" id="{B78A7CE7-B6E0-8E3C-0955-E5901A875B73}"/>
              </a:ext>
            </a:extLst>
          </p:cNvPr>
          <p:cNvSpPr txBox="1">
            <a:spLocks/>
          </p:cNvSpPr>
          <p:nvPr/>
        </p:nvSpPr>
        <p:spPr>
          <a:xfrm>
            <a:off x="3467100" y="3104284"/>
            <a:ext cx="2306320" cy="71587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slanders</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45" name="slur">
            <a:extLst>
              <a:ext uri="{FF2B5EF4-FFF2-40B4-BE49-F238E27FC236}">
                <a16:creationId xmlns:a16="http://schemas.microsoft.com/office/drawing/2014/main" id="{64F6E431-7EAE-4757-02EA-24F0B9BDE8CB}"/>
              </a:ext>
            </a:extLst>
          </p:cNvPr>
          <p:cNvSpPr txBox="1">
            <a:spLocks/>
          </p:cNvSpPr>
          <p:nvPr/>
        </p:nvSpPr>
        <p:spPr>
          <a:xfrm>
            <a:off x="4389781" y="2966112"/>
            <a:ext cx="125664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slur</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52" name="vilify">
            <a:extLst>
              <a:ext uri="{FF2B5EF4-FFF2-40B4-BE49-F238E27FC236}">
                <a16:creationId xmlns:a16="http://schemas.microsoft.com/office/drawing/2014/main" id="{2343DF48-E8BA-FD6F-836E-FE2B5418DCD9}"/>
              </a:ext>
            </a:extLst>
          </p:cNvPr>
          <p:cNvSpPr txBox="1">
            <a:spLocks/>
          </p:cNvSpPr>
          <p:nvPr/>
        </p:nvSpPr>
        <p:spPr>
          <a:xfrm>
            <a:off x="4227394" y="2976348"/>
            <a:ext cx="1634319"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vilify</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44" name="insult">
            <a:extLst>
              <a:ext uri="{FF2B5EF4-FFF2-40B4-BE49-F238E27FC236}">
                <a16:creationId xmlns:a16="http://schemas.microsoft.com/office/drawing/2014/main" id="{90ECEF28-2FD6-21CE-7155-328E120D58BF}"/>
              </a:ext>
            </a:extLst>
          </p:cNvPr>
          <p:cNvSpPr txBox="1">
            <a:spLocks/>
          </p:cNvSpPr>
          <p:nvPr/>
        </p:nvSpPr>
        <p:spPr>
          <a:xfrm>
            <a:off x="4112957" y="2966112"/>
            <a:ext cx="1748228"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insult</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50" name="smear">
            <a:extLst>
              <a:ext uri="{FF2B5EF4-FFF2-40B4-BE49-F238E27FC236}">
                <a16:creationId xmlns:a16="http://schemas.microsoft.com/office/drawing/2014/main" id="{A7D4D4C1-E483-BCD2-F742-6A0340B7A248}"/>
              </a:ext>
            </a:extLst>
          </p:cNvPr>
          <p:cNvSpPr txBox="1">
            <a:spLocks/>
          </p:cNvSpPr>
          <p:nvPr/>
        </p:nvSpPr>
        <p:spPr>
          <a:xfrm>
            <a:off x="3957850" y="2959288"/>
            <a:ext cx="188475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smear</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49" name="tarnish">
            <a:extLst>
              <a:ext uri="{FF2B5EF4-FFF2-40B4-BE49-F238E27FC236}">
                <a16:creationId xmlns:a16="http://schemas.microsoft.com/office/drawing/2014/main" id="{8AB016F7-3650-BD38-54BF-34FD5E1DBBB3}"/>
              </a:ext>
            </a:extLst>
          </p:cNvPr>
          <p:cNvSpPr txBox="1">
            <a:spLocks/>
          </p:cNvSpPr>
          <p:nvPr/>
        </p:nvSpPr>
        <p:spPr>
          <a:xfrm>
            <a:off x="3780429" y="2962700"/>
            <a:ext cx="2071701"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tarnish</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51" name="belittle">
            <a:extLst>
              <a:ext uri="{FF2B5EF4-FFF2-40B4-BE49-F238E27FC236}">
                <a16:creationId xmlns:a16="http://schemas.microsoft.com/office/drawing/2014/main" id="{574A3DB9-AD9B-1309-21A6-CB1781DE1E5E}"/>
              </a:ext>
            </a:extLst>
          </p:cNvPr>
          <p:cNvSpPr txBox="1">
            <a:spLocks/>
          </p:cNvSpPr>
          <p:nvPr/>
        </p:nvSpPr>
        <p:spPr>
          <a:xfrm>
            <a:off x="3780429" y="2969524"/>
            <a:ext cx="2037415"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belittle</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47" name="defame">
            <a:extLst>
              <a:ext uri="{FF2B5EF4-FFF2-40B4-BE49-F238E27FC236}">
                <a16:creationId xmlns:a16="http://schemas.microsoft.com/office/drawing/2014/main" id="{A066F6A1-0449-0FDC-DC49-61F4D37CD065}"/>
              </a:ext>
            </a:extLst>
          </p:cNvPr>
          <p:cNvSpPr txBox="1">
            <a:spLocks/>
          </p:cNvSpPr>
          <p:nvPr/>
        </p:nvSpPr>
        <p:spPr>
          <a:xfrm>
            <a:off x="3527551" y="2966112"/>
            <a:ext cx="2390274"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defame</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48" name="backbite">
            <a:extLst>
              <a:ext uri="{FF2B5EF4-FFF2-40B4-BE49-F238E27FC236}">
                <a16:creationId xmlns:a16="http://schemas.microsoft.com/office/drawing/2014/main" id="{747BF204-8DF2-8CAC-2B29-32EA65F592B6}"/>
              </a:ext>
            </a:extLst>
          </p:cNvPr>
          <p:cNvSpPr txBox="1">
            <a:spLocks/>
          </p:cNvSpPr>
          <p:nvPr/>
        </p:nvSpPr>
        <p:spPr>
          <a:xfrm>
            <a:off x="3340571" y="2972936"/>
            <a:ext cx="2546202"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rPr>
              <a:t>backbite</a:t>
            </a:r>
            <a:endParaRPr kumimoji="0" lang="en-US" sz="3200" b="1" i="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rgbClr val="C0504D">
                    <a:satMod val="175000"/>
                    <a:alpha val="40000"/>
                  </a:srgbClr>
                </a:glow>
                <a:outerShdw blurRad="50800" algn="tl" rotWithShape="0">
                  <a:srgbClr val="000000"/>
                </a:outerShdw>
              </a:effectLst>
              <a:uLnTx/>
              <a:uFillTx/>
              <a:latin typeface="Calibri"/>
              <a:ea typeface="+mj-ea"/>
              <a:cs typeface="+mj-cs"/>
            </a:endParaRPr>
          </a:p>
        </p:txBody>
      </p:sp>
      <p:sp>
        <p:nvSpPr>
          <p:cNvPr id="90" name="Rectangle 6">
            <a:extLst>
              <a:ext uri="{FF2B5EF4-FFF2-40B4-BE49-F238E27FC236}">
                <a16:creationId xmlns:a16="http://schemas.microsoft.com/office/drawing/2014/main" id="{0CB959D8-5892-4029-34B5-C9B8994447E6}"/>
              </a:ext>
            </a:extLst>
          </p:cNvPr>
          <p:cNvSpPr>
            <a:spLocks noChangeArrowheads="1"/>
          </p:cNvSpPr>
          <p:nvPr/>
        </p:nvSpPr>
        <p:spPr bwMode="auto">
          <a:xfrm>
            <a:off x="2620007" y="4594264"/>
            <a:ext cx="817508" cy="74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b="1" dirty="0">
                <a:ln w="11430"/>
                <a:solidFill>
                  <a:srgbClr val="FF0000"/>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4" name="Multiply 42">
            <a:extLst>
              <a:ext uri="{FF2B5EF4-FFF2-40B4-BE49-F238E27FC236}">
                <a16:creationId xmlns:a16="http://schemas.microsoft.com/office/drawing/2014/main" id="{DA21D8BB-44EE-14E9-B2E9-941FB90BFCD2}"/>
              </a:ext>
            </a:extLst>
          </p:cNvPr>
          <p:cNvSpPr/>
          <p:nvPr/>
        </p:nvSpPr>
        <p:spPr>
          <a:xfrm>
            <a:off x="2344476" y="1440889"/>
            <a:ext cx="3008360" cy="1189293"/>
          </a:xfrm>
          <a:prstGeom prst="mathMultiply">
            <a:avLst>
              <a:gd name="adj1" fmla="val 5909"/>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2"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250" fill="hold"/>
                                        <p:tgtEl>
                                          <p:spTgt spid="5"/>
                                        </p:tgtEl>
                                        <p:attrNameLst>
                                          <p:attrName>ppt_w</p:attrName>
                                        </p:attrNameLst>
                                      </p:cBhvr>
                                      <p:tavLst>
                                        <p:tav tm="0">
                                          <p:val>
                                            <p:fltVal val="0"/>
                                          </p:val>
                                        </p:tav>
                                        <p:tav tm="100000">
                                          <p:val>
                                            <p:strVal val="#ppt_w"/>
                                          </p:val>
                                        </p:tav>
                                      </p:tavLst>
                                    </p:anim>
                                    <p:anim calcmode="lin" valueType="num">
                                      <p:cBhvr>
                                        <p:cTn id="22" dur="1250" fill="hold"/>
                                        <p:tgtEl>
                                          <p:spTgt spid="5"/>
                                        </p:tgtEl>
                                        <p:attrNameLst>
                                          <p:attrName>ppt_h</p:attrName>
                                        </p:attrNameLst>
                                      </p:cBhvr>
                                      <p:tavLst>
                                        <p:tav tm="0">
                                          <p:val>
                                            <p:fltVal val="0"/>
                                          </p:val>
                                        </p:tav>
                                        <p:tav tm="100000">
                                          <p:val>
                                            <p:strVal val="#ppt_h"/>
                                          </p:val>
                                        </p:tav>
                                      </p:tavLst>
                                    </p:anim>
                                  </p:childTnLst>
                                </p:cTn>
                              </p:par>
                              <p:par>
                                <p:cTn id="23" presetID="0" presetClass="path" presetSubtype="0" accel="50000" decel="50000" fill="hold" grpId="1" nodeType="withEffect">
                                  <p:stCondLst>
                                    <p:cond delay="0"/>
                                  </p:stCondLst>
                                  <p:childTnLst>
                                    <p:animMotion origin="layout" path="M 3.33333E-6 0.00093 L -0.08768 -0.17153 " pathEditMode="relative" rAng="0" ptsTypes="AA">
                                      <p:cBhvr>
                                        <p:cTn id="24" dur="1250" fill="hold"/>
                                        <p:tgtEl>
                                          <p:spTgt spid="5"/>
                                        </p:tgtEl>
                                        <p:attrNameLst>
                                          <p:attrName>ppt_x</p:attrName>
                                          <p:attrName>ppt_y</p:attrName>
                                        </p:attrNameLst>
                                      </p:cBhvr>
                                      <p:rCtr x="-4392" y="-8634"/>
                                    </p:animMotion>
                                  </p:childTnLst>
                                </p:cTn>
                              </p:par>
                            </p:childTnLst>
                          </p:cTn>
                        </p:par>
                        <p:par>
                          <p:cTn id="25" fill="hold">
                            <p:stCondLst>
                              <p:cond delay="1250"/>
                            </p:stCondLst>
                            <p:childTnLst>
                              <p:par>
                                <p:cTn id="26" presetID="10" presetClass="exit" presetSubtype="0" fill="hold" grpId="0" nodeType="afterEffect">
                                  <p:stCondLst>
                                    <p:cond delay="0"/>
                                  </p:stCondLst>
                                  <p:childTnLst>
                                    <p:animEffect transition="out" filter="fade">
                                      <p:cBhvr>
                                        <p:cTn id="27" dur="1250"/>
                                        <p:tgtEl>
                                          <p:spTgt spid="5"/>
                                        </p:tgtEl>
                                      </p:cBhvr>
                                    </p:animEffect>
                                    <p:set>
                                      <p:cBhvr>
                                        <p:cTn id="28" dur="1" fill="hold">
                                          <p:stCondLst>
                                            <p:cond delay="1249"/>
                                          </p:stCondLst>
                                        </p:cTn>
                                        <p:tgtEl>
                                          <p:spTgt spid="5"/>
                                        </p:tgtEl>
                                        <p:attrNameLst>
                                          <p:attrName>style.visibility</p:attrName>
                                        </p:attrNameLst>
                                      </p:cBhvr>
                                      <p:to>
                                        <p:strVal val="hidden"/>
                                      </p:to>
                                    </p:set>
                                  </p:childTnLst>
                                </p:cTn>
                              </p:par>
                              <p:par>
                                <p:cTn id="29" presetID="23" presetClass="exit" presetSubtype="16" fill="hold" grpId="3" nodeType="withEffect">
                                  <p:stCondLst>
                                    <p:cond delay="0"/>
                                  </p:stCondLst>
                                  <p:childTnLst>
                                    <p:anim calcmode="lin" valueType="num">
                                      <p:cBhvr>
                                        <p:cTn id="30" dur="1250"/>
                                        <p:tgtEl>
                                          <p:spTgt spid="5"/>
                                        </p:tgtEl>
                                        <p:attrNameLst>
                                          <p:attrName>ppt_w</p:attrName>
                                        </p:attrNameLst>
                                      </p:cBhvr>
                                      <p:tavLst>
                                        <p:tav tm="0">
                                          <p:val>
                                            <p:strVal val="ppt_w"/>
                                          </p:val>
                                        </p:tav>
                                        <p:tav tm="100000">
                                          <p:val>
                                            <p:strVal val="4*ppt_w"/>
                                          </p:val>
                                        </p:tav>
                                      </p:tavLst>
                                    </p:anim>
                                    <p:anim calcmode="lin" valueType="num">
                                      <p:cBhvr>
                                        <p:cTn id="31" dur="1250"/>
                                        <p:tgtEl>
                                          <p:spTgt spid="5"/>
                                        </p:tgtEl>
                                        <p:attrNameLst>
                                          <p:attrName>ppt_h</p:attrName>
                                        </p:attrNameLst>
                                      </p:cBhvr>
                                      <p:tavLst>
                                        <p:tav tm="0">
                                          <p:val>
                                            <p:strVal val="ppt_h"/>
                                          </p:val>
                                        </p:tav>
                                        <p:tav tm="100000">
                                          <p:val>
                                            <p:strVal val="4*ppt_h"/>
                                          </p:val>
                                        </p:tav>
                                      </p:tavLst>
                                    </p:anim>
                                    <p:set>
                                      <p:cBhvr>
                                        <p:cTn id="32" dur="1" fill="hold">
                                          <p:stCondLst>
                                            <p:cond delay="1249"/>
                                          </p:stCondLst>
                                        </p:cTn>
                                        <p:tgtEl>
                                          <p:spTgt spid="5"/>
                                        </p:tgtEl>
                                        <p:attrNameLst>
                                          <p:attrName>style.visibility</p:attrName>
                                        </p:attrNameLst>
                                      </p:cBhvr>
                                      <p:to>
                                        <p:strVal val="hidden"/>
                                      </p:to>
                                    </p:set>
                                  </p:childTnLst>
                                </p:cTn>
                              </p:par>
                              <p:par>
                                <p:cTn id="33" presetID="23" presetClass="entr" presetSubtype="16" fill="hold" grpId="2" nodeType="withEffect">
                                  <p:stCondLst>
                                    <p:cond delay="500"/>
                                  </p:stCondLst>
                                  <p:childTnLst>
                                    <p:set>
                                      <p:cBhvr>
                                        <p:cTn id="34" dur="1" fill="hold">
                                          <p:stCondLst>
                                            <p:cond delay="0"/>
                                          </p:stCondLst>
                                        </p:cTn>
                                        <p:tgtEl>
                                          <p:spTgt spid="7"/>
                                        </p:tgtEl>
                                        <p:attrNameLst>
                                          <p:attrName>style.visibility</p:attrName>
                                        </p:attrNameLst>
                                      </p:cBhvr>
                                      <p:to>
                                        <p:strVal val="visible"/>
                                      </p:to>
                                    </p:set>
                                    <p:anim calcmode="lin" valueType="num">
                                      <p:cBhvr>
                                        <p:cTn id="35" dur="1250" fill="hold"/>
                                        <p:tgtEl>
                                          <p:spTgt spid="7"/>
                                        </p:tgtEl>
                                        <p:attrNameLst>
                                          <p:attrName>ppt_w</p:attrName>
                                        </p:attrNameLst>
                                      </p:cBhvr>
                                      <p:tavLst>
                                        <p:tav tm="0">
                                          <p:val>
                                            <p:fltVal val="0"/>
                                          </p:val>
                                        </p:tav>
                                        <p:tav tm="100000">
                                          <p:val>
                                            <p:strVal val="#ppt_w"/>
                                          </p:val>
                                        </p:tav>
                                      </p:tavLst>
                                    </p:anim>
                                    <p:anim calcmode="lin" valueType="num">
                                      <p:cBhvr>
                                        <p:cTn id="36" dur="1250" fill="hold"/>
                                        <p:tgtEl>
                                          <p:spTgt spid="7"/>
                                        </p:tgtEl>
                                        <p:attrNameLst>
                                          <p:attrName>ppt_h</p:attrName>
                                        </p:attrNameLst>
                                      </p:cBhvr>
                                      <p:tavLst>
                                        <p:tav tm="0">
                                          <p:val>
                                            <p:fltVal val="0"/>
                                          </p:val>
                                        </p:tav>
                                        <p:tav tm="100000">
                                          <p:val>
                                            <p:strVal val="#ppt_h"/>
                                          </p:val>
                                        </p:tav>
                                      </p:tavLst>
                                    </p:anim>
                                  </p:childTnLst>
                                </p:cTn>
                              </p:par>
                              <p:par>
                                <p:cTn id="37" presetID="0" presetClass="path" presetSubtype="0" accel="50000" decel="50000" fill="hold" grpId="1" nodeType="withEffect">
                                  <p:stCondLst>
                                    <p:cond delay="500"/>
                                  </p:stCondLst>
                                  <p:childTnLst>
                                    <p:animMotion origin="layout" path="M -3.33333E-6 0.00092 L 0.09375 -0.16929 " pathEditMode="relative" rAng="0" ptsTypes="AA">
                                      <p:cBhvr>
                                        <p:cTn id="38" dur="1250" fill="hold"/>
                                        <p:tgtEl>
                                          <p:spTgt spid="7"/>
                                        </p:tgtEl>
                                        <p:attrNameLst>
                                          <p:attrName>ppt_x</p:attrName>
                                          <p:attrName>ppt_y</p:attrName>
                                        </p:attrNameLst>
                                      </p:cBhvr>
                                      <p:rCtr x="4688" y="-8511"/>
                                    </p:animMotion>
                                  </p:childTnLst>
                                </p:cTn>
                              </p:par>
                            </p:childTnLst>
                          </p:cTn>
                        </p:par>
                        <p:par>
                          <p:cTn id="39" fill="hold">
                            <p:stCondLst>
                              <p:cond delay="3000"/>
                            </p:stCondLst>
                            <p:childTnLst>
                              <p:par>
                                <p:cTn id="40" presetID="10" presetClass="exit" presetSubtype="0" fill="hold" grpId="0" nodeType="afterEffect">
                                  <p:stCondLst>
                                    <p:cond delay="0"/>
                                  </p:stCondLst>
                                  <p:childTnLst>
                                    <p:animEffect transition="out" filter="fade">
                                      <p:cBhvr>
                                        <p:cTn id="41" dur="1250"/>
                                        <p:tgtEl>
                                          <p:spTgt spid="7"/>
                                        </p:tgtEl>
                                      </p:cBhvr>
                                    </p:animEffect>
                                    <p:set>
                                      <p:cBhvr>
                                        <p:cTn id="42" dur="1" fill="hold">
                                          <p:stCondLst>
                                            <p:cond delay="1249"/>
                                          </p:stCondLst>
                                        </p:cTn>
                                        <p:tgtEl>
                                          <p:spTgt spid="7"/>
                                        </p:tgtEl>
                                        <p:attrNameLst>
                                          <p:attrName>style.visibility</p:attrName>
                                        </p:attrNameLst>
                                      </p:cBhvr>
                                      <p:to>
                                        <p:strVal val="hidden"/>
                                      </p:to>
                                    </p:set>
                                  </p:childTnLst>
                                </p:cTn>
                              </p:par>
                              <p:par>
                                <p:cTn id="43" presetID="23" presetClass="exit" presetSubtype="16" fill="hold" grpId="3" nodeType="withEffect">
                                  <p:stCondLst>
                                    <p:cond delay="0"/>
                                  </p:stCondLst>
                                  <p:childTnLst>
                                    <p:anim calcmode="lin" valueType="num">
                                      <p:cBhvr>
                                        <p:cTn id="44" dur="1250"/>
                                        <p:tgtEl>
                                          <p:spTgt spid="7"/>
                                        </p:tgtEl>
                                        <p:attrNameLst>
                                          <p:attrName>ppt_w</p:attrName>
                                        </p:attrNameLst>
                                      </p:cBhvr>
                                      <p:tavLst>
                                        <p:tav tm="0">
                                          <p:val>
                                            <p:strVal val="ppt_w"/>
                                          </p:val>
                                        </p:tav>
                                        <p:tav tm="100000">
                                          <p:val>
                                            <p:strVal val="4*ppt_w"/>
                                          </p:val>
                                        </p:tav>
                                      </p:tavLst>
                                    </p:anim>
                                    <p:anim calcmode="lin" valueType="num">
                                      <p:cBhvr>
                                        <p:cTn id="45" dur="1250"/>
                                        <p:tgtEl>
                                          <p:spTgt spid="7"/>
                                        </p:tgtEl>
                                        <p:attrNameLst>
                                          <p:attrName>ppt_h</p:attrName>
                                        </p:attrNameLst>
                                      </p:cBhvr>
                                      <p:tavLst>
                                        <p:tav tm="0">
                                          <p:val>
                                            <p:strVal val="ppt_h"/>
                                          </p:val>
                                        </p:tav>
                                        <p:tav tm="100000">
                                          <p:val>
                                            <p:strVal val="4*ppt_h"/>
                                          </p:val>
                                        </p:tav>
                                      </p:tavLst>
                                    </p:anim>
                                    <p:set>
                                      <p:cBhvr>
                                        <p:cTn id="46" dur="1" fill="hold">
                                          <p:stCondLst>
                                            <p:cond delay="1249"/>
                                          </p:stCondLst>
                                        </p:cTn>
                                        <p:tgtEl>
                                          <p:spTgt spid="7"/>
                                        </p:tgtEl>
                                        <p:attrNameLst>
                                          <p:attrName>style.visibility</p:attrName>
                                        </p:attrNameLst>
                                      </p:cBhvr>
                                      <p:to>
                                        <p:strVal val="hidden"/>
                                      </p:to>
                                    </p:set>
                                  </p:childTnLst>
                                </p:cTn>
                              </p:par>
                              <p:par>
                                <p:cTn id="47" presetID="23" presetClass="entr" presetSubtype="16"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250" fill="hold"/>
                                        <p:tgtEl>
                                          <p:spTgt spid="8"/>
                                        </p:tgtEl>
                                        <p:attrNameLst>
                                          <p:attrName>ppt_w</p:attrName>
                                        </p:attrNameLst>
                                      </p:cBhvr>
                                      <p:tavLst>
                                        <p:tav tm="0">
                                          <p:val>
                                            <p:fltVal val="0"/>
                                          </p:val>
                                        </p:tav>
                                        <p:tav tm="100000">
                                          <p:val>
                                            <p:strVal val="#ppt_w"/>
                                          </p:val>
                                        </p:tav>
                                      </p:tavLst>
                                    </p:anim>
                                    <p:anim calcmode="lin" valueType="num">
                                      <p:cBhvr>
                                        <p:cTn id="50" dur="1250" fill="hold"/>
                                        <p:tgtEl>
                                          <p:spTgt spid="8"/>
                                        </p:tgtEl>
                                        <p:attrNameLst>
                                          <p:attrName>ppt_h</p:attrName>
                                        </p:attrNameLst>
                                      </p:cBhvr>
                                      <p:tavLst>
                                        <p:tav tm="0">
                                          <p:val>
                                            <p:fltVal val="0"/>
                                          </p:val>
                                        </p:tav>
                                        <p:tav tm="100000">
                                          <p:val>
                                            <p:strVal val="#ppt_h"/>
                                          </p:val>
                                        </p:tav>
                                      </p:tavLst>
                                    </p:anim>
                                  </p:childTnLst>
                                </p:cTn>
                              </p:par>
                              <p:par>
                                <p:cTn id="51" presetID="0" presetClass="path" presetSubtype="0" accel="50000" decel="50000" fill="hold" grpId="1" nodeType="withEffect">
                                  <p:stCondLst>
                                    <p:cond delay="0"/>
                                  </p:stCondLst>
                                  <p:childTnLst>
                                    <p:animMotion origin="layout" path="M -3.33333E-6 0.00092 L -0.00208 -0.16559 " pathEditMode="relative" rAng="0" ptsTypes="AA">
                                      <p:cBhvr>
                                        <p:cTn id="52" dur="1250" fill="hold"/>
                                        <p:tgtEl>
                                          <p:spTgt spid="8"/>
                                        </p:tgtEl>
                                        <p:attrNameLst>
                                          <p:attrName>ppt_x</p:attrName>
                                          <p:attrName>ppt_y</p:attrName>
                                        </p:attrNameLst>
                                      </p:cBhvr>
                                      <p:rCtr x="-104" y="-8326"/>
                                    </p:animMotion>
                                  </p:childTnLst>
                                </p:cTn>
                              </p:par>
                            </p:childTnLst>
                          </p:cTn>
                        </p:par>
                        <p:par>
                          <p:cTn id="53" fill="hold">
                            <p:stCondLst>
                              <p:cond delay="4250"/>
                            </p:stCondLst>
                            <p:childTnLst>
                              <p:par>
                                <p:cTn id="54" presetID="10" presetClass="exit" presetSubtype="0" fill="hold" grpId="0" nodeType="afterEffect">
                                  <p:stCondLst>
                                    <p:cond delay="0"/>
                                  </p:stCondLst>
                                  <p:childTnLst>
                                    <p:animEffect transition="out" filter="fade">
                                      <p:cBhvr>
                                        <p:cTn id="55" dur="1250"/>
                                        <p:tgtEl>
                                          <p:spTgt spid="8"/>
                                        </p:tgtEl>
                                      </p:cBhvr>
                                    </p:animEffect>
                                    <p:set>
                                      <p:cBhvr>
                                        <p:cTn id="56" dur="1" fill="hold">
                                          <p:stCondLst>
                                            <p:cond delay="1249"/>
                                          </p:stCondLst>
                                        </p:cTn>
                                        <p:tgtEl>
                                          <p:spTgt spid="8"/>
                                        </p:tgtEl>
                                        <p:attrNameLst>
                                          <p:attrName>style.visibility</p:attrName>
                                        </p:attrNameLst>
                                      </p:cBhvr>
                                      <p:to>
                                        <p:strVal val="hidden"/>
                                      </p:to>
                                    </p:set>
                                  </p:childTnLst>
                                </p:cTn>
                              </p:par>
                              <p:par>
                                <p:cTn id="57" presetID="23" presetClass="exit" presetSubtype="16" fill="hold" grpId="3" nodeType="withEffect">
                                  <p:stCondLst>
                                    <p:cond delay="0"/>
                                  </p:stCondLst>
                                  <p:childTnLst>
                                    <p:anim calcmode="lin" valueType="num">
                                      <p:cBhvr>
                                        <p:cTn id="58" dur="1250"/>
                                        <p:tgtEl>
                                          <p:spTgt spid="8"/>
                                        </p:tgtEl>
                                        <p:attrNameLst>
                                          <p:attrName>ppt_w</p:attrName>
                                        </p:attrNameLst>
                                      </p:cBhvr>
                                      <p:tavLst>
                                        <p:tav tm="0">
                                          <p:val>
                                            <p:strVal val="ppt_w"/>
                                          </p:val>
                                        </p:tav>
                                        <p:tav tm="100000">
                                          <p:val>
                                            <p:strVal val="4*ppt_w"/>
                                          </p:val>
                                        </p:tav>
                                      </p:tavLst>
                                    </p:anim>
                                    <p:anim calcmode="lin" valueType="num">
                                      <p:cBhvr>
                                        <p:cTn id="59" dur="1250"/>
                                        <p:tgtEl>
                                          <p:spTgt spid="8"/>
                                        </p:tgtEl>
                                        <p:attrNameLst>
                                          <p:attrName>ppt_h</p:attrName>
                                        </p:attrNameLst>
                                      </p:cBhvr>
                                      <p:tavLst>
                                        <p:tav tm="0">
                                          <p:val>
                                            <p:strVal val="ppt_h"/>
                                          </p:val>
                                        </p:tav>
                                        <p:tav tm="100000">
                                          <p:val>
                                            <p:strVal val="4*ppt_h"/>
                                          </p:val>
                                        </p:tav>
                                      </p:tavLst>
                                    </p:anim>
                                    <p:set>
                                      <p:cBhvr>
                                        <p:cTn id="60" dur="1" fill="hold">
                                          <p:stCondLst>
                                            <p:cond delay="1249"/>
                                          </p:stCondLst>
                                        </p:cTn>
                                        <p:tgtEl>
                                          <p:spTgt spid="8"/>
                                        </p:tgtEl>
                                        <p:attrNameLst>
                                          <p:attrName>style.visibility</p:attrName>
                                        </p:attrNameLst>
                                      </p:cBhvr>
                                      <p:to>
                                        <p:strVal val="hidden"/>
                                      </p:to>
                                    </p:set>
                                  </p:childTnLst>
                                </p:cTn>
                              </p:par>
                              <p:par>
                                <p:cTn id="61" presetID="23" presetClass="entr" presetSubtype="16" fill="hold" grpId="2"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250" fill="hold"/>
                                        <p:tgtEl>
                                          <p:spTgt spid="9"/>
                                        </p:tgtEl>
                                        <p:attrNameLst>
                                          <p:attrName>ppt_w</p:attrName>
                                        </p:attrNameLst>
                                      </p:cBhvr>
                                      <p:tavLst>
                                        <p:tav tm="0">
                                          <p:val>
                                            <p:fltVal val="0"/>
                                          </p:val>
                                        </p:tav>
                                        <p:tav tm="100000">
                                          <p:val>
                                            <p:strVal val="#ppt_w"/>
                                          </p:val>
                                        </p:tav>
                                      </p:tavLst>
                                    </p:anim>
                                    <p:anim calcmode="lin" valueType="num">
                                      <p:cBhvr>
                                        <p:cTn id="64" dur="1250" fill="hold"/>
                                        <p:tgtEl>
                                          <p:spTgt spid="9"/>
                                        </p:tgtEl>
                                        <p:attrNameLst>
                                          <p:attrName>ppt_h</p:attrName>
                                        </p:attrNameLst>
                                      </p:cBhvr>
                                      <p:tavLst>
                                        <p:tav tm="0">
                                          <p:val>
                                            <p:fltVal val="0"/>
                                          </p:val>
                                        </p:tav>
                                        <p:tav tm="100000">
                                          <p:val>
                                            <p:strVal val="#ppt_h"/>
                                          </p:val>
                                        </p:tav>
                                      </p:tavLst>
                                    </p:anim>
                                  </p:childTnLst>
                                </p:cTn>
                              </p:par>
                              <p:par>
                                <p:cTn id="65" presetID="0" presetClass="path" presetSubtype="0" accel="50000" decel="50000" fill="hold" grpId="1" nodeType="withEffect">
                                  <p:stCondLst>
                                    <p:cond delay="0"/>
                                  </p:stCondLst>
                                  <p:childTnLst>
                                    <p:animMotion origin="layout" path="M 3.33333E-6 0.00092 L -0.10903 -0.13992 " pathEditMode="relative" rAng="0" ptsTypes="AA">
                                      <p:cBhvr>
                                        <p:cTn id="66" dur="1250" fill="hold"/>
                                        <p:tgtEl>
                                          <p:spTgt spid="9"/>
                                        </p:tgtEl>
                                        <p:attrNameLst>
                                          <p:attrName>ppt_x</p:attrName>
                                          <p:attrName>ppt_y</p:attrName>
                                        </p:attrNameLst>
                                      </p:cBhvr>
                                      <p:rCtr x="-5451" y="-7054"/>
                                    </p:animMotion>
                                  </p:childTnLst>
                                </p:cTn>
                              </p:par>
                            </p:childTnLst>
                          </p:cTn>
                        </p:par>
                        <p:par>
                          <p:cTn id="67" fill="hold">
                            <p:stCondLst>
                              <p:cond delay="5500"/>
                            </p:stCondLst>
                            <p:childTnLst>
                              <p:par>
                                <p:cTn id="68" presetID="10" presetClass="exit" presetSubtype="0" fill="hold" grpId="0" nodeType="afterEffect">
                                  <p:stCondLst>
                                    <p:cond delay="0"/>
                                  </p:stCondLst>
                                  <p:childTnLst>
                                    <p:animEffect transition="out" filter="fade">
                                      <p:cBhvr>
                                        <p:cTn id="69" dur="1250"/>
                                        <p:tgtEl>
                                          <p:spTgt spid="9"/>
                                        </p:tgtEl>
                                      </p:cBhvr>
                                    </p:animEffect>
                                    <p:set>
                                      <p:cBhvr>
                                        <p:cTn id="70" dur="1" fill="hold">
                                          <p:stCondLst>
                                            <p:cond delay="1249"/>
                                          </p:stCondLst>
                                        </p:cTn>
                                        <p:tgtEl>
                                          <p:spTgt spid="9"/>
                                        </p:tgtEl>
                                        <p:attrNameLst>
                                          <p:attrName>style.visibility</p:attrName>
                                        </p:attrNameLst>
                                      </p:cBhvr>
                                      <p:to>
                                        <p:strVal val="hidden"/>
                                      </p:to>
                                    </p:set>
                                  </p:childTnLst>
                                </p:cTn>
                              </p:par>
                              <p:par>
                                <p:cTn id="71" presetID="23" presetClass="exit" presetSubtype="16" fill="hold" grpId="3" nodeType="withEffect">
                                  <p:stCondLst>
                                    <p:cond delay="0"/>
                                  </p:stCondLst>
                                  <p:childTnLst>
                                    <p:anim calcmode="lin" valueType="num">
                                      <p:cBhvr>
                                        <p:cTn id="72" dur="1250"/>
                                        <p:tgtEl>
                                          <p:spTgt spid="9"/>
                                        </p:tgtEl>
                                        <p:attrNameLst>
                                          <p:attrName>ppt_w</p:attrName>
                                        </p:attrNameLst>
                                      </p:cBhvr>
                                      <p:tavLst>
                                        <p:tav tm="0">
                                          <p:val>
                                            <p:strVal val="ppt_w"/>
                                          </p:val>
                                        </p:tav>
                                        <p:tav tm="100000">
                                          <p:val>
                                            <p:strVal val="4*ppt_w"/>
                                          </p:val>
                                        </p:tav>
                                      </p:tavLst>
                                    </p:anim>
                                    <p:anim calcmode="lin" valueType="num">
                                      <p:cBhvr>
                                        <p:cTn id="73" dur="1250"/>
                                        <p:tgtEl>
                                          <p:spTgt spid="9"/>
                                        </p:tgtEl>
                                        <p:attrNameLst>
                                          <p:attrName>ppt_h</p:attrName>
                                        </p:attrNameLst>
                                      </p:cBhvr>
                                      <p:tavLst>
                                        <p:tav tm="0">
                                          <p:val>
                                            <p:strVal val="ppt_h"/>
                                          </p:val>
                                        </p:tav>
                                        <p:tav tm="100000">
                                          <p:val>
                                            <p:strVal val="4*ppt_h"/>
                                          </p:val>
                                        </p:tav>
                                      </p:tavLst>
                                    </p:anim>
                                    <p:set>
                                      <p:cBhvr>
                                        <p:cTn id="74" dur="1" fill="hold">
                                          <p:stCondLst>
                                            <p:cond delay="1249"/>
                                          </p:stCondLst>
                                        </p:cTn>
                                        <p:tgtEl>
                                          <p:spTgt spid="9"/>
                                        </p:tgtEl>
                                        <p:attrNameLst>
                                          <p:attrName>style.visibility</p:attrName>
                                        </p:attrNameLst>
                                      </p:cBhvr>
                                      <p:to>
                                        <p:strVal val="hidden"/>
                                      </p:to>
                                    </p:set>
                                  </p:childTnLst>
                                </p:cTn>
                              </p:par>
                              <p:par>
                                <p:cTn id="75" presetID="23" presetClass="entr" presetSubtype="16" fill="hold" grpId="2"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250" fill="hold"/>
                                        <p:tgtEl>
                                          <p:spTgt spid="10"/>
                                        </p:tgtEl>
                                        <p:attrNameLst>
                                          <p:attrName>ppt_w</p:attrName>
                                        </p:attrNameLst>
                                      </p:cBhvr>
                                      <p:tavLst>
                                        <p:tav tm="0">
                                          <p:val>
                                            <p:fltVal val="0"/>
                                          </p:val>
                                        </p:tav>
                                        <p:tav tm="100000">
                                          <p:val>
                                            <p:strVal val="#ppt_w"/>
                                          </p:val>
                                        </p:tav>
                                      </p:tavLst>
                                    </p:anim>
                                    <p:anim calcmode="lin" valueType="num">
                                      <p:cBhvr>
                                        <p:cTn id="78" dur="1250" fill="hold"/>
                                        <p:tgtEl>
                                          <p:spTgt spid="10"/>
                                        </p:tgtEl>
                                        <p:attrNameLst>
                                          <p:attrName>ppt_h</p:attrName>
                                        </p:attrNameLst>
                                      </p:cBhvr>
                                      <p:tavLst>
                                        <p:tav tm="0">
                                          <p:val>
                                            <p:fltVal val="0"/>
                                          </p:val>
                                        </p:tav>
                                        <p:tav tm="100000">
                                          <p:val>
                                            <p:strVal val="#ppt_h"/>
                                          </p:val>
                                        </p:tav>
                                      </p:tavLst>
                                    </p:anim>
                                  </p:childTnLst>
                                </p:cTn>
                              </p:par>
                              <p:par>
                                <p:cTn id="79" presetID="0" presetClass="path" presetSubtype="0" accel="50000" decel="50000" fill="hold" grpId="1" nodeType="withEffect">
                                  <p:stCondLst>
                                    <p:cond delay="0"/>
                                  </p:stCondLst>
                                  <p:childTnLst>
                                    <p:animMotion origin="layout" path="M 3.33333E-6 0.00093 L 0.11493 -0.14884 " pathEditMode="relative" rAng="0" ptsTypes="AA">
                                      <p:cBhvr>
                                        <p:cTn id="80" dur="1250" fill="hold"/>
                                        <p:tgtEl>
                                          <p:spTgt spid="10"/>
                                        </p:tgtEl>
                                        <p:attrNameLst>
                                          <p:attrName>ppt_x</p:attrName>
                                          <p:attrName>ppt_y</p:attrName>
                                        </p:attrNameLst>
                                      </p:cBhvr>
                                      <p:rCtr x="5747" y="-7500"/>
                                    </p:animMotion>
                                  </p:childTnLst>
                                </p:cTn>
                              </p:par>
                            </p:childTnLst>
                          </p:cTn>
                        </p:par>
                        <p:par>
                          <p:cTn id="81" fill="hold">
                            <p:stCondLst>
                              <p:cond delay="6750"/>
                            </p:stCondLst>
                            <p:childTnLst>
                              <p:par>
                                <p:cTn id="82" presetID="10" presetClass="exit" presetSubtype="0" fill="hold" grpId="0" nodeType="afterEffect">
                                  <p:stCondLst>
                                    <p:cond delay="0"/>
                                  </p:stCondLst>
                                  <p:childTnLst>
                                    <p:animEffect transition="out" filter="fade">
                                      <p:cBhvr>
                                        <p:cTn id="83" dur="1250"/>
                                        <p:tgtEl>
                                          <p:spTgt spid="10"/>
                                        </p:tgtEl>
                                      </p:cBhvr>
                                    </p:animEffect>
                                    <p:set>
                                      <p:cBhvr>
                                        <p:cTn id="84" dur="1" fill="hold">
                                          <p:stCondLst>
                                            <p:cond delay="1249"/>
                                          </p:stCondLst>
                                        </p:cTn>
                                        <p:tgtEl>
                                          <p:spTgt spid="10"/>
                                        </p:tgtEl>
                                        <p:attrNameLst>
                                          <p:attrName>style.visibility</p:attrName>
                                        </p:attrNameLst>
                                      </p:cBhvr>
                                      <p:to>
                                        <p:strVal val="hidden"/>
                                      </p:to>
                                    </p:set>
                                  </p:childTnLst>
                                </p:cTn>
                              </p:par>
                              <p:par>
                                <p:cTn id="85" presetID="23" presetClass="exit" presetSubtype="16" fill="hold" grpId="3" nodeType="withEffect">
                                  <p:stCondLst>
                                    <p:cond delay="0"/>
                                  </p:stCondLst>
                                  <p:childTnLst>
                                    <p:anim calcmode="lin" valueType="num">
                                      <p:cBhvr>
                                        <p:cTn id="86" dur="1250"/>
                                        <p:tgtEl>
                                          <p:spTgt spid="10"/>
                                        </p:tgtEl>
                                        <p:attrNameLst>
                                          <p:attrName>ppt_w</p:attrName>
                                        </p:attrNameLst>
                                      </p:cBhvr>
                                      <p:tavLst>
                                        <p:tav tm="0">
                                          <p:val>
                                            <p:strVal val="ppt_w"/>
                                          </p:val>
                                        </p:tav>
                                        <p:tav tm="100000">
                                          <p:val>
                                            <p:strVal val="4*ppt_w"/>
                                          </p:val>
                                        </p:tav>
                                      </p:tavLst>
                                    </p:anim>
                                    <p:anim calcmode="lin" valueType="num">
                                      <p:cBhvr>
                                        <p:cTn id="87" dur="1250"/>
                                        <p:tgtEl>
                                          <p:spTgt spid="10"/>
                                        </p:tgtEl>
                                        <p:attrNameLst>
                                          <p:attrName>ppt_h</p:attrName>
                                        </p:attrNameLst>
                                      </p:cBhvr>
                                      <p:tavLst>
                                        <p:tav tm="0">
                                          <p:val>
                                            <p:strVal val="ppt_h"/>
                                          </p:val>
                                        </p:tav>
                                        <p:tav tm="100000">
                                          <p:val>
                                            <p:strVal val="4*ppt_h"/>
                                          </p:val>
                                        </p:tav>
                                      </p:tavLst>
                                    </p:anim>
                                    <p:set>
                                      <p:cBhvr>
                                        <p:cTn id="88" dur="1" fill="hold">
                                          <p:stCondLst>
                                            <p:cond delay="1249"/>
                                          </p:stCondLst>
                                        </p:cTn>
                                        <p:tgtEl>
                                          <p:spTgt spid="10"/>
                                        </p:tgtEl>
                                        <p:attrNameLst>
                                          <p:attrName>style.visibility</p:attrName>
                                        </p:attrNameLst>
                                      </p:cBhvr>
                                      <p:to>
                                        <p:strVal val="hidden"/>
                                      </p:to>
                                    </p:set>
                                  </p:childTnLst>
                                </p:cTn>
                              </p:par>
                              <p:par>
                                <p:cTn id="89" presetID="23" presetClass="entr" presetSubtype="16" fill="hold" grpId="2" nodeType="with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1250" fill="hold"/>
                                        <p:tgtEl>
                                          <p:spTgt spid="11"/>
                                        </p:tgtEl>
                                        <p:attrNameLst>
                                          <p:attrName>ppt_w</p:attrName>
                                        </p:attrNameLst>
                                      </p:cBhvr>
                                      <p:tavLst>
                                        <p:tav tm="0">
                                          <p:val>
                                            <p:fltVal val="0"/>
                                          </p:val>
                                        </p:tav>
                                        <p:tav tm="100000">
                                          <p:val>
                                            <p:strVal val="#ppt_w"/>
                                          </p:val>
                                        </p:tav>
                                      </p:tavLst>
                                    </p:anim>
                                    <p:anim calcmode="lin" valueType="num">
                                      <p:cBhvr>
                                        <p:cTn id="92" dur="1250" fill="hold"/>
                                        <p:tgtEl>
                                          <p:spTgt spid="11"/>
                                        </p:tgtEl>
                                        <p:attrNameLst>
                                          <p:attrName>ppt_h</p:attrName>
                                        </p:attrNameLst>
                                      </p:cBhvr>
                                      <p:tavLst>
                                        <p:tav tm="0">
                                          <p:val>
                                            <p:fltVal val="0"/>
                                          </p:val>
                                        </p:tav>
                                        <p:tav tm="100000">
                                          <p:val>
                                            <p:strVal val="#ppt_h"/>
                                          </p:val>
                                        </p:tav>
                                      </p:tavLst>
                                    </p:anim>
                                  </p:childTnLst>
                                </p:cTn>
                              </p:par>
                              <p:par>
                                <p:cTn id="93" presetID="0" presetClass="path" presetSubtype="0" accel="50000" decel="50000" fill="hold" grpId="1" nodeType="withEffect">
                                  <p:stCondLst>
                                    <p:cond delay="0"/>
                                  </p:stCondLst>
                                  <p:childTnLst>
                                    <p:animMotion origin="layout" path="M 2.5E-6 0.00093 L -0.00295 -0.16342 " pathEditMode="relative" rAng="0" ptsTypes="AA">
                                      <p:cBhvr>
                                        <p:cTn id="94" dur="1250" fill="hold"/>
                                        <p:tgtEl>
                                          <p:spTgt spid="11"/>
                                        </p:tgtEl>
                                        <p:attrNameLst>
                                          <p:attrName>ppt_x</p:attrName>
                                          <p:attrName>ppt_y</p:attrName>
                                        </p:attrNameLst>
                                      </p:cBhvr>
                                      <p:rCtr x="-156" y="-8218"/>
                                    </p:animMotion>
                                  </p:childTnLst>
                                </p:cTn>
                              </p:par>
                            </p:childTnLst>
                          </p:cTn>
                        </p:par>
                        <p:par>
                          <p:cTn id="95" fill="hold">
                            <p:stCondLst>
                              <p:cond delay="8000"/>
                            </p:stCondLst>
                            <p:childTnLst>
                              <p:par>
                                <p:cTn id="96" presetID="10" presetClass="exit" presetSubtype="0" fill="hold" grpId="0" nodeType="afterEffect">
                                  <p:stCondLst>
                                    <p:cond delay="0"/>
                                  </p:stCondLst>
                                  <p:childTnLst>
                                    <p:animEffect transition="out" filter="fade">
                                      <p:cBhvr>
                                        <p:cTn id="97" dur="1250"/>
                                        <p:tgtEl>
                                          <p:spTgt spid="11"/>
                                        </p:tgtEl>
                                      </p:cBhvr>
                                    </p:animEffect>
                                    <p:set>
                                      <p:cBhvr>
                                        <p:cTn id="98" dur="1" fill="hold">
                                          <p:stCondLst>
                                            <p:cond delay="1249"/>
                                          </p:stCondLst>
                                        </p:cTn>
                                        <p:tgtEl>
                                          <p:spTgt spid="11"/>
                                        </p:tgtEl>
                                        <p:attrNameLst>
                                          <p:attrName>style.visibility</p:attrName>
                                        </p:attrNameLst>
                                      </p:cBhvr>
                                      <p:to>
                                        <p:strVal val="hidden"/>
                                      </p:to>
                                    </p:set>
                                  </p:childTnLst>
                                </p:cTn>
                              </p:par>
                              <p:par>
                                <p:cTn id="99" presetID="23" presetClass="exit" presetSubtype="16" fill="hold" grpId="3" nodeType="withEffect">
                                  <p:stCondLst>
                                    <p:cond delay="0"/>
                                  </p:stCondLst>
                                  <p:childTnLst>
                                    <p:anim calcmode="lin" valueType="num">
                                      <p:cBhvr>
                                        <p:cTn id="100" dur="1250"/>
                                        <p:tgtEl>
                                          <p:spTgt spid="11"/>
                                        </p:tgtEl>
                                        <p:attrNameLst>
                                          <p:attrName>ppt_w</p:attrName>
                                        </p:attrNameLst>
                                      </p:cBhvr>
                                      <p:tavLst>
                                        <p:tav tm="0">
                                          <p:val>
                                            <p:strVal val="ppt_w"/>
                                          </p:val>
                                        </p:tav>
                                        <p:tav tm="100000">
                                          <p:val>
                                            <p:strVal val="4*ppt_w"/>
                                          </p:val>
                                        </p:tav>
                                      </p:tavLst>
                                    </p:anim>
                                    <p:anim calcmode="lin" valueType="num">
                                      <p:cBhvr>
                                        <p:cTn id="101" dur="1250"/>
                                        <p:tgtEl>
                                          <p:spTgt spid="11"/>
                                        </p:tgtEl>
                                        <p:attrNameLst>
                                          <p:attrName>ppt_h</p:attrName>
                                        </p:attrNameLst>
                                      </p:cBhvr>
                                      <p:tavLst>
                                        <p:tav tm="0">
                                          <p:val>
                                            <p:strVal val="ppt_h"/>
                                          </p:val>
                                        </p:tav>
                                        <p:tav tm="100000">
                                          <p:val>
                                            <p:strVal val="4*ppt_h"/>
                                          </p:val>
                                        </p:tav>
                                      </p:tavLst>
                                    </p:anim>
                                    <p:set>
                                      <p:cBhvr>
                                        <p:cTn id="102" dur="1" fill="hold">
                                          <p:stCondLst>
                                            <p:cond delay="1249"/>
                                          </p:stCondLst>
                                        </p:cTn>
                                        <p:tgtEl>
                                          <p:spTgt spid="11"/>
                                        </p:tgtEl>
                                        <p:attrNameLst>
                                          <p:attrName>style.visibility</p:attrName>
                                        </p:attrNameLst>
                                      </p:cBhvr>
                                      <p:to>
                                        <p:strVal val="hidden"/>
                                      </p:to>
                                    </p:set>
                                  </p:childTnLst>
                                </p:cTn>
                              </p:par>
                              <p:par>
                                <p:cTn id="103" presetID="23" presetClass="entr" presetSubtype="16" fill="hold" grpId="2" nodeType="with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1250" fill="hold"/>
                                        <p:tgtEl>
                                          <p:spTgt spid="12"/>
                                        </p:tgtEl>
                                        <p:attrNameLst>
                                          <p:attrName>ppt_w</p:attrName>
                                        </p:attrNameLst>
                                      </p:cBhvr>
                                      <p:tavLst>
                                        <p:tav tm="0">
                                          <p:val>
                                            <p:fltVal val="0"/>
                                          </p:val>
                                        </p:tav>
                                        <p:tav tm="100000">
                                          <p:val>
                                            <p:strVal val="#ppt_w"/>
                                          </p:val>
                                        </p:tav>
                                      </p:tavLst>
                                    </p:anim>
                                    <p:anim calcmode="lin" valueType="num">
                                      <p:cBhvr>
                                        <p:cTn id="106" dur="1250" fill="hold"/>
                                        <p:tgtEl>
                                          <p:spTgt spid="12"/>
                                        </p:tgtEl>
                                        <p:attrNameLst>
                                          <p:attrName>ppt_h</p:attrName>
                                        </p:attrNameLst>
                                      </p:cBhvr>
                                      <p:tavLst>
                                        <p:tav tm="0">
                                          <p:val>
                                            <p:fltVal val="0"/>
                                          </p:val>
                                        </p:tav>
                                        <p:tav tm="100000">
                                          <p:val>
                                            <p:strVal val="#ppt_h"/>
                                          </p:val>
                                        </p:tav>
                                      </p:tavLst>
                                    </p:anim>
                                  </p:childTnLst>
                                </p:cTn>
                              </p:par>
                              <p:par>
                                <p:cTn id="107" presetID="0" presetClass="path" presetSubtype="0" accel="50000" decel="50000" fill="hold" grpId="1" nodeType="withEffect">
                                  <p:stCondLst>
                                    <p:cond delay="0"/>
                                  </p:stCondLst>
                                  <p:childTnLst>
                                    <p:animMotion origin="layout" path="M 1.11022E-16 0.00093 L -0.0816 -0.1544 " pathEditMode="relative" rAng="0" ptsTypes="AA">
                                      <p:cBhvr>
                                        <p:cTn id="108" dur="1250" fill="hold"/>
                                        <p:tgtEl>
                                          <p:spTgt spid="12"/>
                                        </p:tgtEl>
                                        <p:attrNameLst>
                                          <p:attrName>ppt_x</p:attrName>
                                          <p:attrName>ppt_y</p:attrName>
                                        </p:attrNameLst>
                                      </p:cBhvr>
                                      <p:rCtr x="-4080" y="-7778"/>
                                    </p:animMotion>
                                  </p:childTnLst>
                                </p:cTn>
                              </p:par>
                            </p:childTnLst>
                          </p:cTn>
                        </p:par>
                        <p:par>
                          <p:cTn id="109" fill="hold">
                            <p:stCondLst>
                              <p:cond delay="9250"/>
                            </p:stCondLst>
                            <p:childTnLst>
                              <p:par>
                                <p:cTn id="110" presetID="10" presetClass="exit" presetSubtype="0" fill="hold" grpId="0" nodeType="afterEffect">
                                  <p:stCondLst>
                                    <p:cond delay="0"/>
                                  </p:stCondLst>
                                  <p:childTnLst>
                                    <p:animEffect transition="out" filter="fade">
                                      <p:cBhvr>
                                        <p:cTn id="111" dur="1250"/>
                                        <p:tgtEl>
                                          <p:spTgt spid="12"/>
                                        </p:tgtEl>
                                      </p:cBhvr>
                                    </p:animEffect>
                                    <p:set>
                                      <p:cBhvr>
                                        <p:cTn id="112" dur="1" fill="hold">
                                          <p:stCondLst>
                                            <p:cond delay="1249"/>
                                          </p:stCondLst>
                                        </p:cTn>
                                        <p:tgtEl>
                                          <p:spTgt spid="12"/>
                                        </p:tgtEl>
                                        <p:attrNameLst>
                                          <p:attrName>style.visibility</p:attrName>
                                        </p:attrNameLst>
                                      </p:cBhvr>
                                      <p:to>
                                        <p:strVal val="hidden"/>
                                      </p:to>
                                    </p:set>
                                  </p:childTnLst>
                                </p:cTn>
                              </p:par>
                              <p:par>
                                <p:cTn id="113" presetID="23" presetClass="exit" presetSubtype="16" fill="hold" grpId="3" nodeType="withEffect">
                                  <p:stCondLst>
                                    <p:cond delay="0"/>
                                  </p:stCondLst>
                                  <p:childTnLst>
                                    <p:anim calcmode="lin" valueType="num">
                                      <p:cBhvr>
                                        <p:cTn id="114" dur="1250"/>
                                        <p:tgtEl>
                                          <p:spTgt spid="12"/>
                                        </p:tgtEl>
                                        <p:attrNameLst>
                                          <p:attrName>ppt_w</p:attrName>
                                        </p:attrNameLst>
                                      </p:cBhvr>
                                      <p:tavLst>
                                        <p:tav tm="0">
                                          <p:val>
                                            <p:strVal val="ppt_w"/>
                                          </p:val>
                                        </p:tav>
                                        <p:tav tm="100000">
                                          <p:val>
                                            <p:strVal val="4*ppt_w"/>
                                          </p:val>
                                        </p:tav>
                                      </p:tavLst>
                                    </p:anim>
                                    <p:anim calcmode="lin" valueType="num">
                                      <p:cBhvr>
                                        <p:cTn id="115" dur="1250"/>
                                        <p:tgtEl>
                                          <p:spTgt spid="12"/>
                                        </p:tgtEl>
                                        <p:attrNameLst>
                                          <p:attrName>ppt_h</p:attrName>
                                        </p:attrNameLst>
                                      </p:cBhvr>
                                      <p:tavLst>
                                        <p:tav tm="0">
                                          <p:val>
                                            <p:strVal val="ppt_h"/>
                                          </p:val>
                                        </p:tav>
                                        <p:tav tm="100000">
                                          <p:val>
                                            <p:strVal val="4*ppt_h"/>
                                          </p:val>
                                        </p:tav>
                                      </p:tavLst>
                                    </p:anim>
                                    <p:set>
                                      <p:cBhvr>
                                        <p:cTn id="116" dur="1" fill="hold">
                                          <p:stCondLst>
                                            <p:cond delay="1249"/>
                                          </p:stCondLst>
                                        </p:cTn>
                                        <p:tgtEl>
                                          <p:spTgt spid="12"/>
                                        </p:tgtEl>
                                        <p:attrNameLst>
                                          <p:attrName>style.visibility</p:attrName>
                                        </p:attrNameLst>
                                      </p:cBhvr>
                                      <p:to>
                                        <p:strVal val="hidden"/>
                                      </p:to>
                                    </p:set>
                                  </p:childTnLst>
                                </p:cTn>
                              </p:par>
                              <p:par>
                                <p:cTn id="117" presetID="23" presetClass="entr" presetSubtype="16" fill="hold" grpId="2" nodeType="with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1250" fill="hold"/>
                                        <p:tgtEl>
                                          <p:spTgt spid="13"/>
                                        </p:tgtEl>
                                        <p:attrNameLst>
                                          <p:attrName>ppt_w</p:attrName>
                                        </p:attrNameLst>
                                      </p:cBhvr>
                                      <p:tavLst>
                                        <p:tav tm="0">
                                          <p:val>
                                            <p:fltVal val="0"/>
                                          </p:val>
                                        </p:tav>
                                        <p:tav tm="100000">
                                          <p:val>
                                            <p:strVal val="#ppt_w"/>
                                          </p:val>
                                        </p:tav>
                                      </p:tavLst>
                                    </p:anim>
                                    <p:anim calcmode="lin" valueType="num">
                                      <p:cBhvr>
                                        <p:cTn id="120" dur="1250" fill="hold"/>
                                        <p:tgtEl>
                                          <p:spTgt spid="13"/>
                                        </p:tgtEl>
                                        <p:attrNameLst>
                                          <p:attrName>ppt_h</p:attrName>
                                        </p:attrNameLst>
                                      </p:cBhvr>
                                      <p:tavLst>
                                        <p:tav tm="0">
                                          <p:val>
                                            <p:fltVal val="0"/>
                                          </p:val>
                                        </p:tav>
                                        <p:tav tm="100000">
                                          <p:val>
                                            <p:strVal val="#ppt_h"/>
                                          </p:val>
                                        </p:tav>
                                      </p:tavLst>
                                    </p:anim>
                                  </p:childTnLst>
                                </p:cTn>
                              </p:par>
                              <p:par>
                                <p:cTn id="121" presetID="0" presetClass="path" presetSubtype="0" accel="50000" decel="50000" fill="hold" grpId="1" nodeType="withEffect">
                                  <p:stCondLst>
                                    <p:cond delay="0"/>
                                  </p:stCondLst>
                                  <p:childTnLst>
                                    <p:animMotion origin="layout" path="M 1.94444E-6 0.00093 L 0.0941 -0.15555 " pathEditMode="relative" rAng="0" ptsTypes="AA">
                                      <p:cBhvr>
                                        <p:cTn id="122" dur="1250" fill="hold"/>
                                        <p:tgtEl>
                                          <p:spTgt spid="13"/>
                                        </p:tgtEl>
                                        <p:attrNameLst>
                                          <p:attrName>ppt_x</p:attrName>
                                          <p:attrName>ppt_y</p:attrName>
                                        </p:attrNameLst>
                                      </p:cBhvr>
                                      <p:rCtr x="4705" y="-7824"/>
                                    </p:animMotion>
                                  </p:childTnLst>
                                </p:cTn>
                              </p:par>
                            </p:childTnLst>
                          </p:cTn>
                        </p:par>
                        <p:par>
                          <p:cTn id="123" fill="hold">
                            <p:stCondLst>
                              <p:cond delay="10500"/>
                            </p:stCondLst>
                            <p:childTnLst>
                              <p:par>
                                <p:cTn id="124" presetID="10" presetClass="exit" presetSubtype="0" fill="hold" grpId="0" nodeType="afterEffect">
                                  <p:stCondLst>
                                    <p:cond delay="0"/>
                                  </p:stCondLst>
                                  <p:childTnLst>
                                    <p:animEffect transition="out" filter="fade">
                                      <p:cBhvr>
                                        <p:cTn id="125" dur="1250"/>
                                        <p:tgtEl>
                                          <p:spTgt spid="13"/>
                                        </p:tgtEl>
                                      </p:cBhvr>
                                    </p:animEffect>
                                    <p:set>
                                      <p:cBhvr>
                                        <p:cTn id="126" dur="1" fill="hold">
                                          <p:stCondLst>
                                            <p:cond delay="1249"/>
                                          </p:stCondLst>
                                        </p:cTn>
                                        <p:tgtEl>
                                          <p:spTgt spid="13"/>
                                        </p:tgtEl>
                                        <p:attrNameLst>
                                          <p:attrName>style.visibility</p:attrName>
                                        </p:attrNameLst>
                                      </p:cBhvr>
                                      <p:to>
                                        <p:strVal val="hidden"/>
                                      </p:to>
                                    </p:set>
                                  </p:childTnLst>
                                </p:cTn>
                              </p:par>
                              <p:par>
                                <p:cTn id="127" presetID="23" presetClass="exit" presetSubtype="16" fill="hold" grpId="3" nodeType="withEffect">
                                  <p:stCondLst>
                                    <p:cond delay="0"/>
                                  </p:stCondLst>
                                  <p:childTnLst>
                                    <p:anim calcmode="lin" valueType="num">
                                      <p:cBhvr>
                                        <p:cTn id="128" dur="1250"/>
                                        <p:tgtEl>
                                          <p:spTgt spid="13"/>
                                        </p:tgtEl>
                                        <p:attrNameLst>
                                          <p:attrName>ppt_w</p:attrName>
                                        </p:attrNameLst>
                                      </p:cBhvr>
                                      <p:tavLst>
                                        <p:tav tm="0">
                                          <p:val>
                                            <p:strVal val="ppt_w"/>
                                          </p:val>
                                        </p:tav>
                                        <p:tav tm="100000">
                                          <p:val>
                                            <p:strVal val="4*ppt_w"/>
                                          </p:val>
                                        </p:tav>
                                      </p:tavLst>
                                    </p:anim>
                                    <p:anim calcmode="lin" valueType="num">
                                      <p:cBhvr>
                                        <p:cTn id="129" dur="1250"/>
                                        <p:tgtEl>
                                          <p:spTgt spid="13"/>
                                        </p:tgtEl>
                                        <p:attrNameLst>
                                          <p:attrName>ppt_h</p:attrName>
                                        </p:attrNameLst>
                                      </p:cBhvr>
                                      <p:tavLst>
                                        <p:tav tm="0">
                                          <p:val>
                                            <p:strVal val="ppt_h"/>
                                          </p:val>
                                        </p:tav>
                                        <p:tav tm="100000">
                                          <p:val>
                                            <p:strVal val="4*ppt_h"/>
                                          </p:val>
                                        </p:tav>
                                      </p:tavLst>
                                    </p:anim>
                                    <p:set>
                                      <p:cBhvr>
                                        <p:cTn id="130" dur="1" fill="hold">
                                          <p:stCondLst>
                                            <p:cond delay="1249"/>
                                          </p:stCondLst>
                                        </p:cTn>
                                        <p:tgtEl>
                                          <p:spTgt spid="13"/>
                                        </p:tgtEl>
                                        <p:attrNameLst>
                                          <p:attrName>style.visibility</p:attrName>
                                        </p:attrNameLst>
                                      </p:cBhvr>
                                      <p:to>
                                        <p:strVal val="hidden"/>
                                      </p:to>
                                    </p:set>
                                  </p:childTnLst>
                                </p:cTn>
                              </p:par>
                              <p:par>
                                <p:cTn id="131" presetID="23" presetClass="entr" presetSubtype="16" fill="hold" grpId="2" nodeType="withEffect">
                                  <p:stCondLst>
                                    <p:cond delay="0"/>
                                  </p:stCondLst>
                                  <p:childTnLst>
                                    <p:set>
                                      <p:cBhvr>
                                        <p:cTn id="132" dur="1" fill="hold">
                                          <p:stCondLst>
                                            <p:cond delay="0"/>
                                          </p:stCondLst>
                                        </p:cTn>
                                        <p:tgtEl>
                                          <p:spTgt spid="14"/>
                                        </p:tgtEl>
                                        <p:attrNameLst>
                                          <p:attrName>style.visibility</p:attrName>
                                        </p:attrNameLst>
                                      </p:cBhvr>
                                      <p:to>
                                        <p:strVal val="visible"/>
                                      </p:to>
                                    </p:set>
                                    <p:anim calcmode="lin" valueType="num">
                                      <p:cBhvr>
                                        <p:cTn id="133" dur="1250" fill="hold"/>
                                        <p:tgtEl>
                                          <p:spTgt spid="14"/>
                                        </p:tgtEl>
                                        <p:attrNameLst>
                                          <p:attrName>ppt_w</p:attrName>
                                        </p:attrNameLst>
                                      </p:cBhvr>
                                      <p:tavLst>
                                        <p:tav tm="0">
                                          <p:val>
                                            <p:fltVal val="0"/>
                                          </p:val>
                                        </p:tav>
                                        <p:tav tm="100000">
                                          <p:val>
                                            <p:strVal val="#ppt_w"/>
                                          </p:val>
                                        </p:tav>
                                      </p:tavLst>
                                    </p:anim>
                                    <p:anim calcmode="lin" valueType="num">
                                      <p:cBhvr>
                                        <p:cTn id="134" dur="1250" fill="hold"/>
                                        <p:tgtEl>
                                          <p:spTgt spid="14"/>
                                        </p:tgtEl>
                                        <p:attrNameLst>
                                          <p:attrName>ppt_h</p:attrName>
                                        </p:attrNameLst>
                                      </p:cBhvr>
                                      <p:tavLst>
                                        <p:tav tm="0">
                                          <p:val>
                                            <p:fltVal val="0"/>
                                          </p:val>
                                        </p:tav>
                                        <p:tav tm="100000">
                                          <p:val>
                                            <p:strVal val="#ppt_h"/>
                                          </p:val>
                                        </p:tav>
                                      </p:tavLst>
                                    </p:anim>
                                  </p:childTnLst>
                                </p:cTn>
                              </p:par>
                              <p:par>
                                <p:cTn id="135" presetID="0" presetClass="path" presetSubtype="0" accel="50000" decel="50000" fill="hold" grpId="1" nodeType="withEffect">
                                  <p:stCondLst>
                                    <p:cond delay="0"/>
                                  </p:stCondLst>
                                  <p:childTnLst>
                                    <p:animMotion origin="layout" path="M -3.33333E-6 0.00093 L -0.00295 -0.16227 " pathEditMode="relative" rAng="0" ptsTypes="AA">
                                      <p:cBhvr>
                                        <p:cTn id="136" dur="1250" fill="hold"/>
                                        <p:tgtEl>
                                          <p:spTgt spid="14"/>
                                        </p:tgtEl>
                                        <p:attrNameLst>
                                          <p:attrName>ppt_x</p:attrName>
                                          <p:attrName>ppt_y</p:attrName>
                                        </p:attrNameLst>
                                      </p:cBhvr>
                                      <p:rCtr x="-156" y="-8171"/>
                                    </p:animMotion>
                                  </p:childTnLst>
                                </p:cTn>
                              </p:par>
                            </p:childTnLst>
                          </p:cTn>
                        </p:par>
                        <p:par>
                          <p:cTn id="137" fill="hold">
                            <p:stCondLst>
                              <p:cond delay="11750"/>
                            </p:stCondLst>
                            <p:childTnLst>
                              <p:par>
                                <p:cTn id="138" presetID="10" presetClass="exit" presetSubtype="0" fill="hold" grpId="0" nodeType="afterEffect">
                                  <p:stCondLst>
                                    <p:cond delay="0"/>
                                  </p:stCondLst>
                                  <p:childTnLst>
                                    <p:animEffect transition="out" filter="fade">
                                      <p:cBhvr>
                                        <p:cTn id="139" dur="1250"/>
                                        <p:tgtEl>
                                          <p:spTgt spid="14"/>
                                        </p:tgtEl>
                                      </p:cBhvr>
                                    </p:animEffect>
                                    <p:set>
                                      <p:cBhvr>
                                        <p:cTn id="140" dur="1" fill="hold">
                                          <p:stCondLst>
                                            <p:cond delay="1249"/>
                                          </p:stCondLst>
                                        </p:cTn>
                                        <p:tgtEl>
                                          <p:spTgt spid="14"/>
                                        </p:tgtEl>
                                        <p:attrNameLst>
                                          <p:attrName>style.visibility</p:attrName>
                                        </p:attrNameLst>
                                      </p:cBhvr>
                                      <p:to>
                                        <p:strVal val="hidden"/>
                                      </p:to>
                                    </p:set>
                                  </p:childTnLst>
                                </p:cTn>
                              </p:par>
                              <p:par>
                                <p:cTn id="141" presetID="23" presetClass="exit" presetSubtype="16" fill="hold" grpId="3" nodeType="withEffect">
                                  <p:stCondLst>
                                    <p:cond delay="0"/>
                                  </p:stCondLst>
                                  <p:childTnLst>
                                    <p:anim calcmode="lin" valueType="num">
                                      <p:cBhvr>
                                        <p:cTn id="142" dur="1250"/>
                                        <p:tgtEl>
                                          <p:spTgt spid="14"/>
                                        </p:tgtEl>
                                        <p:attrNameLst>
                                          <p:attrName>ppt_w</p:attrName>
                                        </p:attrNameLst>
                                      </p:cBhvr>
                                      <p:tavLst>
                                        <p:tav tm="0">
                                          <p:val>
                                            <p:strVal val="ppt_w"/>
                                          </p:val>
                                        </p:tav>
                                        <p:tav tm="100000">
                                          <p:val>
                                            <p:strVal val="4*ppt_w"/>
                                          </p:val>
                                        </p:tav>
                                      </p:tavLst>
                                    </p:anim>
                                    <p:anim calcmode="lin" valueType="num">
                                      <p:cBhvr>
                                        <p:cTn id="143" dur="1250"/>
                                        <p:tgtEl>
                                          <p:spTgt spid="14"/>
                                        </p:tgtEl>
                                        <p:attrNameLst>
                                          <p:attrName>ppt_h</p:attrName>
                                        </p:attrNameLst>
                                      </p:cBhvr>
                                      <p:tavLst>
                                        <p:tav tm="0">
                                          <p:val>
                                            <p:strVal val="ppt_h"/>
                                          </p:val>
                                        </p:tav>
                                        <p:tav tm="100000">
                                          <p:val>
                                            <p:strVal val="4*ppt_h"/>
                                          </p:val>
                                        </p:tav>
                                      </p:tavLst>
                                    </p:anim>
                                    <p:set>
                                      <p:cBhvr>
                                        <p:cTn id="144" dur="1" fill="hold">
                                          <p:stCondLst>
                                            <p:cond delay="1249"/>
                                          </p:stCondLst>
                                        </p:cTn>
                                        <p:tgtEl>
                                          <p:spTgt spid="1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8"/>
                                        </p:tgtEl>
                                        <p:attrNameLst>
                                          <p:attrName>style.visibility</p:attrName>
                                        </p:attrNameLst>
                                      </p:cBhvr>
                                      <p:to>
                                        <p:strVal val="visible"/>
                                      </p:to>
                                    </p:set>
                                    <p:animEffect transition="in" filter="fade">
                                      <p:cBhvr>
                                        <p:cTn id="149" dur="250"/>
                                        <p:tgtEl>
                                          <p:spTgt spid="1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9"/>
                                        </p:tgtEl>
                                        <p:attrNameLst>
                                          <p:attrName>style.visibility</p:attrName>
                                        </p:attrNameLst>
                                      </p:cBhvr>
                                      <p:to>
                                        <p:strVal val="visible"/>
                                      </p:to>
                                    </p:set>
                                    <p:animEffect transition="in" filter="fade">
                                      <p:cBhvr>
                                        <p:cTn id="152" dur="250"/>
                                        <p:tgtEl>
                                          <p:spTgt spid="1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0"/>
                                        </p:tgtEl>
                                        <p:attrNameLst>
                                          <p:attrName>style.visibility</p:attrName>
                                        </p:attrNameLst>
                                      </p:cBhvr>
                                      <p:to>
                                        <p:strVal val="visible"/>
                                      </p:to>
                                    </p:set>
                                    <p:animEffect transition="in" filter="fade">
                                      <p:cBhvr>
                                        <p:cTn id="155" dur="250"/>
                                        <p:tgtEl>
                                          <p:spTgt spid="20"/>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22"/>
                                        </p:tgtEl>
                                        <p:attrNameLst>
                                          <p:attrName>style.visibility</p:attrName>
                                        </p:attrNameLst>
                                      </p:cBhvr>
                                      <p:to>
                                        <p:strVal val="visible"/>
                                      </p:to>
                                    </p:set>
                                    <p:animEffect transition="in" filter="fade">
                                      <p:cBhvr>
                                        <p:cTn id="158" dur="250"/>
                                        <p:tgtEl>
                                          <p:spTgt spid="22"/>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250"/>
                                        <p:tgtEl>
                                          <p:spTgt spid="23"/>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25"/>
                                        </p:tgtEl>
                                        <p:attrNameLst>
                                          <p:attrName>style.visibility</p:attrName>
                                        </p:attrNameLst>
                                      </p:cBhvr>
                                      <p:to>
                                        <p:strVal val="visible"/>
                                      </p:to>
                                    </p:set>
                                    <p:animEffect transition="in" filter="fade">
                                      <p:cBhvr>
                                        <p:cTn id="167" dur="250"/>
                                        <p:tgtEl>
                                          <p:spTgt spid="25"/>
                                        </p:tgtEl>
                                      </p:cBhvr>
                                    </p:animEffect>
                                  </p:childTnLst>
                                </p:cTn>
                              </p:par>
                              <p:par>
                                <p:cTn id="168" presetID="42" presetClass="path" presetSubtype="0" accel="50000" decel="50000" fill="hold" grpId="2" nodeType="withEffect">
                                  <p:stCondLst>
                                    <p:cond delay="0"/>
                                  </p:stCondLst>
                                  <p:childTnLst>
                                    <p:animMotion origin="layout" path="M -8.33333E-7 -1.85185E-6 L -0.54271 0.16412 " pathEditMode="relative" rAng="0" ptsTypes="AA">
                                      <p:cBhvr>
                                        <p:cTn id="169" dur="2000" fill="hold"/>
                                        <p:tgtEl>
                                          <p:spTgt spid="18"/>
                                        </p:tgtEl>
                                        <p:attrNameLst>
                                          <p:attrName>ppt_x</p:attrName>
                                          <p:attrName>ppt_y</p:attrName>
                                        </p:attrNameLst>
                                      </p:cBhvr>
                                      <p:rCtr x="-27135" y="8194"/>
                                    </p:animMotion>
                                  </p:childTnLst>
                                </p:cTn>
                              </p:par>
                              <p:par>
                                <p:cTn id="170" presetID="42" presetClass="path" presetSubtype="0" accel="50000" decel="50000" fill="hold" grpId="2" nodeType="withEffect">
                                  <p:stCondLst>
                                    <p:cond delay="0"/>
                                  </p:stCondLst>
                                  <p:childTnLst>
                                    <p:animMotion origin="layout" path="M 5.55556E-7 2.59259E-6 L 0.14948 -0.12894 " pathEditMode="relative" rAng="0" ptsTypes="AA">
                                      <p:cBhvr>
                                        <p:cTn id="171" dur="2000" fill="hold"/>
                                        <p:tgtEl>
                                          <p:spTgt spid="19"/>
                                        </p:tgtEl>
                                        <p:attrNameLst>
                                          <p:attrName>ppt_x</p:attrName>
                                          <p:attrName>ppt_y</p:attrName>
                                        </p:attrNameLst>
                                      </p:cBhvr>
                                      <p:rCtr x="7465" y="-6458"/>
                                    </p:animMotion>
                                  </p:childTnLst>
                                </p:cTn>
                              </p:par>
                              <p:par>
                                <p:cTn id="172" presetID="42" presetClass="path" presetSubtype="0" accel="50000" decel="50000" fill="hold" grpId="2" nodeType="withEffect">
                                  <p:stCondLst>
                                    <p:cond delay="0"/>
                                  </p:stCondLst>
                                  <p:childTnLst>
                                    <p:animMotion origin="layout" path="M -3.88889E-6 4.44444E-6 L 0.19323 0.0662 " pathEditMode="relative" rAng="0" ptsTypes="AA">
                                      <p:cBhvr>
                                        <p:cTn id="173" dur="2000" fill="hold"/>
                                        <p:tgtEl>
                                          <p:spTgt spid="20"/>
                                        </p:tgtEl>
                                        <p:attrNameLst>
                                          <p:attrName>ppt_x</p:attrName>
                                          <p:attrName>ppt_y</p:attrName>
                                        </p:attrNameLst>
                                      </p:cBhvr>
                                      <p:rCtr x="9653" y="3310"/>
                                    </p:animMotion>
                                  </p:childTnLst>
                                </p:cTn>
                              </p:par>
                              <p:par>
                                <p:cTn id="174" presetID="42" presetClass="path" presetSubtype="0" accel="50000" decel="50000" fill="hold" grpId="2" nodeType="withEffect">
                                  <p:stCondLst>
                                    <p:cond delay="0"/>
                                  </p:stCondLst>
                                  <p:childTnLst>
                                    <p:animMotion origin="layout" path="M 2.22222E-6 1.48148E-6 L 0.08698 0.06643 " pathEditMode="relative" rAng="0" ptsTypes="AA">
                                      <p:cBhvr>
                                        <p:cTn id="175" dur="2000" fill="hold"/>
                                        <p:tgtEl>
                                          <p:spTgt spid="22"/>
                                        </p:tgtEl>
                                        <p:attrNameLst>
                                          <p:attrName>ppt_x</p:attrName>
                                          <p:attrName>ppt_y</p:attrName>
                                        </p:attrNameLst>
                                      </p:cBhvr>
                                      <p:rCtr x="4340" y="3310"/>
                                    </p:animMotion>
                                  </p:childTnLst>
                                </p:cTn>
                              </p:par>
                              <p:par>
                                <p:cTn id="176" presetID="42" presetClass="path" presetSubtype="0" accel="50000" decel="50000" fill="hold" grpId="2" nodeType="withEffect">
                                  <p:stCondLst>
                                    <p:cond delay="0"/>
                                  </p:stCondLst>
                                  <p:childTnLst>
                                    <p:animMotion origin="layout" path="M 3.33333E-6 7.40741E-7 L -0.21389 0.16458 " pathEditMode="relative" rAng="0" ptsTypes="AA">
                                      <p:cBhvr>
                                        <p:cTn id="177" dur="2000" fill="hold"/>
                                        <p:tgtEl>
                                          <p:spTgt spid="23"/>
                                        </p:tgtEl>
                                        <p:attrNameLst>
                                          <p:attrName>ppt_x</p:attrName>
                                          <p:attrName>ppt_y</p:attrName>
                                        </p:attrNameLst>
                                      </p:cBhvr>
                                      <p:rCtr x="-10694" y="8218"/>
                                    </p:animMotion>
                                  </p:childTnLst>
                                </p:cTn>
                              </p:par>
                              <p:par>
                                <p:cTn id="178" presetID="42" presetClass="path" presetSubtype="0" accel="50000" decel="50000" fill="hold" grpId="2" nodeType="withEffect">
                                  <p:stCondLst>
                                    <p:cond delay="0"/>
                                  </p:stCondLst>
                                  <p:childTnLst>
                                    <p:animMotion origin="layout" path="M 1.38889E-6 -3.33333E-6 L 0.39462 0.06551 " pathEditMode="relative" rAng="0" ptsTypes="AA">
                                      <p:cBhvr>
                                        <p:cTn id="179" dur="2000" fill="hold"/>
                                        <p:tgtEl>
                                          <p:spTgt spid="24"/>
                                        </p:tgtEl>
                                        <p:attrNameLst>
                                          <p:attrName>ppt_x</p:attrName>
                                          <p:attrName>ppt_y</p:attrName>
                                        </p:attrNameLst>
                                      </p:cBhvr>
                                      <p:rCtr x="19722" y="3264"/>
                                    </p:animMotion>
                                  </p:childTnLst>
                                </p:cTn>
                              </p:par>
                              <p:par>
                                <p:cTn id="180" presetID="42" presetClass="path" presetSubtype="0" accel="50000" decel="50000" fill="hold" grpId="2" nodeType="withEffect">
                                  <p:stCondLst>
                                    <p:cond delay="0"/>
                                  </p:stCondLst>
                                  <p:childTnLst>
                                    <p:animMotion origin="layout" path="M 3.33333E-6 -4.44444E-6 L 0.48368 0.0669 " pathEditMode="relative" rAng="0" ptsTypes="AA">
                                      <p:cBhvr>
                                        <p:cTn id="181" dur="2000" fill="hold"/>
                                        <p:tgtEl>
                                          <p:spTgt spid="25"/>
                                        </p:tgtEl>
                                        <p:attrNameLst>
                                          <p:attrName>ppt_x</p:attrName>
                                          <p:attrName>ppt_y</p:attrName>
                                        </p:attrNameLst>
                                      </p:cBhvr>
                                      <p:rCtr x="24184" y="3333"/>
                                    </p:animMotion>
                                  </p:childTnLst>
                                </p:cTn>
                              </p:par>
                              <p:par>
                                <p:cTn id="182" presetID="10" presetClass="exit" presetSubtype="0" fill="hold" grpId="1" nodeType="withEffect">
                                  <p:stCondLst>
                                    <p:cond delay="0"/>
                                  </p:stCondLst>
                                  <p:childTnLst>
                                    <p:animEffect transition="out" filter="fade">
                                      <p:cBhvr>
                                        <p:cTn id="183" dur="1250"/>
                                        <p:tgtEl>
                                          <p:spTgt spid="2"/>
                                        </p:tgtEl>
                                      </p:cBhvr>
                                    </p:animEffect>
                                    <p:set>
                                      <p:cBhvr>
                                        <p:cTn id="184" dur="1" fill="hold">
                                          <p:stCondLst>
                                            <p:cond delay="1249"/>
                                          </p:stCondLst>
                                        </p:cTn>
                                        <p:tgtEl>
                                          <p:spTgt spid="2"/>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3"/>
                                        </p:tgtEl>
                                      </p:cBhvr>
                                    </p:animEffect>
                                    <p:set>
                                      <p:cBhvr>
                                        <p:cTn id="187" dur="1" fill="hold">
                                          <p:stCondLst>
                                            <p:cond delay="499"/>
                                          </p:stCondLst>
                                        </p:cTn>
                                        <p:tgtEl>
                                          <p:spTgt spid="3"/>
                                        </p:tgtEl>
                                        <p:attrNameLst>
                                          <p:attrName>style.visibility</p:attrName>
                                        </p:attrNameLst>
                                      </p:cBhvr>
                                      <p:to>
                                        <p:strVal val="hidden"/>
                                      </p:to>
                                    </p:set>
                                  </p:childTnLst>
                                </p:cTn>
                              </p:par>
                            </p:childTnLst>
                          </p:cTn>
                        </p:par>
                        <p:par>
                          <p:cTn id="188" fill="hold">
                            <p:stCondLst>
                              <p:cond delay="2000"/>
                            </p:stCondLst>
                            <p:childTnLst>
                              <p:par>
                                <p:cTn id="189" presetID="10" presetClass="entr" presetSubtype="0" fill="hold" grpId="0" nodeType="afterEffect">
                                  <p:stCondLst>
                                    <p:cond delay="0"/>
                                  </p:stCondLst>
                                  <p:childTnLst>
                                    <p:set>
                                      <p:cBhvr>
                                        <p:cTn id="190" dur="1" fill="hold">
                                          <p:stCondLst>
                                            <p:cond delay="0"/>
                                          </p:stCondLst>
                                        </p:cTn>
                                        <p:tgtEl>
                                          <p:spTgt spid="17"/>
                                        </p:tgtEl>
                                        <p:attrNameLst>
                                          <p:attrName>style.visibility</p:attrName>
                                        </p:attrNameLst>
                                      </p:cBhvr>
                                      <p:to>
                                        <p:strVal val="visible"/>
                                      </p:to>
                                    </p:set>
                                    <p:animEffect transition="in" filter="fade">
                                      <p:cBhvr>
                                        <p:cTn id="191" dur="250"/>
                                        <p:tgtEl>
                                          <p:spTgt spid="17"/>
                                        </p:tgtEl>
                                      </p:cBhvr>
                                    </p:animEffect>
                                  </p:childTnLst>
                                </p:cTn>
                              </p:par>
                              <p:par>
                                <p:cTn id="192" presetID="10" presetClass="exit" presetSubtype="0" fill="hold" grpId="1" nodeType="withEffect">
                                  <p:stCondLst>
                                    <p:cond delay="0"/>
                                  </p:stCondLst>
                                  <p:childTnLst>
                                    <p:animEffect transition="out" filter="fade">
                                      <p:cBhvr>
                                        <p:cTn id="193" dur="500"/>
                                        <p:tgtEl>
                                          <p:spTgt spid="18"/>
                                        </p:tgtEl>
                                      </p:cBhvr>
                                    </p:animEffect>
                                    <p:set>
                                      <p:cBhvr>
                                        <p:cTn id="194" dur="1" fill="hold">
                                          <p:stCondLst>
                                            <p:cond delay="499"/>
                                          </p:stCondLst>
                                        </p:cTn>
                                        <p:tgtEl>
                                          <p:spTgt spid="18"/>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19"/>
                                        </p:tgtEl>
                                      </p:cBhvr>
                                    </p:animEffect>
                                    <p:set>
                                      <p:cBhvr>
                                        <p:cTn id="197" dur="1" fill="hold">
                                          <p:stCondLst>
                                            <p:cond delay="499"/>
                                          </p:stCondLst>
                                        </p:cTn>
                                        <p:tgtEl>
                                          <p:spTgt spid="19"/>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0"/>
                                        </p:tgtEl>
                                      </p:cBhvr>
                                    </p:animEffect>
                                    <p:set>
                                      <p:cBhvr>
                                        <p:cTn id="200" dur="1" fill="hold">
                                          <p:stCondLst>
                                            <p:cond delay="499"/>
                                          </p:stCondLst>
                                        </p:cTn>
                                        <p:tgtEl>
                                          <p:spTgt spid="20"/>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22"/>
                                        </p:tgtEl>
                                      </p:cBhvr>
                                    </p:animEffect>
                                    <p:set>
                                      <p:cBhvr>
                                        <p:cTn id="203" dur="1" fill="hold">
                                          <p:stCondLst>
                                            <p:cond delay="499"/>
                                          </p:stCondLst>
                                        </p:cTn>
                                        <p:tgtEl>
                                          <p:spTgt spid="22"/>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23"/>
                                        </p:tgtEl>
                                      </p:cBhvr>
                                    </p:animEffect>
                                    <p:set>
                                      <p:cBhvr>
                                        <p:cTn id="206" dur="1" fill="hold">
                                          <p:stCondLst>
                                            <p:cond delay="499"/>
                                          </p:stCondLst>
                                        </p:cTn>
                                        <p:tgtEl>
                                          <p:spTgt spid="23"/>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24"/>
                                        </p:tgtEl>
                                      </p:cBhvr>
                                    </p:animEffect>
                                    <p:set>
                                      <p:cBhvr>
                                        <p:cTn id="209" dur="1" fill="hold">
                                          <p:stCondLst>
                                            <p:cond delay="499"/>
                                          </p:stCondLst>
                                        </p:cTn>
                                        <p:tgtEl>
                                          <p:spTgt spid="24"/>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25"/>
                                        </p:tgtEl>
                                      </p:cBhvr>
                                    </p:animEffect>
                                    <p:set>
                                      <p:cBhvr>
                                        <p:cTn id="212" dur="1" fill="hold">
                                          <p:stCondLst>
                                            <p:cond delay="499"/>
                                          </p:stCondLst>
                                        </p:cTn>
                                        <p:tgtEl>
                                          <p:spTgt spid="25"/>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0" presetClass="entr" presetSubtype="0" fill="hold" grpId="0" nodeType="clickEffect">
                                  <p:stCondLst>
                                    <p:cond delay="0"/>
                                  </p:stCondLst>
                                  <p:childTnLst>
                                    <p:set>
                                      <p:cBhvr>
                                        <p:cTn id="216" dur="1" fill="hold">
                                          <p:stCondLst>
                                            <p:cond delay="0"/>
                                          </p:stCondLst>
                                        </p:cTn>
                                        <p:tgtEl>
                                          <p:spTgt spid="27"/>
                                        </p:tgtEl>
                                        <p:attrNameLst>
                                          <p:attrName>style.visibility</p:attrName>
                                        </p:attrNameLst>
                                      </p:cBhvr>
                                      <p:to>
                                        <p:strVal val="visible"/>
                                      </p:to>
                                    </p:set>
                                    <p:animEffect transition="in" filter="dissolve">
                                      <p:cBhvr>
                                        <p:cTn id="217" dur="500">
                                          <p:stCondLst>
                                            <p:cond delay="0"/>
                                          </p:stCondLst>
                                        </p:cTn>
                                        <p:tgtEl>
                                          <p:spTgt spid="27"/>
                                        </p:tgtEl>
                                      </p:cBhvr>
                                    </p:animEffect>
                                    <p:anim to="" calcmode="lin" valueType="num">
                                      <p:cBhvr>
                                        <p:cTn id="218"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219"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220" presetID="0" presetClass="entr" presetSubtype="0" fill="hold" grpId="0" nodeType="withEffect">
                                  <p:stCondLst>
                                    <p:cond delay="400"/>
                                  </p:stCondLst>
                                  <p:childTnLst>
                                    <p:set>
                                      <p:cBhvr>
                                        <p:cTn id="221" dur="1" fill="hold">
                                          <p:stCondLst>
                                            <p:cond delay="0"/>
                                          </p:stCondLst>
                                        </p:cTn>
                                        <p:tgtEl>
                                          <p:spTgt spid="28"/>
                                        </p:tgtEl>
                                        <p:attrNameLst>
                                          <p:attrName>style.visibility</p:attrName>
                                        </p:attrNameLst>
                                      </p:cBhvr>
                                      <p:to>
                                        <p:strVal val="visible"/>
                                      </p:to>
                                    </p:set>
                                    <p:animEffect transition="in" filter="dissolve">
                                      <p:cBhvr>
                                        <p:cTn id="222" dur="500">
                                          <p:stCondLst>
                                            <p:cond delay="0"/>
                                          </p:stCondLst>
                                        </p:cTn>
                                        <p:tgtEl>
                                          <p:spTgt spid="28"/>
                                        </p:tgtEl>
                                      </p:cBhvr>
                                    </p:animEffect>
                                    <p:anim to="" calcmode="lin" valueType="num">
                                      <p:cBhvr>
                                        <p:cTn id="223"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24"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childTnLst>
                    </p:cTn>
                  </p:par>
                  <p:par>
                    <p:cTn id="225" fill="hold">
                      <p:stCondLst>
                        <p:cond delay="indefinite"/>
                      </p:stCondLst>
                      <p:childTnLst>
                        <p:par>
                          <p:cTn id="226" fill="hold">
                            <p:stCondLst>
                              <p:cond delay="0"/>
                            </p:stCondLst>
                            <p:childTnLst>
                              <p:par>
                                <p:cTn id="227" presetID="0" presetClass="entr" presetSubtype="0" fill="hold" grpId="0" nodeType="clickEffect">
                                  <p:stCondLst>
                                    <p:cond delay="0"/>
                                  </p:stCondLst>
                                  <p:childTnLst>
                                    <p:set>
                                      <p:cBhvr>
                                        <p:cTn id="228" dur="1" fill="hold">
                                          <p:stCondLst>
                                            <p:cond delay="0"/>
                                          </p:stCondLst>
                                        </p:cTn>
                                        <p:tgtEl>
                                          <p:spTgt spid="90"/>
                                        </p:tgtEl>
                                        <p:attrNameLst>
                                          <p:attrName>style.visibility</p:attrName>
                                        </p:attrNameLst>
                                      </p:cBhvr>
                                      <p:to>
                                        <p:strVal val="visible"/>
                                      </p:to>
                                    </p:set>
                                    <p:animEffect transition="in" filter="dissolve">
                                      <p:cBhvr>
                                        <p:cTn id="229" dur="500">
                                          <p:stCondLst>
                                            <p:cond delay="0"/>
                                          </p:stCondLst>
                                        </p:cTn>
                                        <p:tgtEl>
                                          <p:spTgt spid="90"/>
                                        </p:tgtEl>
                                      </p:cBhvr>
                                    </p:animEffect>
                                    <p:anim to="" calcmode="lin" valueType="num">
                                      <p:cBhvr>
                                        <p:cTn id="230" dur="500" fill="hold">
                                          <p:stCondLst>
                                            <p:cond delay="0"/>
                                          </p:stCondLst>
                                        </p:cTn>
                                        <p:tgtEl>
                                          <p:spTgt spid="90"/>
                                        </p:tgtEl>
                                        <p:attrNameLst>
                                          <p:attrName>ppt_w</p:attrName>
                                        </p:attrNameLst>
                                      </p:cBhvr>
                                      <p:tavLst>
                                        <p:tav tm="0">
                                          <p:val>
                                            <p:strVal val="#ppt_w*4"/>
                                          </p:val>
                                        </p:tav>
                                        <p:tav tm="100000">
                                          <p:val>
                                            <p:strVal val="#ppt_w"/>
                                          </p:val>
                                        </p:tav>
                                      </p:tavLst>
                                    </p:anim>
                                    <p:anim to="" calcmode="lin" valueType="num">
                                      <p:cBhvr>
                                        <p:cTn id="231" dur="500" fill="hold">
                                          <p:stCondLst>
                                            <p:cond delay="0"/>
                                          </p:stCondLst>
                                        </p:cTn>
                                        <p:tgtEl>
                                          <p:spTgt spid="90"/>
                                        </p:tgtEl>
                                        <p:attrNameLst>
                                          <p:attrName>ppt_h</p:attrName>
                                        </p:attrNameLst>
                                      </p:cBhvr>
                                      <p:tavLst>
                                        <p:tav tm="0">
                                          <p:val>
                                            <p:strVal val="#ppt_h*4"/>
                                          </p:val>
                                        </p:tav>
                                        <p:tav tm="100000">
                                          <p:val>
                                            <p:strVal val="#ppt_h"/>
                                          </p:val>
                                        </p:tav>
                                      </p:tavLst>
                                    </p:anim>
                                  </p:childTnLst>
                                </p:cTn>
                              </p:par>
                              <p:par>
                                <p:cTn id="232" presetID="22" presetClass="entr" presetSubtype="8" fill="hold" grpId="0" nodeType="withEffect">
                                  <p:stCondLst>
                                    <p:cond delay="400"/>
                                  </p:stCondLst>
                                  <p:childTnLst>
                                    <p:set>
                                      <p:cBhvr>
                                        <p:cTn id="233" dur="1" fill="hold">
                                          <p:stCondLst>
                                            <p:cond delay="0"/>
                                          </p:stCondLst>
                                        </p:cTn>
                                        <p:tgtEl>
                                          <p:spTgt spid="15"/>
                                        </p:tgtEl>
                                        <p:attrNameLst>
                                          <p:attrName>style.visibility</p:attrName>
                                        </p:attrNameLst>
                                      </p:cBhvr>
                                      <p:to>
                                        <p:strVal val="visible"/>
                                      </p:to>
                                    </p:set>
                                    <p:animEffect transition="in" filter="wipe(left)">
                                      <p:cBhvr>
                                        <p:cTn id="234" dur="500"/>
                                        <p:tgtEl>
                                          <p:spTgt spid="15"/>
                                        </p:tgtEl>
                                      </p:cBhvr>
                                    </p:animEffect>
                                  </p:childTnLst>
                                </p:cTn>
                              </p:par>
                              <p:par>
                                <p:cTn id="235" presetID="18" presetClass="emph" presetSubtype="0" fill="hold" grpId="1" nodeType="withEffect">
                                  <p:stCondLst>
                                    <p:cond delay="400"/>
                                  </p:stCondLst>
                                  <p:childTnLst>
                                    <p:set>
                                      <p:cBhvr override="childStyle">
                                        <p:cTn id="236" dur="500" fill="hold"/>
                                        <p:tgtEl>
                                          <p:spTgt spid="15"/>
                                        </p:tgtEl>
                                        <p:attrNameLst>
                                          <p:attrName>style.textDecorationUnderline</p:attrName>
                                        </p:attrNameLst>
                                      </p:cBhvr>
                                      <p:to>
                                        <p:strVal val="true"/>
                                      </p:to>
                                    </p:set>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grpId="0" nodeType="clickEffect">
                                  <p:stCondLst>
                                    <p:cond delay="500"/>
                                  </p:stCondLst>
                                  <p:childTnLst>
                                    <p:set>
                                      <p:cBhvr>
                                        <p:cTn id="240" dur="1" fill="hold">
                                          <p:stCondLst>
                                            <p:cond delay="0"/>
                                          </p:stCondLst>
                                        </p:cTn>
                                        <p:tgtEl>
                                          <p:spTgt spid="16"/>
                                        </p:tgtEl>
                                        <p:attrNameLst>
                                          <p:attrName>style.visibility</p:attrName>
                                        </p:attrNameLst>
                                      </p:cBhvr>
                                      <p:to>
                                        <p:strVal val="visible"/>
                                      </p:to>
                                    </p:set>
                                    <p:anim calcmode="lin" valueType="num">
                                      <p:cBhvr additive="base">
                                        <p:cTn id="241" dur="1000" fill="hold"/>
                                        <p:tgtEl>
                                          <p:spTgt spid="16"/>
                                        </p:tgtEl>
                                        <p:attrNameLst>
                                          <p:attrName>ppt_x</p:attrName>
                                        </p:attrNameLst>
                                      </p:cBhvr>
                                      <p:tavLst>
                                        <p:tav tm="0">
                                          <p:val>
                                            <p:strVal val="#ppt_x"/>
                                          </p:val>
                                        </p:tav>
                                        <p:tav tm="100000">
                                          <p:val>
                                            <p:strVal val="#ppt_x"/>
                                          </p:val>
                                        </p:tav>
                                      </p:tavLst>
                                    </p:anim>
                                    <p:anim calcmode="lin" valueType="num">
                                      <p:cBhvr additive="base">
                                        <p:cTn id="242" dur="1000" fill="hold"/>
                                        <p:tgtEl>
                                          <p:spTgt spid="16"/>
                                        </p:tgtEl>
                                        <p:attrNameLst>
                                          <p:attrName>ppt_y</p:attrName>
                                        </p:attrNameLst>
                                      </p:cBhvr>
                                      <p:tavLst>
                                        <p:tav tm="0">
                                          <p:val>
                                            <p:strVal val="1+#ppt_h/2"/>
                                          </p:val>
                                        </p:tav>
                                        <p:tav tm="100000">
                                          <p:val>
                                            <p:strVal val="#ppt_y"/>
                                          </p:val>
                                        </p:tav>
                                      </p:tavLst>
                                    </p:anim>
                                  </p:childTnLst>
                                </p:cTn>
                              </p:par>
                              <p:par>
                                <p:cTn id="243" presetID="52" presetClass="exit" presetSubtype="0" fill="hold" grpId="1" nodeType="withEffect">
                                  <p:stCondLst>
                                    <p:cond delay="0"/>
                                  </p:stCondLst>
                                  <p:childTnLst>
                                    <p:animScale>
                                      <p:cBhvr>
                                        <p:cTn id="244" dur="1500" accel="50000">
                                          <p:stCondLst>
                                            <p:cond delay="0"/>
                                          </p:stCondLst>
                                        </p:cTn>
                                        <p:tgtEl>
                                          <p:spTgt spid="1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45" dur="1500" accel="50000">
                                          <p:stCondLst>
                                            <p:cond delay="0"/>
                                          </p:stCondLst>
                                        </p:cTn>
                                        <p:tgtEl>
                                          <p:spTgt spid="17"/>
                                        </p:tgtEl>
                                        <p:attrNameLst>
                                          <p:attrName>ppt_x</p:attrName>
                                          <p:attrName>ppt_y</p:attrName>
                                        </p:attrNameLst>
                                      </p:cBhvr>
                                    </p:animMotion>
                                    <p:animEffect transition="out" filter="fade">
                                      <p:cBhvr>
                                        <p:cTn id="246" dur="1500"/>
                                        <p:tgtEl>
                                          <p:spTgt spid="17"/>
                                        </p:tgtEl>
                                      </p:cBhvr>
                                    </p:animEffect>
                                    <p:set>
                                      <p:cBhvr>
                                        <p:cTn id="247" dur="1" fill="hold">
                                          <p:stCondLst>
                                            <p:cond delay="1499"/>
                                          </p:stCondLst>
                                        </p:cTn>
                                        <p:tgtEl>
                                          <p:spTgt spid="17"/>
                                        </p:tgtEl>
                                        <p:attrNameLst>
                                          <p:attrName>style.visibility</p:attrName>
                                        </p:attrNameLst>
                                      </p:cBhvr>
                                      <p:to>
                                        <p:strVal val="hidden"/>
                                      </p:to>
                                    </p:set>
                                  </p:childTnLst>
                                </p:cTn>
                              </p:par>
                              <p:par>
                                <p:cTn id="248" presetID="52" presetClass="exit" presetSubtype="0" fill="hold" grpId="1" nodeType="withEffect">
                                  <p:stCondLst>
                                    <p:cond delay="0"/>
                                  </p:stCondLst>
                                  <p:childTnLst>
                                    <p:animScale>
                                      <p:cBhvr>
                                        <p:cTn id="249" dur="1500" accel="50000">
                                          <p:stCondLst>
                                            <p:cond delay="0"/>
                                          </p:stCondLst>
                                        </p:cTn>
                                        <p:tgtEl>
                                          <p:spTgt spid="2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0" dur="1500" accel="50000">
                                          <p:stCondLst>
                                            <p:cond delay="0"/>
                                          </p:stCondLst>
                                        </p:cTn>
                                        <p:tgtEl>
                                          <p:spTgt spid="28"/>
                                        </p:tgtEl>
                                        <p:attrNameLst>
                                          <p:attrName>ppt_x</p:attrName>
                                          <p:attrName>ppt_y</p:attrName>
                                        </p:attrNameLst>
                                      </p:cBhvr>
                                    </p:animMotion>
                                    <p:animEffect transition="out" filter="fade">
                                      <p:cBhvr>
                                        <p:cTn id="251" dur="1500"/>
                                        <p:tgtEl>
                                          <p:spTgt spid="28"/>
                                        </p:tgtEl>
                                      </p:cBhvr>
                                    </p:animEffect>
                                    <p:set>
                                      <p:cBhvr>
                                        <p:cTn id="252" dur="1" fill="hold">
                                          <p:stCondLst>
                                            <p:cond delay="1499"/>
                                          </p:stCondLst>
                                        </p:cTn>
                                        <p:tgtEl>
                                          <p:spTgt spid="28"/>
                                        </p:tgtEl>
                                        <p:attrNameLst>
                                          <p:attrName>style.visibility</p:attrName>
                                        </p:attrNameLst>
                                      </p:cBhvr>
                                      <p:to>
                                        <p:strVal val="hidden"/>
                                      </p:to>
                                    </p:set>
                                  </p:childTnLst>
                                </p:cTn>
                              </p:par>
                              <p:par>
                                <p:cTn id="253" presetID="52" presetClass="exit" presetSubtype="0" fill="hold" grpId="1" nodeType="withEffect">
                                  <p:stCondLst>
                                    <p:cond delay="0"/>
                                  </p:stCondLst>
                                  <p:childTnLst>
                                    <p:animScale>
                                      <p:cBhvr>
                                        <p:cTn id="254" dur="1500" accel="50000">
                                          <p:stCondLst>
                                            <p:cond delay="0"/>
                                          </p:stCondLst>
                                        </p:cTn>
                                        <p:tgtEl>
                                          <p:spTgt spid="2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5" dur="1500" accel="50000">
                                          <p:stCondLst>
                                            <p:cond delay="0"/>
                                          </p:stCondLst>
                                        </p:cTn>
                                        <p:tgtEl>
                                          <p:spTgt spid="27"/>
                                        </p:tgtEl>
                                        <p:attrNameLst>
                                          <p:attrName>ppt_x</p:attrName>
                                          <p:attrName>ppt_y</p:attrName>
                                        </p:attrNameLst>
                                      </p:cBhvr>
                                    </p:animMotion>
                                    <p:animEffect transition="out" filter="fade">
                                      <p:cBhvr>
                                        <p:cTn id="256" dur="1500"/>
                                        <p:tgtEl>
                                          <p:spTgt spid="27"/>
                                        </p:tgtEl>
                                      </p:cBhvr>
                                    </p:animEffect>
                                    <p:set>
                                      <p:cBhvr>
                                        <p:cTn id="257" dur="1" fill="hold">
                                          <p:stCondLst>
                                            <p:cond delay="1499"/>
                                          </p:stCondLst>
                                        </p:cTn>
                                        <p:tgtEl>
                                          <p:spTgt spid="27"/>
                                        </p:tgtEl>
                                        <p:attrNameLst>
                                          <p:attrName>style.visibility</p:attrName>
                                        </p:attrNameLst>
                                      </p:cBhvr>
                                      <p:to>
                                        <p:strVal val="hidden"/>
                                      </p:to>
                                    </p:set>
                                  </p:childTnLst>
                                </p:cTn>
                              </p:par>
                              <p:par>
                                <p:cTn id="258" presetID="52" presetClass="exit" presetSubtype="0" fill="hold" grpId="1" nodeType="withEffect">
                                  <p:stCondLst>
                                    <p:cond delay="0"/>
                                  </p:stCondLst>
                                  <p:childTnLst>
                                    <p:animScale>
                                      <p:cBhvr>
                                        <p:cTn id="259" dur="1500" accel="50000">
                                          <p:stCondLst>
                                            <p:cond delay="0"/>
                                          </p:stCondLst>
                                        </p:cTn>
                                        <p:tgtEl>
                                          <p:spTgt spid="9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60" dur="1500" accel="50000">
                                          <p:stCondLst>
                                            <p:cond delay="0"/>
                                          </p:stCondLst>
                                        </p:cTn>
                                        <p:tgtEl>
                                          <p:spTgt spid="90"/>
                                        </p:tgtEl>
                                        <p:attrNameLst>
                                          <p:attrName>ppt_x</p:attrName>
                                          <p:attrName>ppt_y</p:attrName>
                                        </p:attrNameLst>
                                      </p:cBhvr>
                                    </p:animMotion>
                                    <p:animEffect transition="out" filter="fade">
                                      <p:cBhvr>
                                        <p:cTn id="261" dur="1500"/>
                                        <p:tgtEl>
                                          <p:spTgt spid="90"/>
                                        </p:tgtEl>
                                      </p:cBhvr>
                                    </p:animEffect>
                                    <p:set>
                                      <p:cBhvr>
                                        <p:cTn id="262" dur="1" fill="hold">
                                          <p:stCondLst>
                                            <p:cond delay="1499"/>
                                          </p:stCondLst>
                                        </p:cTn>
                                        <p:tgtEl>
                                          <p:spTgt spid="90"/>
                                        </p:tgtEl>
                                        <p:attrNameLst>
                                          <p:attrName>style.visibility</p:attrName>
                                        </p:attrNameLst>
                                      </p:cBhvr>
                                      <p:to>
                                        <p:strVal val="hidden"/>
                                      </p:to>
                                    </p:set>
                                  </p:childTnLst>
                                </p:cTn>
                              </p:par>
                              <p:par>
                                <p:cTn id="263" presetID="52" presetClass="exit" presetSubtype="0" fill="hold" grpId="2" nodeType="withEffect">
                                  <p:stCondLst>
                                    <p:cond delay="0"/>
                                  </p:stCondLst>
                                  <p:childTnLst>
                                    <p:animScale>
                                      <p:cBhvr>
                                        <p:cTn id="264" dur="1500" accel="50000">
                                          <p:stCondLst>
                                            <p:cond delay="0"/>
                                          </p:stCondLst>
                                        </p:cTn>
                                        <p:tgtEl>
                                          <p:spTgt spid="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65" dur="1500" accel="50000">
                                          <p:stCondLst>
                                            <p:cond delay="0"/>
                                          </p:stCondLst>
                                        </p:cTn>
                                        <p:tgtEl>
                                          <p:spTgt spid="15"/>
                                        </p:tgtEl>
                                        <p:attrNameLst>
                                          <p:attrName>ppt_x</p:attrName>
                                          <p:attrName>ppt_y</p:attrName>
                                        </p:attrNameLst>
                                      </p:cBhvr>
                                    </p:animMotion>
                                    <p:animEffect transition="out" filter="fade">
                                      <p:cBhvr>
                                        <p:cTn id="266" dur="1500"/>
                                        <p:tgtEl>
                                          <p:spTgt spid="15"/>
                                        </p:tgtEl>
                                      </p:cBhvr>
                                    </p:animEffect>
                                    <p:set>
                                      <p:cBhvr>
                                        <p:cTn id="267" dur="1" fill="hold">
                                          <p:stCondLst>
                                            <p:cond delay="1499"/>
                                          </p:stCondLst>
                                        </p:cTn>
                                        <p:tgtEl>
                                          <p:spTgt spid="15"/>
                                        </p:tgtEl>
                                        <p:attrNameLst>
                                          <p:attrName>style.visibility</p:attrName>
                                        </p:attrNameLst>
                                      </p:cBhvr>
                                      <p:to>
                                        <p:strVal val="hidden"/>
                                      </p:to>
                                    </p:se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30"/>
                                        </p:tgtEl>
                                        <p:attrNameLst>
                                          <p:attrName>style.visibility</p:attrName>
                                        </p:attrNameLst>
                                      </p:cBhvr>
                                      <p:to>
                                        <p:strVal val="visible"/>
                                      </p:to>
                                    </p:set>
                                    <p:animEffect transition="in" filter="fade">
                                      <p:cBhvr>
                                        <p:cTn id="272" dur="250"/>
                                        <p:tgtEl>
                                          <p:spTgt spid="30"/>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31"/>
                                        </p:tgtEl>
                                        <p:attrNameLst>
                                          <p:attrName>style.visibility</p:attrName>
                                        </p:attrNameLst>
                                      </p:cBhvr>
                                      <p:to>
                                        <p:strVal val="visible"/>
                                      </p:to>
                                    </p:set>
                                    <p:animEffect transition="in" filter="fade">
                                      <p:cBhvr>
                                        <p:cTn id="275" dur="250"/>
                                        <p:tgtEl>
                                          <p:spTgt spid="31"/>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32"/>
                                        </p:tgtEl>
                                        <p:attrNameLst>
                                          <p:attrName>style.visibility</p:attrName>
                                        </p:attrNameLst>
                                      </p:cBhvr>
                                      <p:to>
                                        <p:strVal val="visible"/>
                                      </p:to>
                                    </p:set>
                                    <p:animEffect transition="in" filter="fade">
                                      <p:cBhvr>
                                        <p:cTn id="278" dur="250"/>
                                        <p:tgtEl>
                                          <p:spTgt spid="32"/>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33"/>
                                        </p:tgtEl>
                                        <p:attrNameLst>
                                          <p:attrName>style.visibility</p:attrName>
                                        </p:attrNameLst>
                                      </p:cBhvr>
                                      <p:to>
                                        <p:strVal val="visible"/>
                                      </p:to>
                                    </p:set>
                                    <p:animEffect transition="in" filter="fade">
                                      <p:cBhvr>
                                        <p:cTn id="281" dur="250"/>
                                        <p:tgtEl>
                                          <p:spTgt spid="33"/>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34"/>
                                        </p:tgtEl>
                                        <p:attrNameLst>
                                          <p:attrName>style.visibility</p:attrName>
                                        </p:attrNameLst>
                                      </p:cBhvr>
                                      <p:to>
                                        <p:strVal val="visible"/>
                                      </p:to>
                                    </p:set>
                                    <p:animEffect transition="in" filter="fade">
                                      <p:cBhvr>
                                        <p:cTn id="284" dur="250"/>
                                        <p:tgtEl>
                                          <p:spTgt spid="34"/>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35"/>
                                        </p:tgtEl>
                                        <p:attrNameLst>
                                          <p:attrName>style.visibility</p:attrName>
                                        </p:attrNameLst>
                                      </p:cBhvr>
                                      <p:to>
                                        <p:strVal val="visible"/>
                                      </p:to>
                                    </p:set>
                                    <p:animEffect transition="in" filter="fade">
                                      <p:cBhvr>
                                        <p:cTn id="287" dur="250"/>
                                        <p:tgtEl>
                                          <p:spTgt spid="35"/>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36"/>
                                        </p:tgtEl>
                                        <p:attrNameLst>
                                          <p:attrName>style.visibility</p:attrName>
                                        </p:attrNameLst>
                                      </p:cBhvr>
                                      <p:to>
                                        <p:strVal val="visible"/>
                                      </p:to>
                                    </p:set>
                                    <p:animEffect transition="in" filter="fade">
                                      <p:cBhvr>
                                        <p:cTn id="290" dur="250"/>
                                        <p:tgtEl>
                                          <p:spTgt spid="36"/>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37"/>
                                        </p:tgtEl>
                                        <p:attrNameLst>
                                          <p:attrName>style.visibility</p:attrName>
                                        </p:attrNameLst>
                                      </p:cBhvr>
                                      <p:to>
                                        <p:strVal val="visible"/>
                                      </p:to>
                                    </p:set>
                                    <p:animEffect transition="in" filter="fade">
                                      <p:cBhvr>
                                        <p:cTn id="293" dur="250"/>
                                        <p:tgtEl>
                                          <p:spTgt spid="37"/>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38"/>
                                        </p:tgtEl>
                                        <p:attrNameLst>
                                          <p:attrName>style.visibility</p:attrName>
                                        </p:attrNameLst>
                                      </p:cBhvr>
                                      <p:to>
                                        <p:strVal val="visible"/>
                                      </p:to>
                                    </p:set>
                                    <p:animEffect transition="in" filter="fade">
                                      <p:cBhvr>
                                        <p:cTn id="296" dur="250"/>
                                        <p:tgtEl>
                                          <p:spTgt spid="38"/>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39"/>
                                        </p:tgtEl>
                                        <p:attrNameLst>
                                          <p:attrName>style.visibility</p:attrName>
                                        </p:attrNameLst>
                                      </p:cBhvr>
                                      <p:to>
                                        <p:strVal val="visible"/>
                                      </p:to>
                                    </p:set>
                                    <p:animEffect transition="in" filter="fade">
                                      <p:cBhvr>
                                        <p:cTn id="299" dur="250"/>
                                        <p:tgtEl>
                                          <p:spTgt spid="39"/>
                                        </p:tgtEl>
                                      </p:cBhvr>
                                    </p:animEffect>
                                  </p:childTnLst>
                                </p:cTn>
                              </p:par>
                              <p:par>
                                <p:cTn id="300" presetID="0" presetClass="path" presetSubtype="0" accel="50000" decel="50000" fill="hold" grpId="2" nodeType="withEffect">
                                  <p:stCondLst>
                                    <p:cond delay="0"/>
                                  </p:stCondLst>
                                  <p:childTnLst>
                                    <p:animMotion origin="layout" path="M -8.33333E-7 -7.40741E-7 L -0.0776 -0.31435 " pathEditMode="relative" rAng="0" ptsTypes="AA">
                                      <p:cBhvr>
                                        <p:cTn id="301" dur="2000" fill="hold"/>
                                        <p:tgtEl>
                                          <p:spTgt spid="30"/>
                                        </p:tgtEl>
                                        <p:attrNameLst>
                                          <p:attrName>ppt_x</p:attrName>
                                          <p:attrName>ppt_y</p:attrName>
                                        </p:attrNameLst>
                                      </p:cBhvr>
                                      <p:rCtr x="-3889" y="-15718"/>
                                    </p:animMotion>
                                  </p:childTnLst>
                                </p:cTn>
                              </p:par>
                              <p:par>
                                <p:cTn id="302" presetID="0" presetClass="path" presetSubtype="0" accel="50000" decel="50000" fill="hold" grpId="2" nodeType="withEffect">
                                  <p:stCondLst>
                                    <p:cond delay="0"/>
                                  </p:stCondLst>
                                  <p:childTnLst>
                                    <p:animMotion origin="layout" path="M 4.72222E-6 -2.59259E-6 L -0.32223 -0.4125 " pathEditMode="relative" rAng="0" ptsTypes="AA">
                                      <p:cBhvr>
                                        <p:cTn id="303" dur="2000" fill="hold"/>
                                        <p:tgtEl>
                                          <p:spTgt spid="31"/>
                                        </p:tgtEl>
                                        <p:attrNameLst>
                                          <p:attrName>ppt_x</p:attrName>
                                          <p:attrName>ppt_y</p:attrName>
                                        </p:attrNameLst>
                                      </p:cBhvr>
                                      <p:rCtr x="-16111" y="-20625"/>
                                    </p:animMotion>
                                  </p:childTnLst>
                                </p:cTn>
                              </p:par>
                              <p:par>
                                <p:cTn id="304" presetID="0" presetClass="path" presetSubtype="0" accel="50000" decel="50000" fill="hold" grpId="2" nodeType="withEffect">
                                  <p:stCondLst>
                                    <p:cond delay="0"/>
                                  </p:stCondLst>
                                  <p:childTnLst>
                                    <p:animMotion origin="layout" path="M 3.61111E-6 2.22222E-6 L 0.4118 -0.50972 " pathEditMode="relative" rAng="0" ptsTypes="AA">
                                      <p:cBhvr>
                                        <p:cTn id="305" dur="2000" fill="hold"/>
                                        <p:tgtEl>
                                          <p:spTgt spid="32"/>
                                        </p:tgtEl>
                                        <p:attrNameLst>
                                          <p:attrName>ppt_x</p:attrName>
                                          <p:attrName>ppt_y</p:attrName>
                                        </p:attrNameLst>
                                      </p:cBhvr>
                                      <p:rCtr x="20590" y="-25486"/>
                                    </p:animMotion>
                                  </p:childTnLst>
                                </p:cTn>
                              </p:par>
                              <p:par>
                                <p:cTn id="306" presetID="0" presetClass="path" presetSubtype="0" accel="50000" decel="50000" fill="hold" grpId="2" nodeType="withEffect">
                                  <p:stCondLst>
                                    <p:cond delay="0"/>
                                  </p:stCondLst>
                                  <p:childTnLst>
                                    <p:animMotion origin="layout" path="M 3.05556E-6 2.22222E-6 L -0.0882 -0.4125 " pathEditMode="relative" rAng="0" ptsTypes="AA">
                                      <p:cBhvr>
                                        <p:cTn id="307" dur="2000" fill="hold"/>
                                        <p:tgtEl>
                                          <p:spTgt spid="33"/>
                                        </p:tgtEl>
                                        <p:attrNameLst>
                                          <p:attrName>ppt_x</p:attrName>
                                          <p:attrName>ppt_y</p:attrName>
                                        </p:attrNameLst>
                                      </p:cBhvr>
                                      <p:rCtr x="-4410" y="-20625"/>
                                    </p:animMotion>
                                  </p:childTnLst>
                                </p:cTn>
                              </p:par>
                              <p:par>
                                <p:cTn id="308" presetID="0" presetClass="path" presetSubtype="0" accel="50000" decel="50000" fill="hold" grpId="2" nodeType="withEffect">
                                  <p:stCondLst>
                                    <p:cond delay="0"/>
                                  </p:stCondLst>
                                  <p:childTnLst>
                                    <p:animMotion origin="layout" path="M -5.55556E-7 1.85185E-6 L -0.18455 0.04537 " pathEditMode="relative" rAng="0" ptsTypes="AA">
                                      <p:cBhvr>
                                        <p:cTn id="309" dur="2000" fill="hold"/>
                                        <p:tgtEl>
                                          <p:spTgt spid="34"/>
                                        </p:tgtEl>
                                        <p:attrNameLst>
                                          <p:attrName>ppt_x</p:attrName>
                                          <p:attrName>ppt_y</p:attrName>
                                        </p:attrNameLst>
                                      </p:cBhvr>
                                      <p:rCtr x="-9236" y="2269"/>
                                    </p:animMotion>
                                  </p:childTnLst>
                                </p:cTn>
                              </p:par>
                              <p:par>
                                <p:cTn id="310" presetID="0" presetClass="path" presetSubtype="0" accel="50000" decel="50000" fill="hold" grpId="2" nodeType="withEffect">
                                  <p:stCondLst>
                                    <p:cond delay="0"/>
                                  </p:stCondLst>
                                  <p:childTnLst>
                                    <p:animMotion origin="layout" path="M 0 1.11111E-6 L 0.56233 -0.05347 " pathEditMode="relative" rAng="0" ptsTypes="AA">
                                      <p:cBhvr>
                                        <p:cTn id="311" dur="2000" fill="hold"/>
                                        <p:tgtEl>
                                          <p:spTgt spid="35"/>
                                        </p:tgtEl>
                                        <p:attrNameLst>
                                          <p:attrName>ppt_x</p:attrName>
                                          <p:attrName>ppt_y</p:attrName>
                                        </p:attrNameLst>
                                      </p:cBhvr>
                                      <p:rCtr x="28108" y="-2685"/>
                                    </p:animMotion>
                                  </p:childTnLst>
                                </p:cTn>
                              </p:par>
                              <p:par>
                                <p:cTn id="312" presetID="0" presetClass="path" presetSubtype="0" accel="50000" decel="50000" fill="hold" grpId="2" nodeType="withEffect">
                                  <p:stCondLst>
                                    <p:cond delay="0"/>
                                  </p:stCondLst>
                                  <p:childTnLst>
                                    <p:animMotion origin="layout" path="M 1.11111E-6 4.07407E-6 L -0.05087 0.1125 " pathEditMode="relative" rAng="0" ptsTypes="AA">
                                      <p:cBhvr>
                                        <p:cTn id="313" dur="2000" fill="hold"/>
                                        <p:tgtEl>
                                          <p:spTgt spid="36"/>
                                        </p:tgtEl>
                                        <p:attrNameLst>
                                          <p:attrName>ppt_x</p:attrName>
                                          <p:attrName>ppt_y</p:attrName>
                                        </p:attrNameLst>
                                      </p:cBhvr>
                                      <p:rCtr x="-2552" y="5625"/>
                                    </p:animMotion>
                                  </p:childTnLst>
                                </p:cTn>
                              </p:par>
                              <p:par>
                                <p:cTn id="314" presetID="0" presetClass="path" presetSubtype="0" accel="50000" decel="50000" fill="hold" grpId="2" nodeType="withEffect">
                                  <p:stCondLst>
                                    <p:cond delay="0"/>
                                  </p:stCondLst>
                                  <p:childTnLst>
                                    <p:animMotion origin="layout" path="M -3.33333E-6 -4.44444E-6 L -0.25573 0.1125 " pathEditMode="relative" rAng="0" ptsTypes="AA">
                                      <p:cBhvr>
                                        <p:cTn id="315" dur="2000" fill="hold"/>
                                        <p:tgtEl>
                                          <p:spTgt spid="37"/>
                                        </p:tgtEl>
                                        <p:attrNameLst>
                                          <p:attrName>ppt_x</p:attrName>
                                          <p:attrName>ppt_y</p:attrName>
                                        </p:attrNameLst>
                                      </p:cBhvr>
                                      <p:rCtr x="-12795" y="5625"/>
                                    </p:animMotion>
                                  </p:childTnLst>
                                </p:cTn>
                              </p:par>
                              <p:par>
                                <p:cTn id="316" presetID="0" presetClass="path" presetSubtype="0" accel="50000" decel="50000" fill="hold" grpId="2" nodeType="withEffect">
                                  <p:stCondLst>
                                    <p:cond delay="0"/>
                                  </p:stCondLst>
                                  <p:childTnLst>
                                    <p:animMotion origin="layout" path="M 3.33333E-6 -2.96296E-6 L -0.02379 0.21065 " pathEditMode="relative" rAng="0" ptsTypes="AA">
                                      <p:cBhvr>
                                        <p:cTn id="317" dur="2000" fill="hold"/>
                                        <p:tgtEl>
                                          <p:spTgt spid="38"/>
                                        </p:tgtEl>
                                        <p:attrNameLst>
                                          <p:attrName>ppt_x</p:attrName>
                                          <p:attrName>ppt_y</p:attrName>
                                        </p:attrNameLst>
                                      </p:cBhvr>
                                      <p:rCtr x="-1198" y="10532"/>
                                    </p:animMotion>
                                  </p:childTnLst>
                                </p:cTn>
                              </p:par>
                              <p:par>
                                <p:cTn id="318" presetID="0" presetClass="path" presetSubtype="0" accel="50000" decel="50000" fill="hold" grpId="2" nodeType="withEffect">
                                  <p:stCondLst>
                                    <p:cond delay="0"/>
                                  </p:stCondLst>
                                  <p:childTnLst>
                                    <p:animMotion origin="layout" path="M 1.94444E-6 4.07407E-6 L 0.35642 0.01435 " pathEditMode="relative" rAng="0" ptsTypes="AA">
                                      <p:cBhvr>
                                        <p:cTn id="319" dur="2000" fill="hold"/>
                                        <p:tgtEl>
                                          <p:spTgt spid="39"/>
                                        </p:tgtEl>
                                        <p:attrNameLst>
                                          <p:attrName>ppt_x</p:attrName>
                                          <p:attrName>ppt_y</p:attrName>
                                        </p:attrNameLst>
                                      </p:cBhvr>
                                      <p:rCtr x="17812" y="718"/>
                                    </p:animMotion>
                                  </p:childTnLst>
                                </p:cTn>
                              </p:par>
                              <p:par>
                                <p:cTn id="320" presetID="10" presetClass="exit" presetSubtype="0" fill="hold" grpId="1" nodeType="withEffect">
                                  <p:stCondLst>
                                    <p:cond delay="0"/>
                                  </p:stCondLst>
                                  <p:childTnLst>
                                    <p:animEffect transition="out" filter="fade">
                                      <p:cBhvr>
                                        <p:cTn id="321" dur="1250"/>
                                        <p:tgtEl>
                                          <p:spTgt spid="16"/>
                                        </p:tgtEl>
                                      </p:cBhvr>
                                    </p:animEffect>
                                    <p:set>
                                      <p:cBhvr>
                                        <p:cTn id="322" dur="1" fill="hold">
                                          <p:stCondLst>
                                            <p:cond delay="1249"/>
                                          </p:stCondLst>
                                        </p:cTn>
                                        <p:tgtEl>
                                          <p:spTgt spid="16"/>
                                        </p:tgtEl>
                                        <p:attrNameLst>
                                          <p:attrName>style.visibility</p:attrName>
                                        </p:attrNameLst>
                                      </p:cBhvr>
                                      <p:to>
                                        <p:strVal val="hidden"/>
                                      </p:to>
                                    </p:set>
                                  </p:childTnLst>
                                </p:cTn>
                              </p:par>
                            </p:childTnLst>
                          </p:cTn>
                        </p:par>
                        <p:par>
                          <p:cTn id="323" fill="hold">
                            <p:stCondLst>
                              <p:cond delay="2000"/>
                            </p:stCondLst>
                            <p:childTnLst>
                              <p:par>
                                <p:cTn id="324" presetID="10" presetClass="entr" presetSubtype="0" fill="hold" grpId="0" nodeType="afterEffect">
                                  <p:stCondLst>
                                    <p:cond delay="0"/>
                                  </p:stCondLst>
                                  <p:childTnLst>
                                    <p:set>
                                      <p:cBhvr>
                                        <p:cTn id="325" dur="1" fill="hold">
                                          <p:stCondLst>
                                            <p:cond delay="0"/>
                                          </p:stCondLst>
                                        </p:cTn>
                                        <p:tgtEl>
                                          <p:spTgt spid="29"/>
                                        </p:tgtEl>
                                        <p:attrNameLst>
                                          <p:attrName>style.visibility</p:attrName>
                                        </p:attrNameLst>
                                      </p:cBhvr>
                                      <p:to>
                                        <p:strVal val="visible"/>
                                      </p:to>
                                    </p:set>
                                    <p:animEffect transition="in" filter="fade">
                                      <p:cBhvr>
                                        <p:cTn id="326" dur="250"/>
                                        <p:tgtEl>
                                          <p:spTgt spid="29"/>
                                        </p:tgtEl>
                                      </p:cBhvr>
                                    </p:animEffect>
                                  </p:childTnLst>
                                </p:cTn>
                              </p:par>
                              <p:par>
                                <p:cTn id="327" presetID="10" presetClass="exit" presetSubtype="0" fill="hold" grpId="1" nodeType="withEffect">
                                  <p:stCondLst>
                                    <p:cond delay="0"/>
                                  </p:stCondLst>
                                  <p:childTnLst>
                                    <p:animEffect transition="out" filter="fade">
                                      <p:cBhvr>
                                        <p:cTn id="328" dur="500"/>
                                        <p:tgtEl>
                                          <p:spTgt spid="30"/>
                                        </p:tgtEl>
                                      </p:cBhvr>
                                    </p:animEffect>
                                    <p:set>
                                      <p:cBhvr>
                                        <p:cTn id="329" dur="1" fill="hold">
                                          <p:stCondLst>
                                            <p:cond delay="499"/>
                                          </p:stCondLst>
                                        </p:cTn>
                                        <p:tgtEl>
                                          <p:spTgt spid="30"/>
                                        </p:tgtEl>
                                        <p:attrNameLst>
                                          <p:attrName>style.visibility</p:attrName>
                                        </p:attrNameLst>
                                      </p:cBhvr>
                                      <p:to>
                                        <p:strVal val="hidden"/>
                                      </p:to>
                                    </p:set>
                                  </p:childTnLst>
                                </p:cTn>
                              </p:par>
                              <p:par>
                                <p:cTn id="330" presetID="10" presetClass="exit" presetSubtype="0" fill="hold" grpId="1" nodeType="withEffect">
                                  <p:stCondLst>
                                    <p:cond delay="0"/>
                                  </p:stCondLst>
                                  <p:childTnLst>
                                    <p:animEffect transition="out" filter="fade">
                                      <p:cBhvr>
                                        <p:cTn id="331" dur="500"/>
                                        <p:tgtEl>
                                          <p:spTgt spid="31"/>
                                        </p:tgtEl>
                                      </p:cBhvr>
                                    </p:animEffect>
                                    <p:set>
                                      <p:cBhvr>
                                        <p:cTn id="332" dur="1" fill="hold">
                                          <p:stCondLst>
                                            <p:cond delay="499"/>
                                          </p:stCondLst>
                                        </p:cTn>
                                        <p:tgtEl>
                                          <p:spTgt spid="31"/>
                                        </p:tgtEl>
                                        <p:attrNameLst>
                                          <p:attrName>style.visibility</p:attrName>
                                        </p:attrNameLst>
                                      </p:cBhvr>
                                      <p:to>
                                        <p:strVal val="hidden"/>
                                      </p:to>
                                    </p:set>
                                  </p:childTnLst>
                                </p:cTn>
                              </p:par>
                              <p:par>
                                <p:cTn id="333" presetID="10" presetClass="exit" presetSubtype="0" fill="hold" grpId="1" nodeType="withEffect">
                                  <p:stCondLst>
                                    <p:cond delay="0"/>
                                  </p:stCondLst>
                                  <p:childTnLst>
                                    <p:animEffect transition="out" filter="fade">
                                      <p:cBhvr>
                                        <p:cTn id="334" dur="500"/>
                                        <p:tgtEl>
                                          <p:spTgt spid="32"/>
                                        </p:tgtEl>
                                      </p:cBhvr>
                                    </p:animEffect>
                                    <p:set>
                                      <p:cBhvr>
                                        <p:cTn id="335" dur="1" fill="hold">
                                          <p:stCondLst>
                                            <p:cond delay="499"/>
                                          </p:stCondLst>
                                        </p:cTn>
                                        <p:tgtEl>
                                          <p:spTgt spid="32"/>
                                        </p:tgtEl>
                                        <p:attrNameLst>
                                          <p:attrName>style.visibility</p:attrName>
                                        </p:attrNameLst>
                                      </p:cBhvr>
                                      <p:to>
                                        <p:strVal val="hidden"/>
                                      </p:to>
                                    </p:set>
                                  </p:childTnLst>
                                </p:cTn>
                              </p:par>
                              <p:par>
                                <p:cTn id="336" presetID="10" presetClass="exit" presetSubtype="0" fill="hold" grpId="1" nodeType="withEffect">
                                  <p:stCondLst>
                                    <p:cond delay="0"/>
                                  </p:stCondLst>
                                  <p:childTnLst>
                                    <p:animEffect transition="out" filter="fade">
                                      <p:cBhvr>
                                        <p:cTn id="337" dur="500"/>
                                        <p:tgtEl>
                                          <p:spTgt spid="33"/>
                                        </p:tgtEl>
                                      </p:cBhvr>
                                    </p:animEffect>
                                    <p:set>
                                      <p:cBhvr>
                                        <p:cTn id="338" dur="1" fill="hold">
                                          <p:stCondLst>
                                            <p:cond delay="499"/>
                                          </p:stCondLst>
                                        </p:cTn>
                                        <p:tgtEl>
                                          <p:spTgt spid="33"/>
                                        </p:tgtEl>
                                        <p:attrNameLst>
                                          <p:attrName>style.visibility</p:attrName>
                                        </p:attrNameLst>
                                      </p:cBhvr>
                                      <p:to>
                                        <p:strVal val="hidden"/>
                                      </p:to>
                                    </p:set>
                                  </p:childTnLst>
                                </p:cTn>
                              </p:par>
                              <p:par>
                                <p:cTn id="339" presetID="10" presetClass="exit" presetSubtype="0" fill="hold" grpId="1" nodeType="withEffect">
                                  <p:stCondLst>
                                    <p:cond delay="0"/>
                                  </p:stCondLst>
                                  <p:childTnLst>
                                    <p:animEffect transition="out" filter="fade">
                                      <p:cBhvr>
                                        <p:cTn id="340" dur="500"/>
                                        <p:tgtEl>
                                          <p:spTgt spid="34"/>
                                        </p:tgtEl>
                                      </p:cBhvr>
                                    </p:animEffect>
                                    <p:set>
                                      <p:cBhvr>
                                        <p:cTn id="341" dur="1" fill="hold">
                                          <p:stCondLst>
                                            <p:cond delay="499"/>
                                          </p:stCondLst>
                                        </p:cTn>
                                        <p:tgtEl>
                                          <p:spTgt spid="34"/>
                                        </p:tgtEl>
                                        <p:attrNameLst>
                                          <p:attrName>style.visibility</p:attrName>
                                        </p:attrNameLst>
                                      </p:cBhvr>
                                      <p:to>
                                        <p:strVal val="hidden"/>
                                      </p:to>
                                    </p:set>
                                  </p:childTnLst>
                                </p:cTn>
                              </p:par>
                              <p:par>
                                <p:cTn id="342" presetID="10" presetClass="exit" presetSubtype="0" fill="hold" grpId="1" nodeType="withEffect">
                                  <p:stCondLst>
                                    <p:cond delay="0"/>
                                  </p:stCondLst>
                                  <p:childTnLst>
                                    <p:animEffect transition="out" filter="fade">
                                      <p:cBhvr>
                                        <p:cTn id="343" dur="500"/>
                                        <p:tgtEl>
                                          <p:spTgt spid="35"/>
                                        </p:tgtEl>
                                      </p:cBhvr>
                                    </p:animEffect>
                                    <p:set>
                                      <p:cBhvr>
                                        <p:cTn id="344" dur="1" fill="hold">
                                          <p:stCondLst>
                                            <p:cond delay="499"/>
                                          </p:stCondLst>
                                        </p:cTn>
                                        <p:tgtEl>
                                          <p:spTgt spid="35"/>
                                        </p:tgtEl>
                                        <p:attrNameLst>
                                          <p:attrName>style.visibility</p:attrName>
                                        </p:attrNameLst>
                                      </p:cBhvr>
                                      <p:to>
                                        <p:strVal val="hidden"/>
                                      </p:to>
                                    </p:set>
                                  </p:childTnLst>
                                </p:cTn>
                              </p:par>
                              <p:par>
                                <p:cTn id="345" presetID="10" presetClass="exit" presetSubtype="0" fill="hold" grpId="1" nodeType="withEffect">
                                  <p:stCondLst>
                                    <p:cond delay="0"/>
                                  </p:stCondLst>
                                  <p:childTnLst>
                                    <p:animEffect transition="out" filter="fade">
                                      <p:cBhvr>
                                        <p:cTn id="346" dur="500"/>
                                        <p:tgtEl>
                                          <p:spTgt spid="36"/>
                                        </p:tgtEl>
                                      </p:cBhvr>
                                    </p:animEffect>
                                    <p:set>
                                      <p:cBhvr>
                                        <p:cTn id="347" dur="1" fill="hold">
                                          <p:stCondLst>
                                            <p:cond delay="499"/>
                                          </p:stCondLst>
                                        </p:cTn>
                                        <p:tgtEl>
                                          <p:spTgt spid="36"/>
                                        </p:tgtEl>
                                        <p:attrNameLst>
                                          <p:attrName>style.visibility</p:attrName>
                                        </p:attrNameLst>
                                      </p:cBhvr>
                                      <p:to>
                                        <p:strVal val="hidden"/>
                                      </p:to>
                                    </p:set>
                                  </p:childTnLst>
                                </p:cTn>
                              </p:par>
                              <p:par>
                                <p:cTn id="348" presetID="10" presetClass="exit" presetSubtype="0" fill="hold" grpId="1" nodeType="withEffect">
                                  <p:stCondLst>
                                    <p:cond delay="0"/>
                                  </p:stCondLst>
                                  <p:childTnLst>
                                    <p:animEffect transition="out" filter="fade">
                                      <p:cBhvr>
                                        <p:cTn id="349" dur="500"/>
                                        <p:tgtEl>
                                          <p:spTgt spid="37"/>
                                        </p:tgtEl>
                                      </p:cBhvr>
                                    </p:animEffect>
                                    <p:set>
                                      <p:cBhvr>
                                        <p:cTn id="350" dur="1" fill="hold">
                                          <p:stCondLst>
                                            <p:cond delay="499"/>
                                          </p:stCondLst>
                                        </p:cTn>
                                        <p:tgtEl>
                                          <p:spTgt spid="37"/>
                                        </p:tgtEl>
                                        <p:attrNameLst>
                                          <p:attrName>style.visibility</p:attrName>
                                        </p:attrNameLst>
                                      </p:cBhvr>
                                      <p:to>
                                        <p:strVal val="hidden"/>
                                      </p:to>
                                    </p:set>
                                  </p:childTnLst>
                                </p:cTn>
                              </p:par>
                              <p:par>
                                <p:cTn id="351" presetID="10" presetClass="exit" presetSubtype="0" fill="hold" grpId="1" nodeType="withEffect">
                                  <p:stCondLst>
                                    <p:cond delay="0"/>
                                  </p:stCondLst>
                                  <p:childTnLst>
                                    <p:animEffect transition="out" filter="fade">
                                      <p:cBhvr>
                                        <p:cTn id="352" dur="500"/>
                                        <p:tgtEl>
                                          <p:spTgt spid="38"/>
                                        </p:tgtEl>
                                      </p:cBhvr>
                                    </p:animEffect>
                                    <p:set>
                                      <p:cBhvr>
                                        <p:cTn id="353" dur="1" fill="hold">
                                          <p:stCondLst>
                                            <p:cond delay="499"/>
                                          </p:stCondLst>
                                        </p:cTn>
                                        <p:tgtEl>
                                          <p:spTgt spid="38"/>
                                        </p:tgtEl>
                                        <p:attrNameLst>
                                          <p:attrName>style.visibility</p:attrName>
                                        </p:attrNameLst>
                                      </p:cBhvr>
                                      <p:to>
                                        <p:strVal val="hidden"/>
                                      </p:to>
                                    </p:set>
                                  </p:childTnLst>
                                </p:cTn>
                              </p:par>
                              <p:par>
                                <p:cTn id="354" presetID="10" presetClass="exit" presetSubtype="0" fill="hold" grpId="1" nodeType="withEffect">
                                  <p:stCondLst>
                                    <p:cond delay="0"/>
                                  </p:stCondLst>
                                  <p:childTnLst>
                                    <p:animEffect transition="out" filter="fade">
                                      <p:cBhvr>
                                        <p:cTn id="355" dur="500"/>
                                        <p:tgtEl>
                                          <p:spTgt spid="39"/>
                                        </p:tgtEl>
                                      </p:cBhvr>
                                    </p:animEffect>
                                    <p:set>
                                      <p:cBhvr>
                                        <p:cTn id="356" dur="1" fill="hold">
                                          <p:stCondLst>
                                            <p:cond delay="499"/>
                                          </p:stCondLst>
                                        </p:cTn>
                                        <p:tgtEl>
                                          <p:spTgt spid="39"/>
                                        </p:tgtEl>
                                        <p:attrNameLst>
                                          <p:attrName>style.visibility</p:attrName>
                                        </p:attrNameLst>
                                      </p:cBhvr>
                                      <p:to>
                                        <p:strVal val="hidden"/>
                                      </p:to>
                                    </p:set>
                                  </p:childTnLst>
                                </p:cTn>
                              </p:par>
                            </p:childTnLst>
                          </p:cTn>
                        </p:par>
                        <p:par>
                          <p:cTn id="357" fill="hold">
                            <p:stCondLst>
                              <p:cond delay="2500"/>
                            </p:stCondLst>
                            <p:childTnLst>
                              <p:par>
                                <p:cTn id="358" presetID="22" presetClass="entr" presetSubtype="8" fill="hold" grpId="0" nodeType="afterEffect">
                                  <p:stCondLst>
                                    <p:cond delay="0"/>
                                  </p:stCondLst>
                                  <p:childTnLst>
                                    <p:set>
                                      <p:cBhvr>
                                        <p:cTn id="359" dur="1" fill="hold">
                                          <p:stCondLst>
                                            <p:cond delay="0"/>
                                          </p:stCondLst>
                                        </p:cTn>
                                        <p:tgtEl>
                                          <p:spTgt spid="41"/>
                                        </p:tgtEl>
                                        <p:attrNameLst>
                                          <p:attrName>style.visibility</p:attrName>
                                        </p:attrNameLst>
                                      </p:cBhvr>
                                      <p:to>
                                        <p:strVal val="visible"/>
                                      </p:to>
                                    </p:set>
                                    <p:animEffect transition="in" filter="wipe(left)">
                                      <p:cBhvr>
                                        <p:cTn id="360" dur="500"/>
                                        <p:tgtEl>
                                          <p:spTgt spid="41"/>
                                        </p:tgtEl>
                                      </p:cBhvr>
                                    </p:animEffect>
                                  </p:childTnLst>
                                </p:cTn>
                              </p:par>
                              <p:par>
                                <p:cTn id="361" presetID="22" presetClass="entr" presetSubtype="8" fill="hold" grpId="0" nodeType="withEffect">
                                  <p:stCondLst>
                                    <p:cond delay="400"/>
                                  </p:stCondLst>
                                  <p:childTnLst>
                                    <p:set>
                                      <p:cBhvr>
                                        <p:cTn id="362" dur="1" fill="hold">
                                          <p:stCondLst>
                                            <p:cond delay="0"/>
                                          </p:stCondLst>
                                        </p:cTn>
                                        <p:tgtEl>
                                          <p:spTgt spid="42"/>
                                        </p:tgtEl>
                                        <p:attrNameLst>
                                          <p:attrName>style.visibility</p:attrName>
                                        </p:attrNameLst>
                                      </p:cBhvr>
                                      <p:to>
                                        <p:strVal val="visible"/>
                                      </p:to>
                                    </p:set>
                                    <p:animEffect transition="in" filter="wipe(left)">
                                      <p:cBhvr>
                                        <p:cTn id="363" dur="500"/>
                                        <p:tgtEl>
                                          <p:spTgt spid="42"/>
                                        </p:tgtEl>
                                      </p:cBhvr>
                                    </p:animEffect>
                                  </p:childTnLst>
                                </p:cTn>
                              </p:par>
                            </p:childTnLst>
                          </p:cTn>
                        </p:par>
                      </p:childTnLst>
                    </p:cTn>
                  </p:par>
                  <p:par>
                    <p:cTn id="364" fill="hold">
                      <p:stCondLst>
                        <p:cond delay="indefinite"/>
                      </p:stCondLst>
                      <p:childTnLst>
                        <p:par>
                          <p:cTn id="365" fill="hold">
                            <p:stCondLst>
                              <p:cond delay="0"/>
                            </p:stCondLst>
                            <p:childTnLst>
                              <p:par>
                                <p:cTn id="366" presetID="10" presetClass="entr" presetSubtype="0" fill="hold" nodeType="clickEffect">
                                  <p:stCondLst>
                                    <p:cond delay="0"/>
                                  </p:stCondLst>
                                  <p:childTnLst>
                                    <p:set>
                                      <p:cBhvr>
                                        <p:cTn id="367" dur="1" fill="hold">
                                          <p:stCondLst>
                                            <p:cond delay="0"/>
                                          </p:stCondLst>
                                        </p:cTn>
                                        <p:tgtEl>
                                          <p:spTgt spid="87"/>
                                        </p:tgtEl>
                                        <p:attrNameLst>
                                          <p:attrName>style.visibility</p:attrName>
                                        </p:attrNameLst>
                                      </p:cBhvr>
                                      <p:to>
                                        <p:strVal val="visible"/>
                                      </p:to>
                                    </p:set>
                                    <p:animEffect transition="in" filter="fade">
                                      <p:cBhvr>
                                        <p:cTn id="368" dur="500"/>
                                        <p:tgtEl>
                                          <p:spTgt spid="87"/>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88"/>
                                        </p:tgtEl>
                                        <p:attrNameLst>
                                          <p:attrName>style.visibility</p:attrName>
                                        </p:attrNameLst>
                                      </p:cBhvr>
                                      <p:to>
                                        <p:strVal val="visible"/>
                                      </p:to>
                                    </p:set>
                                    <p:animEffect transition="in" filter="fade">
                                      <p:cBhvr>
                                        <p:cTn id="371" dur="250"/>
                                        <p:tgtEl>
                                          <p:spTgt spid="88"/>
                                        </p:tgtEl>
                                      </p:cBhvr>
                                    </p:animEffect>
                                  </p:childTnLst>
                                </p:cTn>
                              </p:par>
                              <p:par>
                                <p:cTn id="372" presetID="10" presetClass="entr" presetSubtype="0" fill="hold" grpId="0" nodeType="withEffect">
                                  <p:stCondLst>
                                    <p:cond delay="0"/>
                                  </p:stCondLst>
                                  <p:childTnLst>
                                    <p:set>
                                      <p:cBhvr>
                                        <p:cTn id="373" dur="1" fill="hold">
                                          <p:stCondLst>
                                            <p:cond delay="0"/>
                                          </p:stCondLst>
                                        </p:cTn>
                                        <p:tgtEl>
                                          <p:spTgt spid="89"/>
                                        </p:tgtEl>
                                        <p:attrNameLst>
                                          <p:attrName>style.visibility</p:attrName>
                                        </p:attrNameLst>
                                      </p:cBhvr>
                                      <p:to>
                                        <p:strVal val="visible"/>
                                      </p:to>
                                    </p:set>
                                    <p:animEffect transition="in" filter="fade">
                                      <p:cBhvr>
                                        <p:cTn id="374" dur="250"/>
                                        <p:tgtEl>
                                          <p:spTgt spid="89"/>
                                        </p:tgtEl>
                                      </p:cBhvr>
                                    </p:animEffect>
                                  </p:childTnLst>
                                </p:cTn>
                              </p:par>
                            </p:childTnLst>
                          </p:cTn>
                        </p:par>
                        <p:par>
                          <p:cTn id="375" fill="hold">
                            <p:stCondLst>
                              <p:cond delay="500"/>
                            </p:stCondLst>
                            <p:childTnLst>
                              <p:par>
                                <p:cTn id="376" presetID="26" presetClass="emph" presetSubtype="0" fill="hold" grpId="2" nodeType="afterEffect">
                                  <p:stCondLst>
                                    <p:cond delay="250"/>
                                  </p:stCondLst>
                                  <p:childTnLst>
                                    <p:animEffect transition="out" filter="fade">
                                      <p:cBhvr>
                                        <p:cTn id="377" dur="500" tmFilter="0, 0; .2, .5; .8, .5; 1, 0"/>
                                        <p:tgtEl>
                                          <p:spTgt spid="88"/>
                                        </p:tgtEl>
                                      </p:cBhvr>
                                    </p:animEffect>
                                    <p:animScale>
                                      <p:cBhvr>
                                        <p:cTn id="378" dur="250" autoRev="1" fill="hold"/>
                                        <p:tgtEl>
                                          <p:spTgt spid="88"/>
                                        </p:tgtEl>
                                      </p:cBhvr>
                                      <p:by x="105000" y="105000"/>
                                    </p:animScale>
                                  </p:childTnLst>
                                </p:cTn>
                              </p:par>
                              <p:par>
                                <p:cTn id="379" presetID="26" presetClass="emph" presetSubtype="0" fill="hold" grpId="2" nodeType="withEffect">
                                  <p:stCondLst>
                                    <p:cond delay="250"/>
                                  </p:stCondLst>
                                  <p:childTnLst>
                                    <p:animEffect transition="out" filter="fade">
                                      <p:cBhvr>
                                        <p:cTn id="380" dur="500" tmFilter="0, 0; .2, .5; .8, .5; 1, 0"/>
                                        <p:tgtEl>
                                          <p:spTgt spid="89"/>
                                        </p:tgtEl>
                                      </p:cBhvr>
                                    </p:animEffect>
                                    <p:animScale>
                                      <p:cBhvr>
                                        <p:cTn id="381" dur="250" autoRev="1" fill="hold"/>
                                        <p:tgtEl>
                                          <p:spTgt spid="89"/>
                                        </p:tgtEl>
                                      </p:cBhvr>
                                      <p:by x="105000" y="105000"/>
                                    </p:animScale>
                                  </p:childTnLst>
                                </p:cTn>
                              </p:par>
                            </p:childTnLst>
                          </p:cTn>
                        </p:par>
                      </p:childTnLst>
                    </p:cTn>
                  </p:par>
                  <p:par>
                    <p:cTn id="382" fill="hold">
                      <p:stCondLst>
                        <p:cond delay="indefinite"/>
                      </p:stCondLst>
                      <p:childTnLst>
                        <p:par>
                          <p:cTn id="383" fill="hold">
                            <p:stCondLst>
                              <p:cond delay="0"/>
                            </p:stCondLst>
                            <p:childTnLst>
                              <p:par>
                                <p:cTn id="384" presetID="10" presetClass="exit" presetSubtype="0" fill="hold" nodeType="clickEffect">
                                  <p:stCondLst>
                                    <p:cond delay="0"/>
                                  </p:stCondLst>
                                  <p:childTnLst>
                                    <p:animEffect transition="out" filter="fade">
                                      <p:cBhvr>
                                        <p:cTn id="385" dur="500"/>
                                        <p:tgtEl>
                                          <p:spTgt spid="87"/>
                                        </p:tgtEl>
                                      </p:cBhvr>
                                    </p:animEffect>
                                    <p:set>
                                      <p:cBhvr>
                                        <p:cTn id="386" dur="1" fill="hold">
                                          <p:stCondLst>
                                            <p:cond delay="499"/>
                                          </p:stCondLst>
                                        </p:cTn>
                                        <p:tgtEl>
                                          <p:spTgt spid="87"/>
                                        </p:tgtEl>
                                        <p:attrNameLst>
                                          <p:attrName>style.visibility</p:attrName>
                                        </p:attrNameLst>
                                      </p:cBhvr>
                                      <p:to>
                                        <p:strVal val="hidden"/>
                                      </p:to>
                                    </p:set>
                                  </p:childTnLst>
                                </p:cTn>
                              </p:par>
                              <p:par>
                                <p:cTn id="387" presetID="10" presetClass="exit" presetSubtype="0" fill="hold" grpId="1" nodeType="withEffect">
                                  <p:stCondLst>
                                    <p:cond delay="0"/>
                                  </p:stCondLst>
                                  <p:childTnLst>
                                    <p:animEffect transition="out" filter="fade">
                                      <p:cBhvr>
                                        <p:cTn id="388" dur="250"/>
                                        <p:tgtEl>
                                          <p:spTgt spid="88"/>
                                        </p:tgtEl>
                                      </p:cBhvr>
                                    </p:animEffect>
                                    <p:set>
                                      <p:cBhvr>
                                        <p:cTn id="389" dur="1" fill="hold">
                                          <p:stCondLst>
                                            <p:cond delay="249"/>
                                          </p:stCondLst>
                                        </p:cTn>
                                        <p:tgtEl>
                                          <p:spTgt spid="88"/>
                                        </p:tgtEl>
                                        <p:attrNameLst>
                                          <p:attrName>style.visibility</p:attrName>
                                        </p:attrNameLst>
                                      </p:cBhvr>
                                      <p:to>
                                        <p:strVal val="hidden"/>
                                      </p:to>
                                    </p:set>
                                  </p:childTnLst>
                                </p:cTn>
                              </p:par>
                              <p:par>
                                <p:cTn id="390" presetID="10" presetClass="exit" presetSubtype="0" fill="hold" grpId="1" nodeType="withEffect">
                                  <p:stCondLst>
                                    <p:cond delay="0"/>
                                  </p:stCondLst>
                                  <p:childTnLst>
                                    <p:animEffect transition="out" filter="fade">
                                      <p:cBhvr>
                                        <p:cTn id="391" dur="250"/>
                                        <p:tgtEl>
                                          <p:spTgt spid="89"/>
                                        </p:tgtEl>
                                      </p:cBhvr>
                                    </p:animEffect>
                                    <p:set>
                                      <p:cBhvr>
                                        <p:cTn id="392" dur="1" fill="hold">
                                          <p:stCondLst>
                                            <p:cond delay="249"/>
                                          </p:stCondLst>
                                        </p:cTn>
                                        <p:tgtEl>
                                          <p:spTgt spid="89"/>
                                        </p:tgtEl>
                                        <p:attrNameLst>
                                          <p:attrName>style.visibility</p:attrName>
                                        </p:attrNameLst>
                                      </p:cBhvr>
                                      <p:to>
                                        <p:strVal val="hidden"/>
                                      </p:to>
                                    </p:set>
                                  </p:childTnLst>
                                </p:cTn>
                              </p:par>
                              <p:par>
                                <p:cTn id="393" presetID="0" presetClass="entr" presetSubtype="0" fill="hold" grpId="0" nodeType="withEffect">
                                  <p:stCondLst>
                                    <p:cond delay="500"/>
                                  </p:stCondLst>
                                  <p:childTnLst>
                                    <p:set>
                                      <p:cBhvr>
                                        <p:cTn id="394" dur="1" fill="hold">
                                          <p:stCondLst>
                                            <p:cond delay="0"/>
                                          </p:stCondLst>
                                        </p:cTn>
                                        <p:tgtEl>
                                          <p:spTgt spid="4"/>
                                        </p:tgtEl>
                                        <p:attrNameLst>
                                          <p:attrName>style.visibility</p:attrName>
                                        </p:attrNameLst>
                                      </p:cBhvr>
                                      <p:to>
                                        <p:strVal val="visible"/>
                                      </p:to>
                                    </p:set>
                                    <p:animEffect transition="in" filter="dissolve">
                                      <p:cBhvr>
                                        <p:cTn id="395" dur="500">
                                          <p:stCondLst>
                                            <p:cond delay="0"/>
                                          </p:stCondLst>
                                        </p:cTn>
                                        <p:tgtEl>
                                          <p:spTgt spid="4"/>
                                        </p:tgtEl>
                                      </p:cBhvr>
                                    </p:animEffect>
                                    <p:anim to="" calcmode="lin" valueType="num">
                                      <p:cBhvr>
                                        <p:cTn id="39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9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98" fill="hold">
                      <p:stCondLst>
                        <p:cond delay="indefinite"/>
                      </p:stCondLst>
                      <p:childTnLst>
                        <p:par>
                          <p:cTn id="399" fill="hold">
                            <p:stCondLst>
                              <p:cond delay="0"/>
                            </p:stCondLst>
                            <p:childTnLst>
                              <p:par>
                                <p:cTn id="400" presetID="22" presetClass="entr" presetSubtype="1" fill="hold" grpId="0" nodeType="clickEffect">
                                  <p:stCondLst>
                                    <p:cond delay="0"/>
                                  </p:stCondLst>
                                  <p:childTnLst>
                                    <p:set>
                                      <p:cBhvr>
                                        <p:cTn id="401" dur="1" fill="hold">
                                          <p:stCondLst>
                                            <p:cond delay="0"/>
                                          </p:stCondLst>
                                        </p:cTn>
                                        <p:tgtEl>
                                          <p:spTgt spid="43"/>
                                        </p:tgtEl>
                                        <p:attrNameLst>
                                          <p:attrName>style.visibility</p:attrName>
                                        </p:attrNameLst>
                                      </p:cBhvr>
                                      <p:to>
                                        <p:strVal val="visible"/>
                                      </p:to>
                                    </p:set>
                                    <p:animEffect transition="in" filter="wipe(up)">
                                      <p:cBhvr>
                                        <p:cTn id="402" dur="500"/>
                                        <p:tgtEl>
                                          <p:spTgt spid="43"/>
                                        </p:tgtEl>
                                      </p:cBhvr>
                                    </p:animEffect>
                                  </p:childTnLst>
                                </p:cTn>
                              </p:par>
                              <p:par>
                                <p:cTn id="403" presetID="23" presetClass="entr" presetSubtype="16" fill="hold" grpId="0" nodeType="withEffect">
                                  <p:stCondLst>
                                    <p:cond delay="400"/>
                                  </p:stCondLst>
                                  <p:childTnLst>
                                    <p:set>
                                      <p:cBhvr>
                                        <p:cTn id="404" dur="1" fill="hold">
                                          <p:stCondLst>
                                            <p:cond delay="0"/>
                                          </p:stCondLst>
                                        </p:cTn>
                                        <p:tgtEl>
                                          <p:spTgt spid="40"/>
                                        </p:tgtEl>
                                        <p:attrNameLst>
                                          <p:attrName>style.visibility</p:attrName>
                                        </p:attrNameLst>
                                      </p:cBhvr>
                                      <p:to>
                                        <p:strVal val="visible"/>
                                      </p:to>
                                    </p:set>
                                    <p:anim calcmode="lin" valueType="num">
                                      <p:cBhvr>
                                        <p:cTn id="405" dur="500" fill="hold"/>
                                        <p:tgtEl>
                                          <p:spTgt spid="40"/>
                                        </p:tgtEl>
                                        <p:attrNameLst>
                                          <p:attrName>ppt_w</p:attrName>
                                        </p:attrNameLst>
                                      </p:cBhvr>
                                      <p:tavLst>
                                        <p:tav tm="0">
                                          <p:val>
                                            <p:fltVal val="0"/>
                                          </p:val>
                                        </p:tav>
                                        <p:tav tm="100000">
                                          <p:val>
                                            <p:strVal val="#ppt_w"/>
                                          </p:val>
                                        </p:tav>
                                      </p:tavLst>
                                    </p:anim>
                                    <p:anim calcmode="lin" valueType="num">
                                      <p:cBhvr>
                                        <p:cTn id="406"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407" fill="hold">
                      <p:stCondLst>
                        <p:cond delay="indefinite"/>
                      </p:stCondLst>
                      <p:childTnLst>
                        <p:par>
                          <p:cTn id="408" fill="hold">
                            <p:stCondLst>
                              <p:cond delay="0"/>
                            </p:stCondLst>
                            <p:childTnLst>
                              <p:par>
                                <p:cTn id="409" presetID="23" presetClass="entr" presetSubtype="16" fill="hold" grpId="0" nodeType="clickEffect">
                                  <p:stCondLst>
                                    <p:cond delay="250"/>
                                  </p:stCondLst>
                                  <p:childTnLst>
                                    <p:set>
                                      <p:cBhvr>
                                        <p:cTn id="410" dur="1" fill="hold">
                                          <p:stCondLst>
                                            <p:cond delay="0"/>
                                          </p:stCondLst>
                                        </p:cTn>
                                        <p:tgtEl>
                                          <p:spTgt spid="45"/>
                                        </p:tgtEl>
                                        <p:attrNameLst>
                                          <p:attrName>style.visibility</p:attrName>
                                        </p:attrNameLst>
                                      </p:cBhvr>
                                      <p:to>
                                        <p:strVal val="visible"/>
                                      </p:to>
                                    </p:set>
                                    <p:anim calcmode="lin" valueType="num">
                                      <p:cBhvr>
                                        <p:cTn id="411" dur="500" fill="hold"/>
                                        <p:tgtEl>
                                          <p:spTgt spid="45"/>
                                        </p:tgtEl>
                                        <p:attrNameLst>
                                          <p:attrName>ppt_w</p:attrName>
                                        </p:attrNameLst>
                                      </p:cBhvr>
                                      <p:tavLst>
                                        <p:tav tm="0">
                                          <p:val>
                                            <p:fltVal val="0"/>
                                          </p:val>
                                        </p:tav>
                                        <p:tav tm="100000">
                                          <p:val>
                                            <p:strVal val="#ppt_w"/>
                                          </p:val>
                                        </p:tav>
                                      </p:tavLst>
                                    </p:anim>
                                    <p:anim calcmode="lin" valueType="num">
                                      <p:cBhvr>
                                        <p:cTn id="412" dur="500" fill="hold"/>
                                        <p:tgtEl>
                                          <p:spTgt spid="45"/>
                                        </p:tgtEl>
                                        <p:attrNameLst>
                                          <p:attrName>ppt_h</p:attrName>
                                        </p:attrNameLst>
                                      </p:cBhvr>
                                      <p:tavLst>
                                        <p:tav tm="0">
                                          <p:val>
                                            <p:fltVal val="0"/>
                                          </p:val>
                                        </p:tav>
                                        <p:tav tm="100000">
                                          <p:val>
                                            <p:strVal val="#ppt_h"/>
                                          </p:val>
                                        </p:tav>
                                      </p:tavLst>
                                    </p:anim>
                                  </p:childTnLst>
                                </p:cTn>
                              </p:par>
                              <p:par>
                                <p:cTn id="413" presetID="6" presetClass="emph" presetSubtype="0" fill="hold" grpId="1" nodeType="withEffect">
                                  <p:stCondLst>
                                    <p:cond delay="0"/>
                                  </p:stCondLst>
                                  <p:childTnLst>
                                    <p:animScale>
                                      <p:cBhvr>
                                        <p:cTn id="414" dur="500" fill="hold"/>
                                        <p:tgtEl>
                                          <p:spTgt spid="40"/>
                                        </p:tgtEl>
                                      </p:cBhvr>
                                      <p:by x="10000" y="10000"/>
                                    </p:animScale>
                                  </p:childTnLst>
                                </p:cTn>
                              </p:par>
                              <p:par>
                                <p:cTn id="415" presetID="17" presetClass="exit" presetSubtype="2" fill="hold" grpId="2" nodeType="withEffect">
                                  <p:stCondLst>
                                    <p:cond delay="0"/>
                                  </p:stCondLst>
                                  <p:childTnLst>
                                    <p:anim calcmode="lin" valueType="num">
                                      <p:cBhvr>
                                        <p:cTn id="416" dur="500"/>
                                        <p:tgtEl>
                                          <p:spTgt spid="40"/>
                                        </p:tgtEl>
                                        <p:attrNameLst>
                                          <p:attrName>ppt_x</p:attrName>
                                        </p:attrNameLst>
                                      </p:cBhvr>
                                      <p:tavLst>
                                        <p:tav tm="0">
                                          <p:val>
                                            <p:strVal val="ppt_x"/>
                                          </p:val>
                                        </p:tav>
                                        <p:tav tm="100000">
                                          <p:val>
                                            <p:strVal val="ppt_x+ppt_w/2"/>
                                          </p:val>
                                        </p:tav>
                                      </p:tavLst>
                                    </p:anim>
                                    <p:anim calcmode="lin" valueType="num">
                                      <p:cBhvr>
                                        <p:cTn id="417" dur="500"/>
                                        <p:tgtEl>
                                          <p:spTgt spid="40"/>
                                        </p:tgtEl>
                                        <p:attrNameLst>
                                          <p:attrName>ppt_y</p:attrName>
                                        </p:attrNameLst>
                                      </p:cBhvr>
                                      <p:tavLst>
                                        <p:tav tm="0">
                                          <p:val>
                                            <p:strVal val="ppt_y"/>
                                          </p:val>
                                        </p:tav>
                                        <p:tav tm="100000">
                                          <p:val>
                                            <p:strVal val="ppt_y"/>
                                          </p:val>
                                        </p:tav>
                                      </p:tavLst>
                                    </p:anim>
                                    <p:anim calcmode="lin" valueType="num">
                                      <p:cBhvr>
                                        <p:cTn id="418" dur="500"/>
                                        <p:tgtEl>
                                          <p:spTgt spid="40"/>
                                        </p:tgtEl>
                                        <p:attrNameLst>
                                          <p:attrName>ppt_w</p:attrName>
                                        </p:attrNameLst>
                                      </p:cBhvr>
                                      <p:tavLst>
                                        <p:tav tm="0">
                                          <p:val>
                                            <p:strVal val="ppt_w"/>
                                          </p:val>
                                        </p:tav>
                                        <p:tav tm="100000">
                                          <p:val>
                                            <p:fltVal val="0"/>
                                          </p:val>
                                        </p:tav>
                                      </p:tavLst>
                                    </p:anim>
                                    <p:anim calcmode="lin" valueType="num">
                                      <p:cBhvr>
                                        <p:cTn id="419" dur="500"/>
                                        <p:tgtEl>
                                          <p:spTgt spid="40"/>
                                        </p:tgtEl>
                                        <p:attrNameLst>
                                          <p:attrName>ppt_h</p:attrName>
                                        </p:attrNameLst>
                                      </p:cBhvr>
                                      <p:tavLst>
                                        <p:tav tm="0">
                                          <p:val>
                                            <p:strVal val="ppt_h"/>
                                          </p:val>
                                        </p:tav>
                                        <p:tav tm="100000">
                                          <p:val>
                                            <p:strVal val="ppt_h"/>
                                          </p:val>
                                        </p:tav>
                                      </p:tavLst>
                                    </p:anim>
                                    <p:set>
                                      <p:cBhvr>
                                        <p:cTn id="420" dur="1" fill="hold">
                                          <p:stCondLst>
                                            <p:cond delay="499"/>
                                          </p:stCondLst>
                                        </p:cTn>
                                        <p:tgtEl>
                                          <p:spTgt spid="40"/>
                                        </p:tgtEl>
                                        <p:attrNameLst>
                                          <p:attrName>style.visibility</p:attrName>
                                        </p:attrNameLst>
                                      </p:cBhvr>
                                      <p:to>
                                        <p:strVal val="hidden"/>
                                      </p:to>
                                    </p:set>
                                  </p:childTnLst>
                                </p:cTn>
                              </p:par>
                            </p:childTnLst>
                          </p:cTn>
                        </p:par>
                      </p:childTnLst>
                    </p:cTn>
                  </p:par>
                  <p:par>
                    <p:cTn id="421" fill="hold">
                      <p:stCondLst>
                        <p:cond delay="indefinite"/>
                      </p:stCondLst>
                      <p:childTnLst>
                        <p:par>
                          <p:cTn id="422" fill="hold">
                            <p:stCondLst>
                              <p:cond delay="0"/>
                            </p:stCondLst>
                            <p:childTnLst>
                              <p:par>
                                <p:cTn id="423" presetID="23" presetClass="entr" presetSubtype="16" fill="hold" grpId="0" nodeType="clickEffect">
                                  <p:stCondLst>
                                    <p:cond delay="250"/>
                                  </p:stCondLst>
                                  <p:childTnLst>
                                    <p:set>
                                      <p:cBhvr>
                                        <p:cTn id="424" dur="1" fill="hold">
                                          <p:stCondLst>
                                            <p:cond delay="0"/>
                                          </p:stCondLst>
                                        </p:cTn>
                                        <p:tgtEl>
                                          <p:spTgt spid="52"/>
                                        </p:tgtEl>
                                        <p:attrNameLst>
                                          <p:attrName>style.visibility</p:attrName>
                                        </p:attrNameLst>
                                      </p:cBhvr>
                                      <p:to>
                                        <p:strVal val="visible"/>
                                      </p:to>
                                    </p:set>
                                    <p:anim calcmode="lin" valueType="num">
                                      <p:cBhvr>
                                        <p:cTn id="425" dur="500" fill="hold"/>
                                        <p:tgtEl>
                                          <p:spTgt spid="52"/>
                                        </p:tgtEl>
                                        <p:attrNameLst>
                                          <p:attrName>ppt_w</p:attrName>
                                        </p:attrNameLst>
                                      </p:cBhvr>
                                      <p:tavLst>
                                        <p:tav tm="0">
                                          <p:val>
                                            <p:fltVal val="0"/>
                                          </p:val>
                                        </p:tav>
                                        <p:tav tm="100000">
                                          <p:val>
                                            <p:strVal val="#ppt_w"/>
                                          </p:val>
                                        </p:tav>
                                      </p:tavLst>
                                    </p:anim>
                                    <p:anim calcmode="lin" valueType="num">
                                      <p:cBhvr>
                                        <p:cTn id="426" dur="500" fill="hold"/>
                                        <p:tgtEl>
                                          <p:spTgt spid="52"/>
                                        </p:tgtEl>
                                        <p:attrNameLst>
                                          <p:attrName>ppt_h</p:attrName>
                                        </p:attrNameLst>
                                      </p:cBhvr>
                                      <p:tavLst>
                                        <p:tav tm="0">
                                          <p:val>
                                            <p:fltVal val="0"/>
                                          </p:val>
                                        </p:tav>
                                        <p:tav tm="100000">
                                          <p:val>
                                            <p:strVal val="#ppt_h"/>
                                          </p:val>
                                        </p:tav>
                                      </p:tavLst>
                                    </p:anim>
                                  </p:childTnLst>
                                </p:cTn>
                              </p:par>
                              <p:par>
                                <p:cTn id="427" presetID="23" presetClass="exit" presetSubtype="32" fill="hold" grpId="1" nodeType="withEffect">
                                  <p:stCondLst>
                                    <p:cond delay="0"/>
                                  </p:stCondLst>
                                  <p:childTnLst>
                                    <p:anim calcmode="lin" valueType="num">
                                      <p:cBhvr>
                                        <p:cTn id="428" dur="500"/>
                                        <p:tgtEl>
                                          <p:spTgt spid="45"/>
                                        </p:tgtEl>
                                        <p:attrNameLst>
                                          <p:attrName>ppt_w</p:attrName>
                                        </p:attrNameLst>
                                      </p:cBhvr>
                                      <p:tavLst>
                                        <p:tav tm="0">
                                          <p:val>
                                            <p:strVal val="ppt_w"/>
                                          </p:val>
                                        </p:tav>
                                        <p:tav tm="100000">
                                          <p:val>
                                            <p:fltVal val="0"/>
                                          </p:val>
                                        </p:tav>
                                      </p:tavLst>
                                    </p:anim>
                                    <p:anim calcmode="lin" valueType="num">
                                      <p:cBhvr>
                                        <p:cTn id="429" dur="500"/>
                                        <p:tgtEl>
                                          <p:spTgt spid="45"/>
                                        </p:tgtEl>
                                        <p:attrNameLst>
                                          <p:attrName>ppt_h</p:attrName>
                                        </p:attrNameLst>
                                      </p:cBhvr>
                                      <p:tavLst>
                                        <p:tav tm="0">
                                          <p:val>
                                            <p:strVal val="ppt_h"/>
                                          </p:val>
                                        </p:tav>
                                        <p:tav tm="100000">
                                          <p:val>
                                            <p:fltVal val="0"/>
                                          </p:val>
                                        </p:tav>
                                      </p:tavLst>
                                    </p:anim>
                                    <p:set>
                                      <p:cBhvr>
                                        <p:cTn id="430" dur="1" fill="hold">
                                          <p:stCondLst>
                                            <p:cond delay="499"/>
                                          </p:stCondLst>
                                        </p:cTn>
                                        <p:tgtEl>
                                          <p:spTgt spid="45"/>
                                        </p:tgtEl>
                                        <p:attrNameLst>
                                          <p:attrName>style.visibility</p:attrName>
                                        </p:attrNameLst>
                                      </p:cBhvr>
                                      <p:to>
                                        <p:strVal val="hidden"/>
                                      </p:to>
                                    </p:set>
                                  </p:childTnLst>
                                </p:cTn>
                              </p:par>
                            </p:childTnLst>
                          </p:cTn>
                        </p:par>
                      </p:childTnLst>
                    </p:cTn>
                  </p:par>
                  <p:par>
                    <p:cTn id="431" fill="hold">
                      <p:stCondLst>
                        <p:cond delay="indefinite"/>
                      </p:stCondLst>
                      <p:childTnLst>
                        <p:par>
                          <p:cTn id="432" fill="hold">
                            <p:stCondLst>
                              <p:cond delay="0"/>
                            </p:stCondLst>
                            <p:childTnLst>
                              <p:par>
                                <p:cTn id="433" presetID="23" presetClass="entr" presetSubtype="16" fill="hold" grpId="0" nodeType="clickEffect">
                                  <p:stCondLst>
                                    <p:cond delay="250"/>
                                  </p:stCondLst>
                                  <p:childTnLst>
                                    <p:set>
                                      <p:cBhvr>
                                        <p:cTn id="434" dur="1" fill="hold">
                                          <p:stCondLst>
                                            <p:cond delay="0"/>
                                          </p:stCondLst>
                                        </p:cTn>
                                        <p:tgtEl>
                                          <p:spTgt spid="44"/>
                                        </p:tgtEl>
                                        <p:attrNameLst>
                                          <p:attrName>style.visibility</p:attrName>
                                        </p:attrNameLst>
                                      </p:cBhvr>
                                      <p:to>
                                        <p:strVal val="visible"/>
                                      </p:to>
                                    </p:set>
                                    <p:anim calcmode="lin" valueType="num">
                                      <p:cBhvr>
                                        <p:cTn id="435" dur="500" fill="hold"/>
                                        <p:tgtEl>
                                          <p:spTgt spid="44"/>
                                        </p:tgtEl>
                                        <p:attrNameLst>
                                          <p:attrName>ppt_w</p:attrName>
                                        </p:attrNameLst>
                                      </p:cBhvr>
                                      <p:tavLst>
                                        <p:tav tm="0">
                                          <p:val>
                                            <p:fltVal val="0"/>
                                          </p:val>
                                        </p:tav>
                                        <p:tav tm="100000">
                                          <p:val>
                                            <p:strVal val="#ppt_w"/>
                                          </p:val>
                                        </p:tav>
                                      </p:tavLst>
                                    </p:anim>
                                    <p:anim calcmode="lin" valueType="num">
                                      <p:cBhvr>
                                        <p:cTn id="436" dur="500" fill="hold"/>
                                        <p:tgtEl>
                                          <p:spTgt spid="44"/>
                                        </p:tgtEl>
                                        <p:attrNameLst>
                                          <p:attrName>ppt_h</p:attrName>
                                        </p:attrNameLst>
                                      </p:cBhvr>
                                      <p:tavLst>
                                        <p:tav tm="0">
                                          <p:val>
                                            <p:fltVal val="0"/>
                                          </p:val>
                                        </p:tav>
                                        <p:tav tm="100000">
                                          <p:val>
                                            <p:strVal val="#ppt_h"/>
                                          </p:val>
                                        </p:tav>
                                      </p:tavLst>
                                    </p:anim>
                                  </p:childTnLst>
                                </p:cTn>
                              </p:par>
                              <p:par>
                                <p:cTn id="437" presetID="23" presetClass="exit" presetSubtype="32" fill="hold" grpId="1" nodeType="withEffect">
                                  <p:stCondLst>
                                    <p:cond delay="0"/>
                                  </p:stCondLst>
                                  <p:childTnLst>
                                    <p:anim calcmode="lin" valueType="num">
                                      <p:cBhvr>
                                        <p:cTn id="438" dur="500"/>
                                        <p:tgtEl>
                                          <p:spTgt spid="52"/>
                                        </p:tgtEl>
                                        <p:attrNameLst>
                                          <p:attrName>ppt_w</p:attrName>
                                        </p:attrNameLst>
                                      </p:cBhvr>
                                      <p:tavLst>
                                        <p:tav tm="0">
                                          <p:val>
                                            <p:strVal val="ppt_w"/>
                                          </p:val>
                                        </p:tav>
                                        <p:tav tm="100000">
                                          <p:val>
                                            <p:fltVal val="0"/>
                                          </p:val>
                                        </p:tav>
                                      </p:tavLst>
                                    </p:anim>
                                    <p:anim calcmode="lin" valueType="num">
                                      <p:cBhvr>
                                        <p:cTn id="439" dur="500"/>
                                        <p:tgtEl>
                                          <p:spTgt spid="52"/>
                                        </p:tgtEl>
                                        <p:attrNameLst>
                                          <p:attrName>ppt_h</p:attrName>
                                        </p:attrNameLst>
                                      </p:cBhvr>
                                      <p:tavLst>
                                        <p:tav tm="0">
                                          <p:val>
                                            <p:strVal val="ppt_h"/>
                                          </p:val>
                                        </p:tav>
                                        <p:tav tm="100000">
                                          <p:val>
                                            <p:fltVal val="0"/>
                                          </p:val>
                                        </p:tav>
                                      </p:tavLst>
                                    </p:anim>
                                    <p:set>
                                      <p:cBhvr>
                                        <p:cTn id="440" dur="1" fill="hold">
                                          <p:stCondLst>
                                            <p:cond delay="499"/>
                                          </p:stCondLst>
                                        </p:cTn>
                                        <p:tgtEl>
                                          <p:spTgt spid="52"/>
                                        </p:tgtEl>
                                        <p:attrNameLst>
                                          <p:attrName>style.visibility</p:attrName>
                                        </p:attrNameLst>
                                      </p:cBhvr>
                                      <p:to>
                                        <p:strVal val="hidden"/>
                                      </p:to>
                                    </p:set>
                                  </p:childTnLst>
                                </p:cTn>
                              </p:par>
                            </p:childTnLst>
                          </p:cTn>
                        </p:par>
                      </p:childTnLst>
                    </p:cTn>
                  </p:par>
                  <p:par>
                    <p:cTn id="441" fill="hold">
                      <p:stCondLst>
                        <p:cond delay="indefinite"/>
                      </p:stCondLst>
                      <p:childTnLst>
                        <p:par>
                          <p:cTn id="442" fill="hold">
                            <p:stCondLst>
                              <p:cond delay="0"/>
                            </p:stCondLst>
                            <p:childTnLst>
                              <p:par>
                                <p:cTn id="443" presetID="23" presetClass="entr" presetSubtype="16" fill="hold" grpId="0" nodeType="clickEffect">
                                  <p:stCondLst>
                                    <p:cond delay="250"/>
                                  </p:stCondLst>
                                  <p:childTnLst>
                                    <p:set>
                                      <p:cBhvr>
                                        <p:cTn id="444" dur="1" fill="hold">
                                          <p:stCondLst>
                                            <p:cond delay="0"/>
                                          </p:stCondLst>
                                        </p:cTn>
                                        <p:tgtEl>
                                          <p:spTgt spid="50"/>
                                        </p:tgtEl>
                                        <p:attrNameLst>
                                          <p:attrName>style.visibility</p:attrName>
                                        </p:attrNameLst>
                                      </p:cBhvr>
                                      <p:to>
                                        <p:strVal val="visible"/>
                                      </p:to>
                                    </p:set>
                                    <p:anim calcmode="lin" valueType="num">
                                      <p:cBhvr>
                                        <p:cTn id="445" dur="500" fill="hold"/>
                                        <p:tgtEl>
                                          <p:spTgt spid="50"/>
                                        </p:tgtEl>
                                        <p:attrNameLst>
                                          <p:attrName>ppt_w</p:attrName>
                                        </p:attrNameLst>
                                      </p:cBhvr>
                                      <p:tavLst>
                                        <p:tav tm="0">
                                          <p:val>
                                            <p:fltVal val="0"/>
                                          </p:val>
                                        </p:tav>
                                        <p:tav tm="100000">
                                          <p:val>
                                            <p:strVal val="#ppt_w"/>
                                          </p:val>
                                        </p:tav>
                                      </p:tavLst>
                                    </p:anim>
                                    <p:anim calcmode="lin" valueType="num">
                                      <p:cBhvr>
                                        <p:cTn id="446" dur="500" fill="hold"/>
                                        <p:tgtEl>
                                          <p:spTgt spid="50"/>
                                        </p:tgtEl>
                                        <p:attrNameLst>
                                          <p:attrName>ppt_h</p:attrName>
                                        </p:attrNameLst>
                                      </p:cBhvr>
                                      <p:tavLst>
                                        <p:tav tm="0">
                                          <p:val>
                                            <p:fltVal val="0"/>
                                          </p:val>
                                        </p:tav>
                                        <p:tav tm="100000">
                                          <p:val>
                                            <p:strVal val="#ppt_h"/>
                                          </p:val>
                                        </p:tav>
                                      </p:tavLst>
                                    </p:anim>
                                  </p:childTnLst>
                                </p:cTn>
                              </p:par>
                              <p:par>
                                <p:cTn id="447" presetID="23" presetClass="exit" presetSubtype="32" fill="hold" grpId="1" nodeType="withEffect">
                                  <p:stCondLst>
                                    <p:cond delay="0"/>
                                  </p:stCondLst>
                                  <p:childTnLst>
                                    <p:anim calcmode="lin" valueType="num">
                                      <p:cBhvr>
                                        <p:cTn id="448" dur="500"/>
                                        <p:tgtEl>
                                          <p:spTgt spid="44"/>
                                        </p:tgtEl>
                                        <p:attrNameLst>
                                          <p:attrName>ppt_w</p:attrName>
                                        </p:attrNameLst>
                                      </p:cBhvr>
                                      <p:tavLst>
                                        <p:tav tm="0">
                                          <p:val>
                                            <p:strVal val="ppt_w"/>
                                          </p:val>
                                        </p:tav>
                                        <p:tav tm="100000">
                                          <p:val>
                                            <p:fltVal val="0"/>
                                          </p:val>
                                        </p:tav>
                                      </p:tavLst>
                                    </p:anim>
                                    <p:anim calcmode="lin" valueType="num">
                                      <p:cBhvr>
                                        <p:cTn id="449" dur="500"/>
                                        <p:tgtEl>
                                          <p:spTgt spid="44"/>
                                        </p:tgtEl>
                                        <p:attrNameLst>
                                          <p:attrName>ppt_h</p:attrName>
                                        </p:attrNameLst>
                                      </p:cBhvr>
                                      <p:tavLst>
                                        <p:tav tm="0">
                                          <p:val>
                                            <p:strVal val="ppt_h"/>
                                          </p:val>
                                        </p:tav>
                                        <p:tav tm="100000">
                                          <p:val>
                                            <p:fltVal val="0"/>
                                          </p:val>
                                        </p:tav>
                                      </p:tavLst>
                                    </p:anim>
                                    <p:set>
                                      <p:cBhvr>
                                        <p:cTn id="450" dur="1" fill="hold">
                                          <p:stCondLst>
                                            <p:cond delay="499"/>
                                          </p:stCondLst>
                                        </p:cTn>
                                        <p:tgtEl>
                                          <p:spTgt spid="44"/>
                                        </p:tgtEl>
                                        <p:attrNameLst>
                                          <p:attrName>style.visibility</p:attrName>
                                        </p:attrNameLst>
                                      </p:cBhvr>
                                      <p:to>
                                        <p:strVal val="hidden"/>
                                      </p:to>
                                    </p:set>
                                  </p:childTnLst>
                                </p:cTn>
                              </p:par>
                            </p:childTnLst>
                          </p:cTn>
                        </p:par>
                      </p:childTnLst>
                    </p:cTn>
                  </p:par>
                  <p:par>
                    <p:cTn id="451" fill="hold">
                      <p:stCondLst>
                        <p:cond delay="indefinite"/>
                      </p:stCondLst>
                      <p:childTnLst>
                        <p:par>
                          <p:cTn id="452" fill="hold">
                            <p:stCondLst>
                              <p:cond delay="0"/>
                            </p:stCondLst>
                            <p:childTnLst>
                              <p:par>
                                <p:cTn id="453" presetID="23" presetClass="entr" presetSubtype="16" fill="hold" grpId="0" nodeType="clickEffect">
                                  <p:stCondLst>
                                    <p:cond delay="250"/>
                                  </p:stCondLst>
                                  <p:childTnLst>
                                    <p:set>
                                      <p:cBhvr>
                                        <p:cTn id="454" dur="1" fill="hold">
                                          <p:stCondLst>
                                            <p:cond delay="0"/>
                                          </p:stCondLst>
                                        </p:cTn>
                                        <p:tgtEl>
                                          <p:spTgt spid="49"/>
                                        </p:tgtEl>
                                        <p:attrNameLst>
                                          <p:attrName>style.visibility</p:attrName>
                                        </p:attrNameLst>
                                      </p:cBhvr>
                                      <p:to>
                                        <p:strVal val="visible"/>
                                      </p:to>
                                    </p:set>
                                    <p:anim calcmode="lin" valueType="num">
                                      <p:cBhvr>
                                        <p:cTn id="455" dur="500" fill="hold"/>
                                        <p:tgtEl>
                                          <p:spTgt spid="49"/>
                                        </p:tgtEl>
                                        <p:attrNameLst>
                                          <p:attrName>ppt_w</p:attrName>
                                        </p:attrNameLst>
                                      </p:cBhvr>
                                      <p:tavLst>
                                        <p:tav tm="0">
                                          <p:val>
                                            <p:fltVal val="0"/>
                                          </p:val>
                                        </p:tav>
                                        <p:tav tm="100000">
                                          <p:val>
                                            <p:strVal val="#ppt_w"/>
                                          </p:val>
                                        </p:tav>
                                      </p:tavLst>
                                    </p:anim>
                                    <p:anim calcmode="lin" valueType="num">
                                      <p:cBhvr>
                                        <p:cTn id="456" dur="500" fill="hold"/>
                                        <p:tgtEl>
                                          <p:spTgt spid="49"/>
                                        </p:tgtEl>
                                        <p:attrNameLst>
                                          <p:attrName>ppt_h</p:attrName>
                                        </p:attrNameLst>
                                      </p:cBhvr>
                                      <p:tavLst>
                                        <p:tav tm="0">
                                          <p:val>
                                            <p:fltVal val="0"/>
                                          </p:val>
                                        </p:tav>
                                        <p:tav tm="100000">
                                          <p:val>
                                            <p:strVal val="#ppt_h"/>
                                          </p:val>
                                        </p:tav>
                                      </p:tavLst>
                                    </p:anim>
                                  </p:childTnLst>
                                </p:cTn>
                              </p:par>
                              <p:par>
                                <p:cTn id="457" presetID="23" presetClass="exit" presetSubtype="32" fill="hold" grpId="1" nodeType="withEffect">
                                  <p:stCondLst>
                                    <p:cond delay="0"/>
                                  </p:stCondLst>
                                  <p:childTnLst>
                                    <p:anim calcmode="lin" valueType="num">
                                      <p:cBhvr>
                                        <p:cTn id="458" dur="500"/>
                                        <p:tgtEl>
                                          <p:spTgt spid="50"/>
                                        </p:tgtEl>
                                        <p:attrNameLst>
                                          <p:attrName>ppt_w</p:attrName>
                                        </p:attrNameLst>
                                      </p:cBhvr>
                                      <p:tavLst>
                                        <p:tav tm="0">
                                          <p:val>
                                            <p:strVal val="ppt_w"/>
                                          </p:val>
                                        </p:tav>
                                        <p:tav tm="100000">
                                          <p:val>
                                            <p:fltVal val="0"/>
                                          </p:val>
                                        </p:tav>
                                      </p:tavLst>
                                    </p:anim>
                                    <p:anim calcmode="lin" valueType="num">
                                      <p:cBhvr>
                                        <p:cTn id="459" dur="500"/>
                                        <p:tgtEl>
                                          <p:spTgt spid="50"/>
                                        </p:tgtEl>
                                        <p:attrNameLst>
                                          <p:attrName>ppt_h</p:attrName>
                                        </p:attrNameLst>
                                      </p:cBhvr>
                                      <p:tavLst>
                                        <p:tav tm="0">
                                          <p:val>
                                            <p:strVal val="ppt_h"/>
                                          </p:val>
                                        </p:tav>
                                        <p:tav tm="100000">
                                          <p:val>
                                            <p:fltVal val="0"/>
                                          </p:val>
                                        </p:tav>
                                      </p:tavLst>
                                    </p:anim>
                                    <p:set>
                                      <p:cBhvr>
                                        <p:cTn id="460" dur="1" fill="hold">
                                          <p:stCondLst>
                                            <p:cond delay="499"/>
                                          </p:stCondLst>
                                        </p:cTn>
                                        <p:tgtEl>
                                          <p:spTgt spid="50"/>
                                        </p:tgtEl>
                                        <p:attrNameLst>
                                          <p:attrName>style.visibility</p:attrName>
                                        </p:attrNameLst>
                                      </p:cBhvr>
                                      <p:to>
                                        <p:strVal val="hidden"/>
                                      </p:to>
                                    </p:set>
                                  </p:childTnLst>
                                </p:cTn>
                              </p:par>
                            </p:childTnLst>
                          </p:cTn>
                        </p:par>
                      </p:childTnLst>
                    </p:cTn>
                  </p:par>
                  <p:par>
                    <p:cTn id="461" fill="hold">
                      <p:stCondLst>
                        <p:cond delay="indefinite"/>
                      </p:stCondLst>
                      <p:childTnLst>
                        <p:par>
                          <p:cTn id="462" fill="hold">
                            <p:stCondLst>
                              <p:cond delay="0"/>
                            </p:stCondLst>
                            <p:childTnLst>
                              <p:par>
                                <p:cTn id="463" presetID="23" presetClass="entr" presetSubtype="16" fill="hold" grpId="0" nodeType="clickEffect">
                                  <p:stCondLst>
                                    <p:cond delay="250"/>
                                  </p:stCondLst>
                                  <p:childTnLst>
                                    <p:set>
                                      <p:cBhvr>
                                        <p:cTn id="464" dur="1" fill="hold">
                                          <p:stCondLst>
                                            <p:cond delay="0"/>
                                          </p:stCondLst>
                                        </p:cTn>
                                        <p:tgtEl>
                                          <p:spTgt spid="51"/>
                                        </p:tgtEl>
                                        <p:attrNameLst>
                                          <p:attrName>style.visibility</p:attrName>
                                        </p:attrNameLst>
                                      </p:cBhvr>
                                      <p:to>
                                        <p:strVal val="visible"/>
                                      </p:to>
                                    </p:set>
                                    <p:anim calcmode="lin" valueType="num">
                                      <p:cBhvr>
                                        <p:cTn id="465" dur="500" fill="hold"/>
                                        <p:tgtEl>
                                          <p:spTgt spid="51"/>
                                        </p:tgtEl>
                                        <p:attrNameLst>
                                          <p:attrName>ppt_w</p:attrName>
                                        </p:attrNameLst>
                                      </p:cBhvr>
                                      <p:tavLst>
                                        <p:tav tm="0">
                                          <p:val>
                                            <p:fltVal val="0"/>
                                          </p:val>
                                        </p:tav>
                                        <p:tav tm="100000">
                                          <p:val>
                                            <p:strVal val="#ppt_w"/>
                                          </p:val>
                                        </p:tav>
                                      </p:tavLst>
                                    </p:anim>
                                    <p:anim calcmode="lin" valueType="num">
                                      <p:cBhvr>
                                        <p:cTn id="466" dur="500" fill="hold"/>
                                        <p:tgtEl>
                                          <p:spTgt spid="51"/>
                                        </p:tgtEl>
                                        <p:attrNameLst>
                                          <p:attrName>ppt_h</p:attrName>
                                        </p:attrNameLst>
                                      </p:cBhvr>
                                      <p:tavLst>
                                        <p:tav tm="0">
                                          <p:val>
                                            <p:fltVal val="0"/>
                                          </p:val>
                                        </p:tav>
                                        <p:tav tm="100000">
                                          <p:val>
                                            <p:strVal val="#ppt_h"/>
                                          </p:val>
                                        </p:tav>
                                      </p:tavLst>
                                    </p:anim>
                                  </p:childTnLst>
                                </p:cTn>
                              </p:par>
                              <p:par>
                                <p:cTn id="467" presetID="23" presetClass="exit" presetSubtype="32" fill="hold" grpId="1" nodeType="withEffect">
                                  <p:stCondLst>
                                    <p:cond delay="0"/>
                                  </p:stCondLst>
                                  <p:childTnLst>
                                    <p:anim calcmode="lin" valueType="num">
                                      <p:cBhvr>
                                        <p:cTn id="468" dur="500"/>
                                        <p:tgtEl>
                                          <p:spTgt spid="49"/>
                                        </p:tgtEl>
                                        <p:attrNameLst>
                                          <p:attrName>ppt_w</p:attrName>
                                        </p:attrNameLst>
                                      </p:cBhvr>
                                      <p:tavLst>
                                        <p:tav tm="0">
                                          <p:val>
                                            <p:strVal val="ppt_w"/>
                                          </p:val>
                                        </p:tav>
                                        <p:tav tm="100000">
                                          <p:val>
                                            <p:fltVal val="0"/>
                                          </p:val>
                                        </p:tav>
                                      </p:tavLst>
                                    </p:anim>
                                    <p:anim calcmode="lin" valueType="num">
                                      <p:cBhvr>
                                        <p:cTn id="469" dur="500"/>
                                        <p:tgtEl>
                                          <p:spTgt spid="49"/>
                                        </p:tgtEl>
                                        <p:attrNameLst>
                                          <p:attrName>ppt_h</p:attrName>
                                        </p:attrNameLst>
                                      </p:cBhvr>
                                      <p:tavLst>
                                        <p:tav tm="0">
                                          <p:val>
                                            <p:strVal val="ppt_h"/>
                                          </p:val>
                                        </p:tav>
                                        <p:tav tm="100000">
                                          <p:val>
                                            <p:fltVal val="0"/>
                                          </p:val>
                                        </p:tav>
                                      </p:tavLst>
                                    </p:anim>
                                    <p:set>
                                      <p:cBhvr>
                                        <p:cTn id="470" dur="1" fill="hold">
                                          <p:stCondLst>
                                            <p:cond delay="499"/>
                                          </p:stCondLst>
                                        </p:cTn>
                                        <p:tgtEl>
                                          <p:spTgt spid="49"/>
                                        </p:tgtEl>
                                        <p:attrNameLst>
                                          <p:attrName>style.visibility</p:attrName>
                                        </p:attrNameLst>
                                      </p:cBhvr>
                                      <p:to>
                                        <p:strVal val="hidden"/>
                                      </p:to>
                                    </p:set>
                                  </p:childTnLst>
                                </p:cTn>
                              </p:par>
                            </p:childTnLst>
                          </p:cTn>
                        </p:par>
                      </p:childTnLst>
                    </p:cTn>
                  </p:par>
                  <p:par>
                    <p:cTn id="471" fill="hold">
                      <p:stCondLst>
                        <p:cond delay="indefinite"/>
                      </p:stCondLst>
                      <p:childTnLst>
                        <p:par>
                          <p:cTn id="472" fill="hold">
                            <p:stCondLst>
                              <p:cond delay="0"/>
                            </p:stCondLst>
                            <p:childTnLst>
                              <p:par>
                                <p:cTn id="473" presetID="23" presetClass="entr" presetSubtype="16" fill="hold" grpId="0" nodeType="clickEffect">
                                  <p:stCondLst>
                                    <p:cond delay="250"/>
                                  </p:stCondLst>
                                  <p:childTnLst>
                                    <p:set>
                                      <p:cBhvr>
                                        <p:cTn id="474" dur="1" fill="hold">
                                          <p:stCondLst>
                                            <p:cond delay="0"/>
                                          </p:stCondLst>
                                        </p:cTn>
                                        <p:tgtEl>
                                          <p:spTgt spid="47"/>
                                        </p:tgtEl>
                                        <p:attrNameLst>
                                          <p:attrName>style.visibility</p:attrName>
                                        </p:attrNameLst>
                                      </p:cBhvr>
                                      <p:to>
                                        <p:strVal val="visible"/>
                                      </p:to>
                                    </p:set>
                                    <p:anim calcmode="lin" valueType="num">
                                      <p:cBhvr>
                                        <p:cTn id="475" dur="500" fill="hold"/>
                                        <p:tgtEl>
                                          <p:spTgt spid="47"/>
                                        </p:tgtEl>
                                        <p:attrNameLst>
                                          <p:attrName>ppt_w</p:attrName>
                                        </p:attrNameLst>
                                      </p:cBhvr>
                                      <p:tavLst>
                                        <p:tav tm="0">
                                          <p:val>
                                            <p:fltVal val="0"/>
                                          </p:val>
                                        </p:tav>
                                        <p:tav tm="100000">
                                          <p:val>
                                            <p:strVal val="#ppt_w"/>
                                          </p:val>
                                        </p:tav>
                                      </p:tavLst>
                                    </p:anim>
                                    <p:anim calcmode="lin" valueType="num">
                                      <p:cBhvr>
                                        <p:cTn id="476" dur="500" fill="hold"/>
                                        <p:tgtEl>
                                          <p:spTgt spid="47"/>
                                        </p:tgtEl>
                                        <p:attrNameLst>
                                          <p:attrName>ppt_h</p:attrName>
                                        </p:attrNameLst>
                                      </p:cBhvr>
                                      <p:tavLst>
                                        <p:tav tm="0">
                                          <p:val>
                                            <p:fltVal val="0"/>
                                          </p:val>
                                        </p:tav>
                                        <p:tav tm="100000">
                                          <p:val>
                                            <p:strVal val="#ppt_h"/>
                                          </p:val>
                                        </p:tav>
                                      </p:tavLst>
                                    </p:anim>
                                  </p:childTnLst>
                                </p:cTn>
                              </p:par>
                              <p:par>
                                <p:cTn id="477" presetID="23" presetClass="exit" presetSubtype="32" fill="hold" grpId="1" nodeType="withEffect">
                                  <p:stCondLst>
                                    <p:cond delay="0"/>
                                  </p:stCondLst>
                                  <p:childTnLst>
                                    <p:anim calcmode="lin" valueType="num">
                                      <p:cBhvr>
                                        <p:cTn id="478" dur="500"/>
                                        <p:tgtEl>
                                          <p:spTgt spid="51"/>
                                        </p:tgtEl>
                                        <p:attrNameLst>
                                          <p:attrName>ppt_w</p:attrName>
                                        </p:attrNameLst>
                                      </p:cBhvr>
                                      <p:tavLst>
                                        <p:tav tm="0">
                                          <p:val>
                                            <p:strVal val="ppt_w"/>
                                          </p:val>
                                        </p:tav>
                                        <p:tav tm="100000">
                                          <p:val>
                                            <p:fltVal val="0"/>
                                          </p:val>
                                        </p:tav>
                                      </p:tavLst>
                                    </p:anim>
                                    <p:anim calcmode="lin" valueType="num">
                                      <p:cBhvr>
                                        <p:cTn id="479" dur="500"/>
                                        <p:tgtEl>
                                          <p:spTgt spid="51"/>
                                        </p:tgtEl>
                                        <p:attrNameLst>
                                          <p:attrName>ppt_h</p:attrName>
                                        </p:attrNameLst>
                                      </p:cBhvr>
                                      <p:tavLst>
                                        <p:tav tm="0">
                                          <p:val>
                                            <p:strVal val="ppt_h"/>
                                          </p:val>
                                        </p:tav>
                                        <p:tav tm="100000">
                                          <p:val>
                                            <p:fltVal val="0"/>
                                          </p:val>
                                        </p:tav>
                                      </p:tavLst>
                                    </p:anim>
                                    <p:set>
                                      <p:cBhvr>
                                        <p:cTn id="480" dur="1" fill="hold">
                                          <p:stCondLst>
                                            <p:cond delay="499"/>
                                          </p:stCondLst>
                                        </p:cTn>
                                        <p:tgtEl>
                                          <p:spTgt spid="51"/>
                                        </p:tgtEl>
                                        <p:attrNameLst>
                                          <p:attrName>style.visibility</p:attrName>
                                        </p:attrNameLst>
                                      </p:cBhvr>
                                      <p:to>
                                        <p:strVal val="hidden"/>
                                      </p:to>
                                    </p:set>
                                  </p:childTnLst>
                                </p:cTn>
                              </p:par>
                            </p:childTnLst>
                          </p:cTn>
                        </p:par>
                      </p:childTnLst>
                    </p:cTn>
                  </p:par>
                  <p:par>
                    <p:cTn id="481" fill="hold">
                      <p:stCondLst>
                        <p:cond delay="indefinite"/>
                      </p:stCondLst>
                      <p:childTnLst>
                        <p:par>
                          <p:cTn id="482" fill="hold">
                            <p:stCondLst>
                              <p:cond delay="0"/>
                            </p:stCondLst>
                            <p:childTnLst>
                              <p:par>
                                <p:cTn id="483" presetID="23" presetClass="entr" presetSubtype="16" fill="hold" grpId="0" nodeType="clickEffect">
                                  <p:stCondLst>
                                    <p:cond delay="250"/>
                                  </p:stCondLst>
                                  <p:childTnLst>
                                    <p:set>
                                      <p:cBhvr>
                                        <p:cTn id="484" dur="1" fill="hold">
                                          <p:stCondLst>
                                            <p:cond delay="0"/>
                                          </p:stCondLst>
                                        </p:cTn>
                                        <p:tgtEl>
                                          <p:spTgt spid="48"/>
                                        </p:tgtEl>
                                        <p:attrNameLst>
                                          <p:attrName>style.visibility</p:attrName>
                                        </p:attrNameLst>
                                      </p:cBhvr>
                                      <p:to>
                                        <p:strVal val="visible"/>
                                      </p:to>
                                    </p:set>
                                    <p:anim calcmode="lin" valueType="num">
                                      <p:cBhvr>
                                        <p:cTn id="485" dur="500" fill="hold"/>
                                        <p:tgtEl>
                                          <p:spTgt spid="48"/>
                                        </p:tgtEl>
                                        <p:attrNameLst>
                                          <p:attrName>ppt_w</p:attrName>
                                        </p:attrNameLst>
                                      </p:cBhvr>
                                      <p:tavLst>
                                        <p:tav tm="0">
                                          <p:val>
                                            <p:fltVal val="0"/>
                                          </p:val>
                                        </p:tav>
                                        <p:tav tm="100000">
                                          <p:val>
                                            <p:strVal val="#ppt_w"/>
                                          </p:val>
                                        </p:tav>
                                      </p:tavLst>
                                    </p:anim>
                                    <p:anim calcmode="lin" valueType="num">
                                      <p:cBhvr>
                                        <p:cTn id="486" dur="500" fill="hold"/>
                                        <p:tgtEl>
                                          <p:spTgt spid="48"/>
                                        </p:tgtEl>
                                        <p:attrNameLst>
                                          <p:attrName>ppt_h</p:attrName>
                                        </p:attrNameLst>
                                      </p:cBhvr>
                                      <p:tavLst>
                                        <p:tav tm="0">
                                          <p:val>
                                            <p:fltVal val="0"/>
                                          </p:val>
                                        </p:tav>
                                        <p:tav tm="100000">
                                          <p:val>
                                            <p:strVal val="#ppt_h"/>
                                          </p:val>
                                        </p:tav>
                                      </p:tavLst>
                                    </p:anim>
                                  </p:childTnLst>
                                </p:cTn>
                              </p:par>
                              <p:par>
                                <p:cTn id="487" presetID="23" presetClass="exit" presetSubtype="32" fill="hold" grpId="1" nodeType="withEffect">
                                  <p:stCondLst>
                                    <p:cond delay="0"/>
                                  </p:stCondLst>
                                  <p:childTnLst>
                                    <p:anim calcmode="lin" valueType="num">
                                      <p:cBhvr>
                                        <p:cTn id="488" dur="500"/>
                                        <p:tgtEl>
                                          <p:spTgt spid="47"/>
                                        </p:tgtEl>
                                        <p:attrNameLst>
                                          <p:attrName>ppt_w</p:attrName>
                                        </p:attrNameLst>
                                      </p:cBhvr>
                                      <p:tavLst>
                                        <p:tav tm="0">
                                          <p:val>
                                            <p:strVal val="ppt_w"/>
                                          </p:val>
                                        </p:tav>
                                        <p:tav tm="100000">
                                          <p:val>
                                            <p:fltVal val="0"/>
                                          </p:val>
                                        </p:tav>
                                      </p:tavLst>
                                    </p:anim>
                                    <p:anim calcmode="lin" valueType="num">
                                      <p:cBhvr>
                                        <p:cTn id="489" dur="500"/>
                                        <p:tgtEl>
                                          <p:spTgt spid="47"/>
                                        </p:tgtEl>
                                        <p:attrNameLst>
                                          <p:attrName>ppt_h</p:attrName>
                                        </p:attrNameLst>
                                      </p:cBhvr>
                                      <p:tavLst>
                                        <p:tav tm="0">
                                          <p:val>
                                            <p:strVal val="ppt_h"/>
                                          </p:val>
                                        </p:tav>
                                        <p:tav tm="100000">
                                          <p:val>
                                            <p:fltVal val="0"/>
                                          </p:val>
                                        </p:tav>
                                      </p:tavLst>
                                    </p:anim>
                                    <p:set>
                                      <p:cBhvr>
                                        <p:cTn id="490" dur="1" fill="hold">
                                          <p:stCondLst>
                                            <p:cond delay="499"/>
                                          </p:stCondLst>
                                        </p:cTn>
                                        <p:tgtEl>
                                          <p:spTgt spid="47"/>
                                        </p:tgtEl>
                                        <p:attrNameLst>
                                          <p:attrName>style.visibility</p:attrName>
                                        </p:attrNameLst>
                                      </p:cBhvr>
                                      <p:to>
                                        <p:strVal val="hidden"/>
                                      </p:to>
                                    </p:set>
                                  </p:childTnLst>
                                </p:cTn>
                              </p:par>
                            </p:childTnLst>
                          </p:cTn>
                        </p:par>
                      </p:childTnLst>
                    </p:cTn>
                  </p:par>
                  <p:par>
                    <p:cTn id="491" fill="hold">
                      <p:stCondLst>
                        <p:cond delay="indefinite"/>
                      </p:stCondLst>
                      <p:childTnLst>
                        <p:par>
                          <p:cTn id="492" fill="hold">
                            <p:stCondLst>
                              <p:cond delay="0"/>
                            </p:stCondLst>
                            <p:childTnLst>
                              <p:par>
                                <p:cTn id="493" presetID="22" presetClass="entr" presetSubtype="1" fill="hold" grpId="0" nodeType="clickEffect">
                                  <p:stCondLst>
                                    <p:cond delay="0"/>
                                  </p:stCondLst>
                                  <p:childTnLst>
                                    <p:set>
                                      <p:cBhvr>
                                        <p:cTn id="494" dur="1" fill="hold">
                                          <p:stCondLst>
                                            <p:cond delay="0"/>
                                          </p:stCondLst>
                                        </p:cTn>
                                        <p:tgtEl>
                                          <p:spTgt spid="6"/>
                                        </p:tgtEl>
                                        <p:attrNameLst>
                                          <p:attrName>style.visibility</p:attrName>
                                        </p:attrNameLst>
                                      </p:cBhvr>
                                      <p:to>
                                        <p:strVal val="visible"/>
                                      </p:to>
                                    </p:set>
                                    <p:animEffect transition="in" filter="wipe(up)">
                                      <p:cBhvr>
                                        <p:cTn id="49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15" grpId="0"/>
      <p:bldP spid="15" grpId="1"/>
      <p:bldP spid="15" grpId="2"/>
      <p:bldP spid="17" grpId="0"/>
      <p:bldP spid="17" grpId="1"/>
      <p:bldP spid="2" grpId="0"/>
      <p:bldP spid="2" grpId="1"/>
      <p:bldP spid="5" grpId="0"/>
      <p:bldP spid="5" grpId="1"/>
      <p:bldP spid="5" grpId="2"/>
      <p:bldP spid="5"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8" grpId="0"/>
      <p:bldP spid="18" grpId="1"/>
      <p:bldP spid="18" grpId="2"/>
      <p:bldP spid="19" grpId="0"/>
      <p:bldP spid="19" grpId="1"/>
      <p:bldP spid="19" grpId="2"/>
      <p:bldP spid="20" grpId="0"/>
      <p:bldP spid="20" grpId="1"/>
      <p:bldP spid="20" grpId="2"/>
      <p:bldP spid="22" grpId="0"/>
      <p:bldP spid="22" grpId="1"/>
      <p:bldP spid="22" grpId="2"/>
      <p:bldP spid="23" grpId="0"/>
      <p:bldP spid="23" grpId="1"/>
      <p:bldP spid="23" grpId="2"/>
      <p:bldP spid="24" grpId="0"/>
      <p:bldP spid="24" grpId="1"/>
      <p:bldP spid="24" grpId="2"/>
      <p:bldP spid="25" grpId="0"/>
      <p:bldP spid="25" grpId="1"/>
      <p:bldP spid="25" grpId="2"/>
      <p:bldP spid="27" grpId="0"/>
      <p:bldP spid="27" grpId="1"/>
      <p:bldP spid="28" grpId="0"/>
      <p:bldP spid="28" grpId="1"/>
      <p:bldP spid="6" grpId="0" animBg="1"/>
      <p:bldP spid="29" grpId="0"/>
      <p:bldP spid="16" grpId="0"/>
      <p:bldP spid="16" grpId="1"/>
      <p:bldP spid="41" grpId="0" animBg="1"/>
      <p:bldP spid="42" grpId="0" animBg="1"/>
      <p:bldP spid="88" grpId="0" animBg="1"/>
      <p:bldP spid="88" grpId="1" animBg="1"/>
      <p:bldP spid="88" grpId="2" animBg="1"/>
      <p:bldP spid="89" grpId="0" animBg="1"/>
      <p:bldP spid="89" grpId="1" animBg="1"/>
      <p:bldP spid="89" grpId="2" animBg="1"/>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3" grpId="0"/>
      <p:bldP spid="40" grpId="0"/>
      <p:bldP spid="40" grpId="1"/>
      <p:bldP spid="40" grpId="2"/>
      <p:bldP spid="45" grpId="0"/>
      <p:bldP spid="45" grpId="1"/>
      <p:bldP spid="52" grpId="0"/>
      <p:bldP spid="52" grpId="1"/>
      <p:bldP spid="44" grpId="0"/>
      <p:bldP spid="44" grpId="1"/>
      <p:bldP spid="50" grpId="0"/>
      <p:bldP spid="50" grpId="1"/>
      <p:bldP spid="49" grpId="0"/>
      <p:bldP spid="49" grpId="1"/>
      <p:bldP spid="51" grpId="0"/>
      <p:bldP spid="51" grpId="1"/>
      <p:bldP spid="47" grpId="0"/>
      <p:bldP spid="47" grpId="1"/>
      <p:bldP spid="48" grpId="0"/>
      <p:bldP spid="90" grpId="0"/>
      <p:bldP spid="90" grpId="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eart">
            <a:extLst>
              <a:ext uri="{FF2B5EF4-FFF2-40B4-BE49-F238E27FC236}">
                <a16:creationId xmlns:a16="http://schemas.microsoft.com/office/drawing/2014/main" id="{E2F823C9-A30E-809E-4D72-FC6FC523BFB3}"/>
              </a:ext>
            </a:extLst>
          </p:cNvPr>
          <p:cNvSpPr/>
          <p:nvPr/>
        </p:nvSpPr>
        <p:spPr>
          <a:xfrm>
            <a:off x="4333876" y="3450430"/>
            <a:ext cx="923544" cy="1005840"/>
          </a:xfrm>
          <a:custGeom>
            <a:avLst/>
            <a:gdLst>
              <a:gd name="connsiteX0" fmla="*/ 422237 w 844474"/>
              <a:gd name="connsiteY0" fmla="*/ 251460 h 1005840"/>
              <a:gd name="connsiteX1" fmla="*/ 422237 w 844474"/>
              <a:gd name="connsiteY1" fmla="*/ 1005840 h 1005840"/>
              <a:gd name="connsiteX2" fmla="*/ 422237 w 844474"/>
              <a:gd name="connsiteY2" fmla="*/ 251460 h 1005840"/>
              <a:gd name="connsiteX0" fmla="*/ 322848 w 860723"/>
              <a:gd name="connsiteY0" fmla="*/ 241136 h 984758"/>
              <a:gd name="connsiteX1" fmla="*/ 478834 w 860723"/>
              <a:gd name="connsiteY1" fmla="*/ 984758 h 984758"/>
              <a:gd name="connsiteX2" fmla="*/ 322848 w 860723"/>
              <a:gd name="connsiteY2" fmla="*/ 241136 h 984758"/>
              <a:gd name="connsiteX0" fmla="*/ 277896 w 872983"/>
              <a:gd name="connsiteY0" fmla="*/ 229779 h 1032568"/>
              <a:gd name="connsiteX1" fmla="*/ 509185 w 872983"/>
              <a:gd name="connsiteY1" fmla="*/ 1032568 h 1032568"/>
              <a:gd name="connsiteX2" fmla="*/ 277896 w 872983"/>
              <a:gd name="connsiteY2" fmla="*/ 229779 h 1032568"/>
              <a:gd name="connsiteX0" fmla="*/ 332454 w 927541"/>
              <a:gd name="connsiteY0" fmla="*/ 229779 h 1032568"/>
              <a:gd name="connsiteX1" fmla="*/ 563743 w 927541"/>
              <a:gd name="connsiteY1" fmla="*/ 1032568 h 1032568"/>
              <a:gd name="connsiteX2" fmla="*/ 332454 w 927541"/>
              <a:gd name="connsiteY2" fmla="*/ 229779 h 1032568"/>
              <a:gd name="connsiteX0" fmla="*/ 332454 w 969381"/>
              <a:gd name="connsiteY0" fmla="*/ 151142 h 953931"/>
              <a:gd name="connsiteX1" fmla="*/ 563743 w 969381"/>
              <a:gd name="connsiteY1" fmla="*/ 953931 h 953931"/>
              <a:gd name="connsiteX2" fmla="*/ 332454 w 969381"/>
              <a:gd name="connsiteY2" fmla="*/ 151142 h 953931"/>
              <a:gd name="connsiteX0" fmla="*/ 368194 w 1005121"/>
              <a:gd name="connsiteY0" fmla="*/ 151142 h 953931"/>
              <a:gd name="connsiteX1" fmla="*/ 599483 w 1005121"/>
              <a:gd name="connsiteY1" fmla="*/ 953931 h 953931"/>
              <a:gd name="connsiteX2" fmla="*/ 368194 w 1005121"/>
              <a:gd name="connsiteY2" fmla="*/ 151142 h 953931"/>
              <a:gd name="connsiteX0" fmla="*/ 368194 w 911984"/>
              <a:gd name="connsiteY0" fmla="*/ 156845 h 959634"/>
              <a:gd name="connsiteX1" fmla="*/ 599483 w 911984"/>
              <a:gd name="connsiteY1" fmla="*/ 959634 h 959634"/>
              <a:gd name="connsiteX2" fmla="*/ 368194 w 911984"/>
              <a:gd name="connsiteY2" fmla="*/ 156845 h 959634"/>
              <a:gd name="connsiteX0" fmla="*/ 374087 w 910139"/>
              <a:gd name="connsiteY0" fmla="*/ 151385 h 986447"/>
              <a:gd name="connsiteX1" fmla="*/ 594618 w 910139"/>
              <a:gd name="connsiteY1" fmla="*/ 986447 h 986447"/>
              <a:gd name="connsiteX2" fmla="*/ 374087 w 910139"/>
              <a:gd name="connsiteY2" fmla="*/ 151385 h 986447"/>
              <a:gd name="connsiteX0" fmla="*/ 372218 w 908270"/>
              <a:gd name="connsiteY0" fmla="*/ 151385 h 986447"/>
              <a:gd name="connsiteX1" fmla="*/ 592749 w 908270"/>
              <a:gd name="connsiteY1" fmla="*/ 986447 h 986447"/>
              <a:gd name="connsiteX2" fmla="*/ 372218 w 908270"/>
              <a:gd name="connsiteY2" fmla="*/ 151385 h 986447"/>
            </a:gdLst>
            <a:ahLst/>
            <a:cxnLst>
              <a:cxn ang="0">
                <a:pos x="connsiteX0" y="connsiteY0"/>
              </a:cxn>
              <a:cxn ang="0">
                <a:pos x="connsiteX1" y="connsiteY1"/>
              </a:cxn>
              <a:cxn ang="0">
                <a:pos x="connsiteX2" y="connsiteY2"/>
              </a:cxn>
            </a:cxnLst>
            <a:rect l="l" t="t" r="r" b="b"/>
            <a:pathLst>
              <a:path w="908270" h="986447">
                <a:moveTo>
                  <a:pt x="372218" y="151385"/>
                </a:moveTo>
                <a:cubicBezTo>
                  <a:pt x="741787" y="-252475"/>
                  <a:pt x="1245042" y="194415"/>
                  <a:pt x="592749" y="986447"/>
                </a:cubicBezTo>
                <a:cubicBezTo>
                  <a:pt x="-360758" y="522523"/>
                  <a:pt x="45680" y="-118005"/>
                  <a:pt x="372218" y="151385"/>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wn">
            <a:extLst>
              <a:ext uri="{FF2B5EF4-FFF2-40B4-BE49-F238E27FC236}">
                <a16:creationId xmlns:a16="http://schemas.microsoft.com/office/drawing/2014/main" id="{28A2AFE4-9D6E-1F4E-1187-80323E0A6729}"/>
              </a:ext>
            </a:extLst>
          </p:cNvPr>
          <p:cNvSpPr/>
          <p:nvPr/>
        </p:nvSpPr>
        <p:spPr>
          <a:xfrm>
            <a:off x="4336256" y="3462153"/>
            <a:ext cx="914400" cy="958594"/>
          </a:xfrm>
          <a:custGeom>
            <a:avLst/>
            <a:gdLst>
              <a:gd name="connsiteX0" fmla="*/ 602457 w 914400"/>
              <a:gd name="connsiteY0" fmla="*/ 942975 h 942975"/>
              <a:gd name="connsiteX1" fmla="*/ 745332 w 914400"/>
              <a:gd name="connsiteY1" fmla="*/ 842963 h 942975"/>
              <a:gd name="connsiteX2" fmla="*/ 854869 w 914400"/>
              <a:gd name="connsiteY2" fmla="*/ 607219 h 942975"/>
              <a:gd name="connsiteX3" fmla="*/ 914400 w 914400"/>
              <a:gd name="connsiteY3" fmla="*/ 304800 h 942975"/>
              <a:gd name="connsiteX4" fmla="*/ 859632 w 914400"/>
              <a:gd name="connsiteY4" fmla="*/ 76200 h 942975"/>
              <a:gd name="connsiteX5" fmla="*/ 766763 w 914400"/>
              <a:gd name="connsiteY5" fmla="*/ 4763 h 942975"/>
              <a:gd name="connsiteX6" fmla="*/ 650082 w 914400"/>
              <a:gd name="connsiteY6" fmla="*/ 0 h 942975"/>
              <a:gd name="connsiteX7" fmla="*/ 550069 w 914400"/>
              <a:gd name="connsiteY7" fmla="*/ 42863 h 942975"/>
              <a:gd name="connsiteX8" fmla="*/ 411957 w 914400"/>
              <a:gd name="connsiteY8" fmla="*/ 114300 h 942975"/>
              <a:gd name="connsiteX9" fmla="*/ 319088 w 914400"/>
              <a:gd name="connsiteY9" fmla="*/ 80963 h 942975"/>
              <a:gd name="connsiteX10" fmla="*/ 150019 w 914400"/>
              <a:gd name="connsiteY10" fmla="*/ 83344 h 942975"/>
              <a:gd name="connsiteX11" fmla="*/ 26194 w 914400"/>
              <a:gd name="connsiteY11" fmla="*/ 159544 h 942975"/>
              <a:gd name="connsiteX12" fmla="*/ 0 w 914400"/>
              <a:gd name="connsiteY12" fmla="*/ 292894 h 942975"/>
              <a:gd name="connsiteX13" fmla="*/ 7144 w 914400"/>
              <a:gd name="connsiteY13" fmla="*/ 397669 h 942975"/>
              <a:gd name="connsiteX14" fmla="*/ 78582 w 914400"/>
              <a:gd name="connsiteY14" fmla="*/ 573881 h 942975"/>
              <a:gd name="connsiteX15" fmla="*/ 178594 w 914400"/>
              <a:gd name="connsiteY15" fmla="*/ 700088 h 942975"/>
              <a:gd name="connsiteX16" fmla="*/ 333375 w 914400"/>
              <a:gd name="connsiteY16" fmla="*/ 809625 h 942975"/>
              <a:gd name="connsiteX17" fmla="*/ 483394 w 914400"/>
              <a:gd name="connsiteY17" fmla="*/ 919163 h 942975"/>
              <a:gd name="connsiteX18" fmla="*/ 602457 w 914400"/>
              <a:gd name="connsiteY18" fmla="*/ 942975 h 942975"/>
              <a:gd name="connsiteX0" fmla="*/ 602457 w 914400"/>
              <a:gd name="connsiteY0" fmla="*/ 942975 h 942975"/>
              <a:gd name="connsiteX1" fmla="*/ 745332 w 914400"/>
              <a:gd name="connsiteY1" fmla="*/ 842963 h 942975"/>
              <a:gd name="connsiteX2" fmla="*/ 854869 w 914400"/>
              <a:gd name="connsiteY2" fmla="*/ 607219 h 942975"/>
              <a:gd name="connsiteX3" fmla="*/ 914400 w 914400"/>
              <a:gd name="connsiteY3" fmla="*/ 304800 h 942975"/>
              <a:gd name="connsiteX4" fmla="*/ 859632 w 914400"/>
              <a:gd name="connsiteY4" fmla="*/ 76200 h 942975"/>
              <a:gd name="connsiteX5" fmla="*/ 766763 w 914400"/>
              <a:gd name="connsiteY5" fmla="*/ 4763 h 942975"/>
              <a:gd name="connsiteX6" fmla="*/ 650082 w 914400"/>
              <a:gd name="connsiteY6" fmla="*/ 0 h 942975"/>
              <a:gd name="connsiteX7" fmla="*/ 550069 w 914400"/>
              <a:gd name="connsiteY7" fmla="*/ 42863 h 942975"/>
              <a:gd name="connsiteX8" fmla="*/ 411957 w 914400"/>
              <a:gd name="connsiteY8" fmla="*/ 114300 h 942975"/>
              <a:gd name="connsiteX9" fmla="*/ 319088 w 914400"/>
              <a:gd name="connsiteY9" fmla="*/ 80963 h 942975"/>
              <a:gd name="connsiteX10" fmla="*/ 150019 w 914400"/>
              <a:gd name="connsiteY10" fmla="*/ 83344 h 942975"/>
              <a:gd name="connsiteX11" fmla="*/ 26194 w 914400"/>
              <a:gd name="connsiteY11" fmla="*/ 159544 h 942975"/>
              <a:gd name="connsiteX12" fmla="*/ 0 w 914400"/>
              <a:gd name="connsiteY12" fmla="*/ 292894 h 942975"/>
              <a:gd name="connsiteX13" fmla="*/ 7144 w 914400"/>
              <a:gd name="connsiteY13" fmla="*/ 397669 h 942975"/>
              <a:gd name="connsiteX14" fmla="*/ 78582 w 914400"/>
              <a:gd name="connsiteY14" fmla="*/ 573881 h 942975"/>
              <a:gd name="connsiteX15" fmla="*/ 178594 w 914400"/>
              <a:gd name="connsiteY15" fmla="*/ 700088 h 942975"/>
              <a:gd name="connsiteX16" fmla="*/ 321468 w 914400"/>
              <a:gd name="connsiteY16" fmla="*/ 852487 h 942975"/>
              <a:gd name="connsiteX17" fmla="*/ 483394 w 914400"/>
              <a:gd name="connsiteY17" fmla="*/ 919163 h 942975"/>
              <a:gd name="connsiteX18" fmla="*/ 602457 w 914400"/>
              <a:gd name="connsiteY18" fmla="*/ 942975 h 942975"/>
              <a:gd name="connsiteX0" fmla="*/ 602457 w 914400"/>
              <a:gd name="connsiteY0" fmla="*/ 942975 h 942975"/>
              <a:gd name="connsiteX1" fmla="*/ 745332 w 914400"/>
              <a:gd name="connsiteY1" fmla="*/ 842963 h 942975"/>
              <a:gd name="connsiteX2" fmla="*/ 854869 w 914400"/>
              <a:gd name="connsiteY2" fmla="*/ 607219 h 942975"/>
              <a:gd name="connsiteX3" fmla="*/ 914400 w 914400"/>
              <a:gd name="connsiteY3" fmla="*/ 304800 h 942975"/>
              <a:gd name="connsiteX4" fmla="*/ 859632 w 914400"/>
              <a:gd name="connsiteY4" fmla="*/ 76200 h 942975"/>
              <a:gd name="connsiteX5" fmla="*/ 766763 w 914400"/>
              <a:gd name="connsiteY5" fmla="*/ 4763 h 942975"/>
              <a:gd name="connsiteX6" fmla="*/ 650082 w 914400"/>
              <a:gd name="connsiteY6" fmla="*/ 0 h 942975"/>
              <a:gd name="connsiteX7" fmla="*/ 550069 w 914400"/>
              <a:gd name="connsiteY7" fmla="*/ 42863 h 942975"/>
              <a:gd name="connsiteX8" fmla="*/ 411957 w 914400"/>
              <a:gd name="connsiteY8" fmla="*/ 114300 h 942975"/>
              <a:gd name="connsiteX9" fmla="*/ 319088 w 914400"/>
              <a:gd name="connsiteY9" fmla="*/ 80963 h 942975"/>
              <a:gd name="connsiteX10" fmla="*/ 150019 w 914400"/>
              <a:gd name="connsiteY10" fmla="*/ 83344 h 942975"/>
              <a:gd name="connsiteX11" fmla="*/ 26194 w 914400"/>
              <a:gd name="connsiteY11" fmla="*/ 159544 h 942975"/>
              <a:gd name="connsiteX12" fmla="*/ 0 w 914400"/>
              <a:gd name="connsiteY12" fmla="*/ 292894 h 942975"/>
              <a:gd name="connsiteX13" fmla="*/ 7144 w 914400"/>
              <a:gd name="connsiteY13" fmla="*/ 397669 h 942975"/>
              <a:gd name="connsiteX14" fmla="*/ 78582 w 914400"/>
              <a:gd name="connsiteY14" fmla="*/ 573881 h 942975"/>
              <a:gd name="connsiteX15" fmla="*/ 178594 w 914400"/>
              <a:gd name="connsiteY15" fmla="*/ 700088 h 942975"/>
              <a:gd name="connsiteX16" fmla="*/ 321468 w 914400"/>
              <a:gd name="connsiteY16" fmla="*/ 852487 h 942975"/>
              <a:gd name="connsiteX17" fmla="*/ 471488 w 914400"/>
              <a:gd name="connsiteY17" fmla="*/ 940594 h 942975"/>
              <a:gd name="connsiteX18" fmla="*/ 602457 w 914400"/>
              <a:gd name="connsiteY18" fmla="*/ 942975 h 942975"/>
              <a:gd name="connsiteX0" fmla="*/ 602457 w 914400"/>
              <a:gd name="connsiteY0" fmla="*/ 942975 h 942975"/>
              <a:gd name="connsiteX1" fmla="*/ 745332 w 914400"/>
              <a:gd name="connsiteY1" fmla="*/ 842963 h 942975"/>
              <a:gd name="connsiteX2" fmla="*/ 854869 w 914400"/>
              <a:gd name="connsiteY2" fmla="*/ 607219 h 942975"/>
              <a:gd name="connsiteX3" fmla="*/ 914400 w 914400"/>
              <a:gd name="connsiteY3" fmla="*/ 304800 h 942975"/>
              <a:gd name="connsiteX4" fmla="*/ 912019 w 914400"/>
              <a:gd name="connsiteY4" fmla="*/ 171450 h 942975"/>
              <a:gd name="connsiteX5" fmla="*/ 859632 w 914400"/>
              <a:gd name="connsiteY5" fmla="*/ 76200 h 942975"/>
              <a:gd name="connsiteX6" fmla="*/ 766763 w 914400"/>
              <a:gd name="connsiteY6" fmla="*/ 4763 h 942975"/>
              <a:gd name="connsiteX7" fmla="*/ 650082 w 914400"/>
              <a:gd name="connsiteY7" fmla="*/ 0 h 942975"/>
              <a:gd name="connsiteX8" fmla="*/ 550069 w 914400"/>
              <a:gd name="connsiteY8" fmla="*/ 42863 h 942975"/>
              <a:gd name="connsiteX9" fmla="*/ 411957 w 914400"/>
              <a:gd name="connsiteY9" fmla="*/ 114300 h 942975"/>
              <a:gd name="connsiteX10" fmla="*/ 319088 w 914400"/>
              <a:gd name="connsiteY10" fmla="*/ 80963 h 942975"/>
              <a:gd name="connsiteX11" fmla="*/ 150019 w 914400"/>
              <a:gd name="connsiteY11" fmla="*/ 83344 h 942975"/>
              <a:gd name="connsiteX12" fmla="*/ 26194 w 914400"/>
              <a:gd name="connsiteY12" fmla="*/ 159544 h 942975"/>
              <a:gd name="connsiteX13" fmla="*/ 0 w 914400"/>
              <a:gd name="connsiteY13" fmla="*/ 292894 h 942975"/>
              <a:gd name="connsiteX14" fmla="*/ 7144 w 914400"/>
              <a:gd name="connsiteY14" fmla="*/ 397669 h 942975"/>
              <a:gd name="connsiteX15" fmla="*/ 78582 w 914400"/>
              <a:gd name="connsiteY15" fmla="*/ 573881 h 942975"/>
              <a:gd name="connsiteX16" fmla="*/ 178594 w 914400"/>
              <a:gd name="connsiteY16" fmla="*/ 700088 h 942975"/>
              <a:gd name="connsiteX17" fmla="*/ 321468 w 914400"/>
              <a:gd name="connsiteY17" fmla="*/ 852487 h 942975"/>
              <a:gd name="connsiteX18" fmla="*/ 471488 w 914400"/>
              <a:gd name="connsiteY18" fmla="*/ 940594 h 942975"/>
              <a:gd name="connsiteX19" fmla="*/ 602457 w 914400"/>
              <a:gd name="connsiteY19" fmla="*/ 942975 h 942975"/>
              <a:gd name="connsiteX0" fmla="*/ 602457 w 914400"/>
              <a:gd name="connsiteY0" fmla="*/ 942975 h 942975"/>
              <a:gd name="connsiteX1" fmla="*/ 745332 w 914400"/>
              <a:gd name="connsiteY1" fmla="*/ 842963 h 942975"/>
              <a:gd name="connsiteX2" fmla="*/ 854869 w 914400"/>
              <a:gd name="connsiteY2" fmla="*/ 607219 h 942975"/>
              <a:gd name="connsiteX3" fmla="*/ 914400 w 914400"/>
              <a:gd name="connsiteY3" fmla="*/ 304800 h 942975"/>
              <a:gd name="connsiteX4" fmla="*/ 912019 w 914400"/>
              <a:gd name="connsiteY4" fmla="*/ 171450 h 942975"/>
              <a:gd name="connsiteX5" fmla="*/ 859632 w 914400"/>
              <a:gd name="connsiteY5" fmla="*/ 76200 h 942975"/>
              <a:gd name="connsiteX6" fmla="*/ 766763 w 914400"/>
              <a:gd name="connsiteY6" fmla="*/ 4763 h 942975"/>
              <a:gd name="connsiteX7" fmla="*/ 650082 w 914400"/>
              <a:gd name="connsiteY7" fmla="*/ 0 h 942975"/>
              <a:gd name="connsiteX8" fmla="*/ 550069 w 914400"/>
              <a:gd name="connsiteY8" fmla="*/ 42863 h 942975"/>
              <a:gd name="connsiteX9" fmla="*/ 411957 w 914400"/>
              <a:gd name="connsiteY9" fmla="*/ 114300 h 942975"/>
              <a:gd name="connsiteX10" fmla="*/ 319088 w 914400"/>
              <a:gd name="connsiteY10" fmla="*/ 80963 h 942975"/>
              <a:gd name="connsiteX11" fmla="*/ 150019 w 914400"/>
              <a:gd name="connsiteY11" fmla="*/ 83344 h 942975"/>
              <a:gd name="connsiteX12" fmla="*/ 35719 w 914400"/>
              <a:gd name="connsiteY12" fmla="*/ 161925 h 942975"/>
              <a:gd name="connsiteX13" fmla="*/ 0 w 914400"/>
              <a:gd name="connsiteY13" fmla="*/ 292894 h 942975"/>
              <a:gd name="connsiteX14" fmla="*/ 7144 w 914400"/>
              <a:gd name="connsiteY14" fmla="*/ 397669 h 942975"/>
              <a:gd name="connsiteX15" fmla="*/ 78582 w 914400"/>
              <a:gd name="connsiteY15" fmla="*/ 573881 h 942975"/>
              <a:gd name="connsiteX16" fmla="*/ 178594 w 914400"/>
              <a:gd name="connsiteY16" fmla="*/ 700088 h 942975"/>
              <a:gd name="connsiteX17" fmla="*/ 321468 w 914400"/>
              <a:gd name="connsiteY17" fmla="*/ 852487 h 942975"/>
              <a:gd name="connsiteX18" fmla="*/ 471488 w 914400"/>
              <a:gd name="connsiteY18" fmla="*/ 940594 h 942975"/>
              <a:gd name="connsiteX19" fmla="*/ 602457 w 914400"/>
              <a:gd name="connsiteY19" fmla="*/ 942975 h 942975"/>
              <a:gd name="connsiteX0" fmla="*/ 602457 w 914400"/>
              <a:gd name="connsiteY0" fmla="*/ 942975 h 942975"/>
              <a:gd name="connsiteX1" fmla="*/ 745332 w 914400"/>
              <a:gd name="connsiteY1" fmla="*/ 842963 h 942975"/>
              <a:gd name="connsiteX2" fmla="*/ 854869 w 914400"/>
              <a:gd name="connsiteY2" fmla="*/ 607219 h 942975"/>
              <a:gd name="connsiteX3" fmla="*/ 914400 w 914400"/>
              <a:gd name="connsiteY3" fmla="*/ 304800 h 942975"/>
              <a:gd name="connsiteX4" fmla="*/ 912019 w 914400"/>
              <a:gd name="connsiteY4" fmla="*/ 171450 h 942975"/>
              <a:gd name="connsiteX5" fmla="*/ 859632 w 914400"/>
              <a:gd name="connsiteY5" fmla="*/ 76200 h 942975"/>
              <a:gd name="connsiteX6" fmla="*/ 766763 w 914400"/>
              <a:gd name="connsiteY6" fmla="*/ 4763 h 942975"/>
              <a:gd name="connsiteX7" fmla="*/ 650082 w 914400"/>
              <a:gd name="connsiteY7" fmla="*/ 0 h 942975"/>
              <a:gd name="connsiteX8" fmla="*/ 550069 w 914400"/>
              <a:gd name="connsiteY8" fmla="*/ 42863 h 942975"/>
              <a:gd name="connsiteX9" fmla="*/ 411957 w 914400"/>
              <a:gd name="connsiteY9" fmla="*/ 114300 h 942975"/>
              <a:gd name="connsiteX10" fmla="*/ 319088 w 914400"/>
              <a:gd name="connsiteY10" fmla="*/ 80963 h 942975"/>
              <a:gd name="connsiteX11" fmla="*/ 150019 w 914400"/>
              <a:gd name="connsiteY11" fmla="*/ 83344 h 942975"/>
              <a:gd name="connsiteX12" fmla="*/ 35719 w 914400"/>
              <a:gd name="connsiteY12" fmla="*/ 161925 h 942975"/>
              <a:gd name="connsiteX13" fmla="*/ 0 w 914400"/>
              <a:gd name="connsiteY13" fmla="*/ 292894 h 942975"/>
              <a:gd name="connsiteX14" fmla="*/ 7144 w 914400"/>
              <a:gd name="connsiteY14" fmla="*/ 397669 h 942975"/>
              <a:gd name="connsiteX15" fmla="*/ 78582 w 914400"/>
              <a:gd name="connsiteY15" fmla="*/ 573881 h 942975"/>
              <a:gd name="connsiteX16" fmla="*/ 178594 w 914400"/>
              <a:gd name="connsiteY16" fmla="*/ 700088 h 942975"/>
              <a:gd name="connsiteX17" fmla="*/ 321468 w 914400"/>
              <a:gd name="connsiteY17" fmla="*/ 852487 h 942975"/>
              <a:gd name="connsiteX18" fmla="*/ 471488 w 914400"/>
              <a:gd name="connsiteY18" fmla="*/ 940594 h 942975"/>
              <a:gd name="connsiteX19" fmla="*/ 602457 w 914400"/>
              <a:gd name="connsiteY19" fmla="*/ 942975 h 942975"/>
              <a:gd name="connsiteX0" fmla="*/ 602457 w 914400"/>
              <a:gd name="connsiteY0" fmla="*/ 947787 h 947787"/>
              <a:gd name="connsiteX1" fmla="*/ 745332 w 914400"/>
              <a:gd name="connsiteY1" fmla="*/ 847775 h 947787"/>
              <a:gd name="connsiteX2" fmla="*/ 854869 w 914400"/>
              <a:gd name="connsiteY2" fmla="*/ 612031 h 947787"/>
              <a:gd name="connsiteX3" fmla="*/ 914400 w 914400"/>
              <a:gd name="connsiteY3" fmla="*/ 309612 h 947787"/>
              <a:gd name="connsiteX4" fmla="*/ 912019 w 914400"/>
              <a:gd name="connsiteY4" fmla="*/ 176262 h 947787"/>
              <a:gd name="connsiteX5" fmla="*/ 859632 w 914400"/>
              <a:gd name="connsiteY5" fmla="*/ 81012 h 947787"/>
              <a:gd name="connsiteX6" fmla="*/ 766763 w 914400"/>
              <a:gd name="connsiteY6" fmla="*/ 9575 h 947787"/>
              <a:gd name="connsiteX7" fmla="*/ 650082 w 914400"/>
              <a:gd name="connsiteY7" fmla="*/ 4812 h 947787"/>
              <a:gd name="connsiteX8" fmla="*/ 550069 w 914400"/>
              <a:gd name="connsiteY8" fmla="*/ 47675 h 947787"/>
              <a:gd name="connsiteX9" fmla="*/ 411957 w 914400"/>
              <a:gd name="connsiteY9" fmla="*/ 119112 h 947787"/>
              <a:gd name="connsiteX10" fmla="*/ 319088 w 914400"/>
              <a:gd name="connsiteY10" fmla="*/ 85775 h 947787"/>
              <a:gd name="connsiteX11" fmla="*/ 150019 w 914400"/>
              <a:gd name="connsiteY11" fmla="*/ 88156 h 947787"/>
              <a:gd name="connsiteX12" fmla="*/ 35719 w 914400"/>
              <a:gd name="connsiteY12" fmla="*/ 166737 h 947787"/>
              <a:gd name="connsiteX13" fmla="*/ 0 w 914400"/>
              <a:gd name="connsiteY13" fmla="*/ 297706 h 947787"/>
              <a:gd name="connsiteX14" fmla="*/ 7144 w 914400"/>
              <a:gd name="connsiteY14" fmla="*/ 402481 h 947787"/>
              <a:gd name="connsiteX15" fmla="*/ 78582 w 914400"/>
              <a:gd name="connsiteY15" fmla="*/ 578693 h 947787"/>
              <a:gd name="connsiteX16" fmla="*/ 178594 w 914400"/>
              <a:gd name="connsiteY16" fmla="*/ 704900 h 947787"/>
              <a:gd name="connsiteX17" fmla="*/ 321468 w 914400"/>
              <a:gd name="connsiteY17" fmla="*/ 857299 h 947787"/>
              <a:gd name="connsiteX18" fmla="*/ 471488 w 914400"/>
              <a:gd name="connsiteY18" fmla="*/ 945406 h 947787"/>
              <a:gd name="connsiteX19" fmla="*/ 602457 w 914400"/>
              <a:gd name="connsiteY19" fmla="*/ 947787 h 947787"/>
              <a:gd name="connsiteX0" fmla="*/ 602457 w 914400"/>
              <a:gd name="connsiteY0" fmla="*/ 947787 h 947787"/>
              <a:gd name="connsiteX1" fmla="*/ 745332 w 914400"/>
              <a:gd name="connsiteY1" fmla="*/ 847775 h 947787"/>
              <a:gd name="connsiteX2" fmla="*/ 854869 w 914400"/>
              <a:gd name="connsiteY2" fmla="*/ 612031 h 947787"/>
              <a:gd name="connsiteX3" fmla="*/ 914400 w 914400"/>
              <a:gd name="connsiteY3" fmla="*/ 309612 h 947787"/>
              <a:gd name="connsiteX4" fmla="*/ 912019 w 914400"/>
              <a:gd name="connsiteY4" fmla="*/ 176262 h 947787"/>
              <a:gd name="connsiteX5" fmla="*/ 859632 w 914400"/>
              <a:gd name="connsiteY5" fmla="*/ 81012 h 947787"/>
              <a:gd name="connsiteX6" fmla="*/ 766763 w 914400"/>
              <a:gd name="connsiteY6" fmla="*/ 9575 h 947787"/>
              <a:gd name="connsiteX7" fmla="*/ 650082 w 914400"/>
              <a:gd name="connsiteY7" fmla="*/ 4812 h 947787"/>
              <a:gd name="connsiteX8" fmla="*/ 550069 w 914400"/>
              <a:gd name="connsiteY8" fmla="*/ 47675 h 947787"/>
              <a:gd name="connsiteX9" fmla="*/ 411957 w 914400"/>
              <a:gd name="connsiteY9" fmla="*/ 119112 h 947787"/>
              <a:gd name="connsiteX10" fmla="*/ 319088 w 914400"/>
              <a:gd name="connsiteY10" fmla="*/ 85775 h 947787"/>
              <a:gd name="connsiteX11" fmla="*/ 150019 w 914400"/>
              <a:gd name="connsiteY11" fmla="*/ 88156 h 947787"/>
              <a:gd name="connsiteX12" fmla="*/ 35719 w 914400"/>
              <a:gd name="connsiteY12" fmla="*/ 166737 h 947787"/>
              <a:gd name="connsiteX13" fmla="*/ 0 w 914400"/>
              <a:gd name="connsiteY13" fmla="*/ 297706 h 947787"/>
              <a:gd name="connsiteX14" fmla="*/ 7144 w 914400"/>
              <a:gd name="connsiteY14" fmla="*/ 402481 h 947787"/>
              <a:gd name="connsiteX15" fmla="*/ 78582 w 914400"/>
              <a:gd name="connsiteY15" fmla="*/ 578693 h 947787"/>
              <a:gd name="connsiteX16" fmla="*/ 178594 w 914400"/>
              <a:gd name="connsiteY16" fmla="*/ 704900 h 947787"/>
              <a:gd name="connsiteX17" fmla="*/ 321468 w 914400"/>
              <a:gd name="connsiteY17" fmla="*/ 857299 h 947787"/>
              <a:gd name="connsiteX18" fmla="*/ 471488 w 914400"/>
              <a:gd name="connsiteY18" fmla="*/ 945406 h 947787"/>
              <a:gd name="connsiteX19" fmla="*/ 602457 w 914400"/>
              <a:gd name="connsiteY19" fmla="*/ 947787 h 947787"/>
              <a:gd name="connsiteX0" fmla="*/ 602457 w 914400"/>
              <a:gd name="connsiteY0" fmla="*/ 947787 h 958458"/>
              <a:gd name="connsiteX1" fmla="*/ 745332 w 914400"/>
              <a:gd name="connsiteY1" fmla="*/ 847775 h 958458"/>
              <a:gd name="connsiteX2" fmla="*/ 854869 w 914400"/>
              <a:gd name="connsiteY2" fmla="*/ 612031 h 958458"/>
              <a:gd name="connsiteX3" fmla="*/ 914400 w 914400"/>
              <a:gd name="connsiteY3" fmla="*/ 309612 h 958458"/>
              <a:gd name="connsiteX4" fmla="*/ 912019 w 914400"/>
              <a:gd name="connsiteY4" fmla="*/ 176262 h 958458"/>
              <a:gd name="connsiteX5" fmla="*/ 859632 w 914400"/>
              <a:gd name="connsiteY5" fmla="*/ 81012 h 958458"/>
              <a:gd name="connsiteX6" fmla="*/ 766763 w 914400"/>
              <a:gd name="connsiteY6" fmla="*/ 9575 h 958458"/>
              <a:gd name="connsiteX7" fmla="*/ 650082 w 914400"/>
              <a:gd name="connsiteY7" fmla="*/ 4812 h 958458"/>
              <a:gd name="connsiteX8" fmla="*/ 550069 w 914400"/>
              <a:gd name="connsiteY8" fmla="*/ 47675 h 958458"/>
              <a:gd name="connsiteX9" fmla="*/ 411957 w 914400"/>
              <a:gd name="connsiteY9" fmla="*/ 119112 h 958458"/>
              <a:gd name="connsiteX10" fmla="*/ 319088 w 914400"/>
              <a:gd name="connsiteY10" fmla="*/ 85775 h 958458"/>
              <a:gd name="connsiteX11" fmla="*/ 150019 w 914400"/>
              <a:gd name="connsiteY11" fmla="*/ 88156 h 958458"/>
              <a:gd name="connsiteX12" fmla="*/ 35719 w 914400"/>
              <a:gd name="connsiteY12" fmla="*/ 166737 h 958458"/>
              <a:gd name="connsiteX13" fmla="*/ 0 w 914400"/>
              <a:gd name="connsiteY13" fmla="*/ 297706 h 958458"/>
              <a:gd name="connsiteX14" fmla="*/ 7144 w 914400"/>
              <a:gd name="connsiteY14" fmla="*/ 402481 h 958458"/>
              <a:gd name="connsiteX15" fmla="*/ 78582 w 914400"/>
              <a:gd name="connsiteY15" fmla="*/ 578693 h 958458"/>
              <a:gd name="connsiteX16" fmla="*/ 178594 w 914400"/>
              <a:gd name="connsiteY16" fmla="*/ 704900 h 958458"/>
              <a:gd name="connsiteX17" fmla="*/ 321468 w 914400"/>
              <a:gd name="connsiteY17" fmla="*/ 857299 h 958458"/>
              <a:gd name="connsiteX18" fmla="*/ 471488 w 914400"/>
              <a:gd name="connsiteY18" fmla="*/ 945406 h 958458"/>
              <a:gd name="connsiteX19" fmla="*/ 602457 w 914400"/>
              <a:gd name="connsiteY19" fmla="*/ 947787 h 958458"/>
              <a:gd name="connsiteX0" fmla="*/ 602457 w 914400"/>
              <a:gd name="connsiteY0" fmla="*/ 947787 h 958458"/>
              <a:gd name="connsiteX1" fmla="*/ 745332 w 914400"/>
              <a:gd name="connsiteY1" fmla="*/ 847775 h 958458"/>
              <a:gd name="connsiteX2" fmla="*/ 854869 w 914400"/>
              <a:gd name="connsiteY2" fmla="*/ 612031 h 958458"/>
              <a:gd name="connsiteX3" fmla="*/ 914400 w 914400"/>
              <a:gd name="connsiteY3" fmla="*/ 309612 h 958458"/>
              <a:gd name="connsiteX4" fmla="*/ 912019 w 914400"/>
              <a:gd name="connsiteY4" fmla="*/ 176262 h 958458"/>
              <a:gd name="connsiteX5" fmla="*/ 859632 w 914400"/>
              <a:gd name="connsiteY5" fmla="*/ 81012 h 958458"/>
              <a:gd name="connsiteX6" fmla="*/ 766763 w 914400"/>
              <a:gd name="connsiteY6" fmla="*/ 9575 h 958458"/>
              <a:gd name="connsiteX7" fmla="*/ 650082 w 914400"/>
              <a:gd name="connsiteY7" fmla="*/ 4812 h 958458"/>
              <a:gd name="connsiteX8" fmla="*/ 550069 w 914400"/>
              <a:gd name="connsiteY8" fmla="*/ 47675 h 958458"/>
              <a:gd name="connsiteX9" fmla="*/ 411957 w 914400"/>
              <a:gd name="connsiteY9" fmla="*/ 119112 h 958458"/>
              <a:gd name="connsiteX10" fmla="*/ 319088 w 914400"/>
              <a:gd name="connsiteY10" fmla="*/ 85775 h 958458"/>
              <a:gd name="connsiteX11" fmla="*/ 150019 w 914400"/>
              <a:gd name="connsiteY11" fmla="*/ 88156 h 958458"/>
              <a:gd name="connsiteX12" fmla="*/ 35719 w 914400"/>
              <a:gd name="connsiteY12" fmla="*/ 166737 h 958458"/>
              <a:gd name="connsiteX13" fmla="*/ 0 w 914400"/>
              <a:gd name="connsiteY13" fmla="*/ 297706 h 958458"/>
              <a:gd name="connsiteX14" fmla="*/ 7144 w 914400"/>
              <a:gd name="connsiteY14" fmla="*/ 402481 h 958458"/>
              <a:gd name="connsiteX15" fmla="*/ 78582 w 914400"/>
              <a:gd name="connsiteY15" fmla="*/ 578693 h 958458"/>
              <a:gd name="connsiteX16" fmla="*/ 178594 w 914400"/>
              <a:gd name="connsiteY16" fmla="*/ 704900 h 958458"/>
              <a:gd name="connsiteX17" fmla="*/ 321468 w 914400"/>
              <a:gd name="connsiteY17" fmla="*/ 857299 h 958458"/>
              <a:gd name="connsiteX18" fmla="*/ 471488 w 914400"/>
              <a:gd name="connsiteY18" fmla="*/ 945406 h 958458"/>
              <a:gd name="connsiteX19" fmla="*/ 602457 w 914400"/>
              <a:gd name="connsiteY19" fmla="*/ 947787 h 958458"/>
              <a:gd name="connsiteX0" fmla="*/ 602457 w 914400"/>
              <a:gd name="connsiteY0" fmla="*/ 947787 h 958458"/>
              <a:gd name="connsiteX1" fmla="*/ 745332 w 914400"/>
              <a:gd name="connsiteY1" fmla="*/ 847775 h 958458"/>
              <a:gd name="connsiteX2" fmla="*/ 854869 w 914400"/>
              <a:gd name="connsiteY2" fmla="*/ 612031 h 958458"/>
              <a:gd name="connsiteX3" fmla="*/ 914400 w 914400"/>
              <a:gd name="connsiteY3" fmla="*/ 309612 h 958458"/>
              <a:gd name="connsiteX4" fmla="*/ 912019 w 914400"/>
              <a:gd name="connsiteY4" fmla="*/ 176262 h 958458"/>
              <a:gd name="connsiteX5" fmla="*/ 859632 w 914400"/>
              <a:gd name="connsiteY5" fmla="*/ 81012 h 958458"/>
              <a:gd name="connsiteX6" fmla="*/ 766763 w 914400"/>
              <a:gd name="connsiteY6" fmla="*/ 9575 h 958458"/>
              <a:gd name="connsiteX7" fmla="*/ 650082 w 914400"/>
              <a:gd name="connsiteY7" fmla="*/ 4812 h 958458"/>
              <a:gd name="connsiteX8" fmla="*/ 550069 w 914400"/>
              <a:gd name="connsiteY8" fmla="*/ 47675 h 958458"/>
              <a:gd name="connsiteX9" fmla="*/ 411957 w 914400"/>
              <a:gd name="connsiteY9" fmla="*/ 119112 h 958458"/>
              <a:gd name="connsiteX10" fmla="*/ 316707 w 914400"/>
              <a:gd name="connsiteY10" fmla="*/ 90537 h 958458"/>
              <a:gd name="connsiteX11" fmla="*/ 150019 w 914400"/>
              <a:gd name="connsiteY11" fmla="*/ 88156 h 958458"/>
              <a:gd name="connsiteX12" fmla="*/ 35719 w 914400"/>
              <a:gd name="connsiteY12" fmla="*/ 166737 h 958458"/>
              <a:gd name="connsiteX13" fmla="*/ 0 w 914400"/>
              <a:gd name="connsiteY13" fmla="*/ 297706 h 958458"/>
              <a:gd name="connsiteX14" fmla="*/ 7144 w 914400"/>
              <a:gd name="connsiteY14" fmla="*/ 402481 h 958458"/>
              <a:gd name="connsiteX15" fmla="*/ 78582 w 914400"/>
              <a:gd name="connsiteY15" fmla="*/ 578693 h 958458"/>
              <a:gd name="connsiteX16" fmla="*/ 178594 w 914400"/>
              <a:gd name="connsiteY16" fmla="*/ 704900 h 958458"/>
              <a:gd name="connsiteX17" fmla="*/ 321468 w 914400"/>
              <a:gd name="connsiteY17" fmla="*/ 857299 h 958458"/>
              <a:gd name="connsiteX18" fmla="*/ 471488 w 914400"/>
              <a:gd name="connsiteY18" fmla="*/ 945406 h 958458"/>
              <a:gd name="connsiteX19" fmla="*/ 602457 w 914400"/>
              <a:gd name="connsiteY19" fmla="*/ 947787 h 958458"/>
              <a:gd name="connsiteX0" fmla="*/ 602457 w 914400"/>
              <a:gd name="connsiteY0" fmla="*/ 947787 h 958458"/>
              <a:gd name="connsiteX1" fmla="*/ 745332 w 914400"/>
              <a:gd name="connsiteY1" fmla="*/ 847775 h 958458"/>
              <a:gd name="connsiteX2" fmla="*/ 854869 w 914400"/>
              <a:gd name="connsiteY2" fmla="*/ 612031 h 958458"/>
              <a:gd name="connsiteX3" fmla="*/ 914400 w 914400"/>
              <a:gd name="connsiteY3" fmla="*/ 309612 h 958458"/>
              <a:gd name="connsiteX4" fmla="*/ 912019 w 914400"/>
              <a:gd name="connsiteY4" fmla="*/ 176262 h 958458"/>
              <a:gd name="connsiteX5" fmla="*/ 859632 w 914400"/>
              <a:gd name="connsiteY5" fmla="*/ 81012 h 958458"/>
              <a:gd name="connsiteX6" fmla="*/ 766763 w 914400"/>
              <a:gd name="connsiteY6" fmla="*/ 9575 h 958458"/>
              <a:gd name="connsiteX7" fmla="*/ 650082 w 914400"/>
              <a:gd name="connsiteY7" fmla="*/ 4812 h 958458"/>
              <a:gd name="connsiteX8" fmla="*/ 550069 w 914400"/>
              <a:gd name="connsiteY8" fmla="*/ 47675 h 958458"/>
              <a:gd name="connsiteX9" fmla="*/ 409575 w 914400"/>
              <a:gd name="connsiteY9" fmla="*/ 107206 h 958458"/>
              <a:gd name="connsiteX10" fmla="*/ 316707 w 914400"/>
              <a:gd name="connsiteY10" fmla="*/ 90537 h 958458"/>
              <a:gd name="connsiteX11" fmla="*/ 150019 w 914400"/>
              <a:gd name="connsiteY11" fmla="*/ 88156 h 958458"/>
              <a:gd name="connsiteX12" fmla="*/ 35719 w 914400"/>
              <a:gd name="connsiteY12" fmla="*/ 166737 h 958458"/>
              <a:gd name="connsiteX13" fmla="*/ 0 w 914400"/>
              <a:gd name="connsiteY13" fmla="*/ 297706 h 958458"/>
              <a:gd name="connsiteX14" fmla="*/ 7144 w 914400"/>
              <a:gd name="connsiteY14" fmla="*/ 402481 h 958458"/>
              <a:gd name="connsiteX15" fmla="*/ 78582 w 914400"/>
              <a:gd name="connsiteY15" fmla="*/ 578693 h 958458"/>
              <a:gd name="connsiteX16" fmla="*/ 178594 w 914400"/>
              <a:gd name="connsiteY16" fmla="*/ 704900 h 958458"/>
              <a:gd name="connsiteX17" fmla="*/ 321468 w 914400"/>
              <a:gd name="connsiteY17" fmla="*/ 857299 h 958458"/>
              <a:gd name="connsiteX18" fmla="*/ 471488 w 914400"/>
              <a:gd name="connsiteY18" fmla="*/ 945406 h 958458"/>
              <a:gd name="connsiteX19" fmla="*/ 602457 w 914400"/>
              <a:gd name="connsiteY19" fmla="*/ 947787 h 958458"/>
              <a:gd name="connsiteX0" fmla="*/ 602457 w 914400"/>
              <a:gd name="connsiteY0" fmla="*/ 947787 h 958458"/>
              <a:gd name="connsiteX1" fmla="*/ 745332 w 914400"/>
              <a:gd name="connsiteY1" fmla="*/ 847775 h 958458"/>
              <a:gd name="connsiteX2" fmla="*/ 854869 w 914400"/>
              <a:gd name="connsiteY2" fmla="*/ 612031 h 958458"/>
              <a:gd name="connsiteX3" fmla="*/ 914400 w 914400"/>
              <a:gd name="connsiteY3" fmla="*/ 309612 h 958458"/>
              <a:gd name="connsiteX4" fmla="*/ 912019 w 914400"/>
              <a:gd name="connsiteY4" fmla="*/ 176262 h 958458"/>
              <a:gd name="connsiteX5" fmla="*/ 859632 w 914400"/>
              <a:gd name="connsiteY5" fmla="*/ 81012 h 958458"/>
              <a:gd name="connsiteX6" fmla="*/ 766763 w 914400"/>
              <a:gd name="connsiteY6" fmla="*/ 9575 h 958458"/>
              <a:gd name="connsiteX7" fmla="*/ 650082 w 914400"/>
              <a:gd name="connsiteY7" fmla="*/ 4812 h 958458"/>
              <a:gd name="connsiteX8" fmla="*/ 535781 w 914400"/>
              <a:gd name="connsiteY8" fmla="*/ 40531 h 958458"/>
              <a:gd name="connsiteX9" fmla="*/ 409575 w 914400"/>
              <a:gd name="connsiteY9" fmla="*/ 107206 h 958458"/>
              <a:gd name="connsiteX10" fmla="*/ 316707 w 914400"/>
              <a:gd name="connsiteY10" fmla="*/ 90537 h 958458"/>
              <a:gd name="connsiteX11" fmla="*/ 150019 w 914400"/>
              <a:gd name="connsiteY11" fmla="*/ 88156 h 958458"/>
              <a:gd name="connsiteX12" fmla="*/ 35719 w 914400"/>
              <a:gd name="connsiteY12" fmla="*/ 166737 h 958458"/>
              <a:gd name="connsiteX13" fmla="*/ 0 w 914400"/>
              <a:gd name="connsiteY13" fmla="*/ 297706 h 958458"/>
              <a:gd name="connsiteX14" fmla="*/ 7144 w 914400"/>
              <a:gd name="connsiteY14" fmla="*/ 402481 h 958458"/>
              <a:gd name="connsiteX15" fmla="*/ 78582 w 914400"/>
              <a:gd name="connsiteY15" fmla="*/ 578693 h 958458"/>
              <a:gd name="connsiteX16" fmla="*/ 178594 w 914400"/>
              <a:gd name="connsiteY16" fmla="*/ 704900 h 958458"/>
              <a:gd name="connsiteX17" fmla="*/ 321468 w 914400"/>
              <a:gd name="connsiteY17" fmla="*/ 857299 h 958458"/>
              <a:gd name="connsiteX18" fmla="*/ 471488 w 914400"/>
              <a:gd name="connsiteY18" fmla="*/ 945406 h 958458"/>
              <a:gd name="connsiteX19" fmla="*/ 602457 w 914400"/>
              <a:gd name="connsiteY19" fmla="*/ 947787 h 958458"/>
              <a:gd name="connsiteX0" fmla="*/ 602457 w 914400"/>
              <a:gd name="connsiteY0" fmla="*/ 947923 h 958594"/>
              <a:gd name="connsiteX1" fmla="*/ 745332 w 914400"/>
              <a:gd name="connsiteY1" fmla="*/ 847911 h 958594"/>
              <a:gd name="connsiteX2" fmla="*/ 854869 w 914400"/>
              <a:gd name="connsiteY2" fmla="*/ 612167 h 958594"/>
              <a:gd name="connsiteX3" fmla="*/ 914400 w 914400"/>
              <a:gd name="connsiteY3" fmla="*/ 309748 h 958594"/>
              <a:gd name="connsiteX4" fmla="*/ 912019 w 914400"/>
              <a:gd name="connsiteY4" fmla="*/ 176398 h 958594"/>
              <a:gd name="connsiteX5" fmla="*/ 876301 w 914400"/>
              <a:gd name="connsiteY5" fmla="*/ 83529 h 958594"/>
              <a:gd name="connsiteX6" fmla="*/ 766763 w 914400"/>
              <a:gd name="connsiteY6" fmla="*/ 9711 h 958594"/>
              <a:gd name="connsiteX7" fmla="*/ 650082 w 914400"/>
              <a:gd name="connsiteY7" fmla="*/ 4948 h 958594"/>
              <a:gd name="connsiteX8" fmla="*/ 535781 w 914400"/>
              <a:gd name="connsiteY8" fmla="*/ 40667 h 958594"/>
              <a:gd name="connsiteX9" fmla="*/ 409575 w 914400"/>
              <a:gd name="connsiteY9" fmla="*/ 107342 h 958594"/>
              <a:gd name="connsiteX10" fmla="*/ 316707 w 914400"/>
              <a:gd name="connsiteY10" fmla="*/ 90673 h 958594"/>
              <a:gd name="connsiteX11" fmla="*/ 150019 w 914400"/>
              <a:gd name="connsiteY11" fmla="*/ 88292 h 958594"/>
              <a:gd name="connsiteX12" fmla="*/ 35719 w 914400"/>
              <a:gd name="connsiteY12" fmla="*/ 166873 h 958594"/>
              <a:gd name="connsiteX13" fmla="*/ 0 w 914400"/>
              <a:gd name="connsiteY13" fmla="*/ 297842 h 958594"/>
              <a:gd name="connsiteX14" fmla="*/ 7144 w 914400"/>
              <a:gd name="connsiteY14" fmla="*/ 402617 h 958594"/>
              <a:gd name="connsiteX15" fmla="*/ 78582 w 914400"/>
              <a:gd name="connsiteY15" fmla="*/ 578829 h 958594"/>
              <a:gd name="connsiteX16" fmla="*/ 178594 w 914400"/>
              <a:gd name="connsiteY16" fmla="*/ 705036 h 958594"/>
              <a:gd name="connsiteX17" fmla="*/ 321468 w 914400"/>
              <a:gd name="connsiteY17" fmla="*/ 857435 h 958594"/>
              <a:gd name="connsiteX18" fmla="*/ 471488 w 914400"/>
              <a:gd name="connsiteY18" fmla="*/ 945542 h 958594"/>
              <a:gd name="connsiteX19" fmla="*/ 602457 w 914400"/>
              <a:gd name="connsiteY19" fmla="*/ 947923 h 95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 h="958594">
                <a:moveTo>
                  <a:pt x="602457" y="947923"/>
                </a:moveTo>
                <a:cubicBezTo>
                  <a:pt x="648098" y="931651"/>
                  <a:pt x="703263" y="903870"/>
                  <a:pt x="745332" y="847911"/>
                </a:cubicBezTo>
                <a:cubicBezTo>
                  <a:pt x="787401" y="791952"/>
                  <a:pt x="826691" y="701861"/>
                  <a:pt x="854869" y="612167"/>
                </a:cubicBezTo>
                <a:cubicBezTo>
                  <a:pt x="883047" y="522473"/>
                  <a:pt x="904875" y="382376"/>
                  <a:pt x="914400" y="309748"/>
                </a:cubicBezTo>
                <a:cubicBezTo>
                  <a:pt x="907256" y="273236"/>
                  <a:pt x="919163" y="212910"/>
                  <a:pt x="912019" y="176398"/>
                </a:cubicBezTo>
                <a:lnTo>
                  <a:pt x="876301" y="83529"/>
                </a:lnTo>
                <a:cubicBezTo>
                  <a:pt x="852092" y="55748"/>
                  <a:pt x="804466" y="22808"/>
                  <a:pt x="766763" y="9711"/>
                </a:cubicBezTo>
                <a:cubicBezTo>
                  <a:pt x="729060" y="-3386"/>
                  <a:pt x="686198" y="-1402"/>
                  <a:pt x="650082" y="4948"/>
                </a:cubicBezTo>
                <a:lnTo>
                  <a:pt x="535781" y="40667"/>
                </a:lnTo>
                <a:lnTo>
                  <a:pt x="409575" y="107342"/>
                </a:lnTo>
                <a:lnTo>
                  <a:pt x="316707" y="90673"/>
                </a:lnTo>
                <a:cubicBezTo>
                  <a:pt x="273051" y="85514"/>
                  <a:pt x="196850" y="75592"/>
                  <a:pt x="150019" y="88292"/>
                </a:cubicBezTo>
                <a:cubicBezTo>
                  <a:pt x="103188" y="100992"/>
                  <a:pt x="60722" y="131948"/>
                  <a:pt x="35719" y="166873"/>
                </a:cubicBezTo>
                <a:lnTo>
                  <a:pt x="0" y="297842"/>
                </a:lnTo>
                <a:lnTo>
                  <a:pt x="7144" y="402617"/>
                </a:lnTo>
                <a:lnTo>
                  <a:pt x="78582" y="578829"/>
                </a:lnTo>
                <a:cubicBezTo>
                  <a:pt x="107157" y="629232"/>
                  <a:pt x="138113" y="658602"/>
                  <a:pt x="178594" y="705036"/>
                </a:cubicBezTo>
                <a:cubicBezTo>
                  <a:pt x="219075" y="751470"/>
                  <a:pt x="272652" y="817351"/>
                  <a:pt x="321468" y="857435"/>
                </a:cubicBezTo>
                <a:lnTo>
                  <a:pt x="471488" y="945542"/>
                </a:lnTo>
                <a:cubicBezTo>
                  <a:pt x="518320" y="960623"/>
                  <a:pt x="556816" y="964195"/>
                  <a:pt x="602457" y="947923"/>
                </a:cubicBezTo>
                <a:close/>
              </a:path>
            </a:pathLst>
          </a:cu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3C28D7E3-F6CB-0555-CE4F-ED60469A3664}"/>
              </a:ext>
            </a:extLst>
          </p:cNvPr>
          <p:cNvSpPr txBox="1">
            <a:spLocks noChangeArrowheads="1"/>
          </p:cNvSpPr>
          <p:nvPr/>
        </p:nvSpPr>
        <p:spPr>
          <a:xfrm>
            <a:off x="383722" y="905530"/>
            <a:ext cx="8376557" cy="4456179"/>
          </a:xfrm>
          <a:prstGeom prst="rect">
            <a:avLst/>
          </a:prstGeom>
        </p:spPr>
        <p:txBody>
          <a:bodyPr vert="horz" lIns="91440" tIns="45720" rIns="91440" bIns="45720" rtlCol="0" anchor="ctr">
            <a:normAutofit/>
            <a:scene3d>
              <a:camera prst="orthographicFront"/>
              <a:lightRig rig="flood"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FFFF"/>
                  </a:outerShdw>
                </a:effectLst>
                <a:latin typeface="Calibri" panose="020F0502020204030204" pitchFamily="34" charset="0"/>
              </a:rPr>
              <a:t>the heart of a man </a:t>
            </a:r>
          </a:p>
          <a:p>
            <a:pPr fontAlgn="auto">
              <a:spcAft>
                <a:spcPts val="0"/>
              </a:spcAft>
            </a:pPr>
            <a:r>
              <a:rPr lang="en-US" altLang="en-US" sz="14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3175" cmpd="sng">
                  <a:solidFill>
                    <a:srgbClr val="FFFF00"/>
                  </a:solidFill>
                  <a:prstDash val="solid"/>
                  <a:miter lim="800000"/>
                </a:ln>
                <a:solidFill>
                  <a:schemeClr val="bg1"/>
                </a:solidFill>
                <a:effectLst>
                  <a:glow rad="101600">
                    <a:schemeClr val="tx1"/>
                  </a:glow>
                  <a:outerShdw blurRad="50800" algn="tl" rotWithShape="0">
                    <a:schemeClr val="bg1"/>
                  </a:outerShdw>
                </a:effectLst>
                <a:latin typeface="Calibri" panose="020F0502020204030204" pitchFamily="34" charset="0"/>
              </a:rPr>
              <a:t>before honor is humility</a:t>
            </a: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3175" cmpd="sng">
                  <a:solidFill>
                    <a:srgbClr val="FF0000"/>
                  </a:solidFill>
                  <a:prstDash val="solid"/>
                  <a:miter lim="800000"/>
                </a:ln>
                <a:effectLst>
                  <a:glow rad="127000">
                    <a:schemeClr val="tx1">
                      <a:lumMod val="65000"/>
                      <a:lumOff val="35000"/>
                      <a:alpha val="40000"/>
                    </a:schemeClr>
                  </a:glow>
                  <a:outerShdw blurRad="88900" algn="tl" rotWithShape="0">
                    <a:srgbClr val="FF0000"/>
                  </a:outerShdw>
                </a:effectLst>
                <a:latin typeface="Calibri" panose="020F0502020204030204" pitchFamily="34" charset="0"/>
              </a:rPr>
              <a:t>Before destruction is haughty</a:t>
            </a:r>
            <a:endParaRPr lang="en-US" altLang="en-US" sz="3200" b="1" i="1" dirty="0">
              <a:ln w="3175" cmpd="sng">
                <a:solidFill>
                  <a:srgbClr val="FF0000"/>
                </a:solidFill>
                <a:prstDash val="solid"/>
                <a:miter lim="800000"/>
              </a:ln>
              <a:effectLst>
                <a:glow rad="127000">
                  <a:schemeClr val="tx1">
                    <a:lumMod val="65000"/>
                    <a:lumOff val="35000"/>
                    <a:alpha val="40000"/>
                  </a:schemeClr>
                </a:glow>
                <a:outerShdw blurRad="88900" algn="tl" rotWithShape="0">
                  <a:srgbClr val="FF0000"/>
                </a:outerShdw>
              </a:effectLst>
              <a:latin typeface="Calibri" panose="020F0502020204030204" pitchFamily="34" charset="0"/>
            </a:endParaRPr>
          </a:p>
        </p:txBody>
      </p:sp>
      <p:sp>
        <p:nvSpPr>
          <p:cNvPr id="3074" name="Main"/>
          <p:cNvSpPr>
            <a:spLocks noGrp="1" noChangeArrowheads="1"/>
          </p:cNvSpPr>
          <p:nvPr>
            <p:ph type="title"/>
          </p:nvPr>
        </p:nvSpPr>
        <p:spPr>
          <a:xfrm>
            <a:off x="383722" y="1949791"/>
            <a:ext cx="8376557" cy="2958419"/>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Before destruction the heart of a man is haughty, And before honor is humility.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18:12 </a:t>
            </a:r>
          </a:p>
        </p:txBody>
      </p:sp>
      <p:sp>
        <p:nvSpPr>
          <p:cNvPr id="4" name="TextBox 18">
            <a:extLst>
              <a:ext uri="{FF2B5EF4-FFF2-40B4-BE49-F238E27FC236}">
                <a16:creationId xmlns:a16="http://schemas.microsoft.com/office/drawing/2014/main" id="{FD963CEF-5B6D-D900-A196-048F4AA60016}"/>
              </a:ext>
            </a:extLst>
          </p:cNvPr>
          <p:cNvSpPr txBox="1"/>
          <p:nvPr/>
        </p:nvSpPr>
        <p:spPr>
          <a:xfrm>
            <a:off x="3295162" y="1744796"/>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6" name="TextBox 18">
            <a:extLst>
              <a:ext uri="{FF2B5EF4-FFF2-40B4-BE49-F238E27FC236}">
                <a16:creationId xmlns:a16="http://schemas.microsoft.com/office/drawing/2014/main" id="{5AB33BBB-1683-3E5D-9652-3608B90D500E}"/>
              </a:ext>
            </a:extLst>
          </p:cNvPr>
          <p:cNvSpPr txBox="1"/>
          <p:nvPr/>
        </p:nvSpPr>
        <p:spPr>
          <a:xfrm>
            <a:off x="4995807" y="1744796"/>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7" name="=">
            <a:extLst>
              <a:ext uri="{FF2B5EF4-FFF2-40B4-BE49-F238E27FC236}">
                <a16:creationId xmlns:a16="http://schemas.microsoft.com/office/drawing/2014/main" id="{F9A10B20-139D-E7B0-8AE5-BBC4D960FF6F}"/>
              </a:ext>
            </a:extLst>
          </p:cNvPr>
          <p:cNvSpPr>
            <a:spLocks noChangeArrowheads="1"/>
          </p:cNvSpPr>
          <p:nvPr/>
        </p:nvSpPr>
        <p:spPr bwMode="auto">
          <a:xfrm>
            <a:off x="4731787" y="2519183"/>
            <a:ext cx="800100" cy="721455"/>
          </a:xfrm>
          <a:prstGeom prst="rect">
            <a:avLst/>
          </a:prstGeom>
          <a:noFill/>
          <a:ln w="9525">
            <a:noFill/>
            <a:miter lim="800000"/>
            <a:headEnd/>
            <a:tailEnd/>
          </a:ln>
          <a:effec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8" name="=">
            <a:extLst>
              <a:ext uri="{FF2B5EF4-FFF2-40B4-BE49-F238E27FC236}">
                <a16:creationId xmlns:a16="http://schemas.microsoft.com/office/drawing/2014/main" id="{4F97E608-8DBD-C357-903A-65C4F1EE2FC0}"/>
              </a:ext>
            </a:extLst>
          </p:cNvPr>
          <p:cNvSpPr>
            <a:spLocks noChangeArrowheads="1"/>
          </p:cNvSpPr>
          <p:nvPr/>
        </p:nvSpPr>
        <p:spPr bwMode="auto">
          <a:xfrm>
            <a:off x="5385396" y="455123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 name="Rectangle 2">
            <a:extLst>
              <a:ext uri="{FF2B5EF4-FFF2-40B4-BE49-F238E27FC236}">
                <a16:creationId xmlns:a16="http://schemas.microsoft.com/office/drawing/2014/main" id="{F01BB548-AF65-517F-65C6-0E19F22F2C7D}"/>
              </a:ext>
            </a:extLst>
          </p:cNvPr>
          <p:cNvSpPr txBox="1">
            <a:spLocks noChangeArrowheads="1"/>
          </p:cNvSpPr>
          <p:nvPr/>
        </p:nvSpPr>
        <p:spPr bwMode="auto">
          <a:xfrm>
            <a:off x="4941277" y="2353773"/>
            <a:ext cx="3701279" cy="8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heart of a</a:t>
            </a:r>
          </a:p>
        </p:txBody>
      </p:sp>
      <p:sp>
        <p:nvSpPr>
          <p:cNvPr id="9" name="Rectangle 2">
            <a:extLst>
              <a:ext uri="{FF2B5EF4-FFF2-40B4-BE49-F238E27FC236}">
                <a16:creationId xmlns:a16="http://schemas.microsoft.com/office/drawing/2014/main" id="{D83915EA-960E-7BCE-500E-3D013E36FA80}"/>
              </a:ext>
            </a:extLst>
          </p:cNvPr>
          <p:cNvSpPr txBox="1">
            <a:spLocks noChangeArrowheads="1"/>
          </p:cNvSpPr>
          <p:nvPr/>
        </p:nvSpPr>
        <p:spPr bwMode="auto">
          <a:xfrm>
            <a:off x="381837" y="3032090"/>
            <a:ext cx="1527409" cy="79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man</a:t>
            </a:r>
          </a:p>
        </p:txBody>
      </p:sp>
      <p:sp>
        <p:nvSpPr>
          <p:cNvPr id="10" name="Rectangle 2">
            <a:extLst>
              <a:ext uri="{FF2B5EF4-FFF2-40B4-BE49-F238E27FC236}">
                <a16:creationId xmlns:a16="http://schemas.microsoft.com/office/drawing/2014/main" id="{02D80985-3567-533C-F859-D75EF7FA17FF}"/>
              </a:ext>
            </a:extLst>
          </p:cNvPr>
          <p:cNvSpPr txBox="1">
            <a:spLocks noChangeArrowheads="1"/>
          </p:cNvSpPr>
          <p:nvPr/>
        </p:nvSpPr>
        <p:spPr bwMode="auto">
          <a:xfrm>
            <a:off x="640583" y="2353773"/>
            <a:ext cx="4549392" cy="80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Before destruction</a:t>
            </a:r>
          </a:p>
        </p:txBody>
      </p:sp>
      <p:sp>
        <p:nvSpPr>
          <p:cNvPr id="11" name="Rectangle 2">
            <a:extLst>
              <a:ext uri="{FF2B5EF4-FFF2-40B4-BE49-F238E27FC236}">
                <a16:creationId xmlns:a16="http://schemas.microsoft.com/office/drawing/2014/main" id="{339EEE93-01EB-66D3-7462-84C111489112}"/>
              </a:ext>
            </a:extLst>
          </p:cNvPr>
          <p:cNvSpPr txBox="1">
            <a:spLocks noChangeArrowheads="1"/>
          </p:cNvSpPr>
          <p:nvPr/>
        </p:nvSpPr>
        <p:spPr bwMode="auto">
          <a:xfrm>
            <a:off x="1620981" y="3029182"/>
            <a:ext cx="2719907" cy="80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is haughty</a:t>
            </a:r>
          </a:p>
        </p:txBody>
      </p:sp>
      <p:sp>
        <p:nvSpPr>
          <p:cNvPr id="12" name="Rectangle 2">
            <a:extLst>
              <a:ext uri="{FF2B5EF4-FFF2-40B4-BE49-F238E27FC236}">
                <a16:creationId xmlns:a16="http://schemas.microsoft.com/office/drawing/2014/main" id="{19FF2267-1754-1545-2274-0A7C576F0033}"/>
              </a:ext>
            </a:extLst>
          </p:cNvPr>
          <p:cNvSpPr txBox="1">
            <a:spLocks noChangeArrowheads="1"/>
          </p:cNvSpPr>
          <p:nvPr/>
        </p:nvSpPr>
        <p:spPr bwMode="auto">
          <a:xfrm>
            <a:off x="5287945" y="3047452"/>
            <a:ext cx="3418952" cy="76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before honor</a:t>
            </a:r>
          </a:p>
        </p:txBody>
      </p:sp>
      <p:sp>
        <p:nvSpPr>
          <p:cNvPr id="13" name="Rectangle 2">
            <a:extLst>
              <a:ext uri="{FF2B5EF4-FFF2-40B4-BE49-F238E27FC236}">
                <a16:creationId xmlns:a16="http://schemas.microsoft.com/office/drawing/2014/main" id="{8594CFF1-E365-359F-BDB6-23ADD753CDD6}"/>
              </a:ext>
            </a:extLst>
          </p:cNvPr>
          <p:cNvSpPr txBox="1">
            <a:spLocks noChangeArrowheads="1"/>
          </p:cNvSpPr>
          <p:nvPr/>
        </p:nvSpPr>
        <p:spPr bwMode="auto">
          <a:xfrm>
            <a:off x="1517072" y="3694200"/>
            <a:ext cx="2896665" cy="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is humility</a:t>
            </a:r>
          </a:p>
        </p:txBody>
      </p:sp>
      <p:sp>
        <p:nvSpPr>
          <p:cNvPr id="14" name="Down Arrow 14">
            <a:extLst>
              <a:ext uri="{FF2B5EF4-FFF2-40B4-BE49-F238E27FC236}">
                <a16:creationId xmlns:a16="http://schemas.microsoft.com/office/drawing/2014/main" id="{65C059F0-8150-9D0E-B39D-E77555307932}"/>
              </a:ext>
            </a:extLst>
          </p:cNvPr>
          <p:cNvSpPr/>
          <p:nvPr/>
        </p:nvSpPr>
        <p:spPr>
          <a:xfrm rot="10800000">
            <a:off x="8535047" y="4852554"/>
            <a:ext cx="323891" cy="1920965"/>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3">
            <a:extLst>
              <a:ext uri="{FF2B5EF4-FFF2-40B4-BE49-F238E27FC236}">
                <a16:creationId xmlns:a16="http://schemas.microsoft.com/office/drawing/2014/main" id="{B7A8957A-6558-F244-BD91-E4C4C6A0ADFC}"/>
              </a:ext>
            </a:extLst>
          </p:cNvPr>
          <p:cNvSpPr/>
          <p:nvPr/>
        </p:nvSpPr>
        <p:spPr>
          <a:xfrm>
            <a:off x="8535048" y="86742"/>
            <a:ext cx="323891" cy="2968185"/>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31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par>
                                <p:cTn id="29" presetID="42" presetClass="path" presetSubtype="0" accel="50000" decel="50000" fill="hold" grpId="2" nodeType="withEffect">
                                  <p:stCondLst>
                                    <p:cond delay="0"/>
                                  </p:stCondLst>
                                  <p:childTnLst>
                                    <p:animMotion origin="layout" path="M 1.94444E-6 0 L 0.41666 0.21667 " pathEditMode="relative" rAng="0" ptsTypes="AA">
                                      <p:cBhvr>
                                        <p:cTn id="30" dur="2000" fill="hold"/>
                                        <p:tgtEl>
                                          <p:spTgt spid="11"/>
                                        </p:tgtEl>
                                        <p:attrNameLst>
                                          <p:attrName>ppt_x</p:attrName>
                                          <p:attrName>ppt_y</p:attrName>
                                        </p:attrNameLst>
                                      </p:cBhvr>
                                      <p:rCtr x="20833" y="10833"/>
                                    </p:animMotion>
                                  </p:childTnLst>
                                </p:cTn>
                              </p:par>
                              <p:par>
                                <p:cTn id="31" presetID="42" presetClass="path" presetSubtype="0" accel="50000" decel="50000" fill="hold" grpId="2" nodeType="withEffect">
                                  <p:stCondLst>
                                    <p:cond delay="0"/>
                                  </p:stCondLst>
                                  <p:childTnLst>
                                    <p:animMotion origin="layout" path="M 1.66667E-6 -4.81481E-6 L -0.30608 -0.20578 " pathEditMode="relative" rAng="0" ptsTypes="AA">
                                      <p:cBhvr>
                                        <p:cTn id="32" dur="2000" fill="hold"/>
                                        <p:tgtEl>
                                          <p:spTgt spid="3"/>
                                        </p:tgtEl>
                                        <p:attrNameLst>
                                          <p:attrName>ppt_x</p:attrName>
                                          <p:attrName>ppt_y</p:attrName>
                                        </p:attrNameLst>
                                      </p:cBhvr>
                                      <p:rCtr x="-15313" y="-10301"/>
                                    </p:animMotion>
                                  </p:childTnLst>
                                </p:cTn>
                              </p:par>
                              <p:par>
                                <p:cTn id="33" presetID="42" presetClass="path" presetSubtype="0" accel="50000" decel="50000" fill="hold" grpId="2" nodeType="withEffect">
                                  <p:stCondLst>
                                    <p:cond delay="0"/>
                                  </p:stCondLst>
                                  <p:childTnLst>
                                    <p:animMotion origin="layout" path="M 2.77778E-6 -1.48148E-6 L 0.55434 -0.3037 " pathEditMode="relative" rAng="0" ptsTypes="AA">
                                      <p:cBhvr>
                                        <p:cTn id="34" dur="2000" fill="hold"/>
                                        <p:tgtEl>
                                          <p:spTgt spid="9"/>
                                        </p:tgtEl>
                                        <p:attrNameLst>
                                          <p:attrName>ppt_x</p:attrName>
                                          <p:attrName>ppt_y</p:attrName>
                                        </p:attrNameLst>
                                      </p:cBhvr>
                                      <p:rCtr x="27708" y="-15185"/>
                                    </p:animMotion>
                                  </p:childTnLst>
                                </p:cTn>
                              </p:par>
                              <p:par>
                                <p:cTn id="35" presetID="42" presetClass="path" presetSubtype="0" accel="50000" decel="50000" fill="hold" grpId="2" nodeType="withEffect">
                                  <p:stCondLst>
                                    <p:cond delay="0"/>
                                  </p:stCondLst>
                                  <p:childTnLst>
                                    <p:animMotion origin="layout" path="M 0 -3.33333E-6 L 0.04253 0.31528 " pathEditMode="relative" rAng="0" ptsTypes="AA">
                                      <p:cBhvr>
                                        <p:cTn id="36" dur="2000" fill="hold"/>
                                        <p:tgtEl>
                                          <p:spTgt spid="10"/>
                                        </p:tgtEl>
                                        <p:attrNameLst>
                                          <p:attrName>ppt_x</p:attrName>
                                          <p:attrName>ppt_y</p:attrName>
                                        </p:attrNameLst>
                                      </p:cBhvr>
                                      <p:rCtr x="2118" y="15764"/>
                                    </p:animMotion>
                                  </p:childTnLst>
                                </p:cTn>
                              </p:par>
                              <p:par>
                                <p:cTn id="37" presetID="42" presetClass="path" presetSubtype="0" accel="50000" decel="50000" fill="hold" grpId="2" nodeType="withEffect">
                                  <p:stCondLst>
                                    <p:cond delay="0"/>
                                  </p:stCondLst>
                                  <p:childTnLst>
                                    <p:animMotion origin="layout" path="M 4.44444E-6 3.33333E-6 L 0.34878 -0.17477 " pathEditMode="relative" rAng="0" ptsTypes="AA">
                                      <p:cBhvr>
                                        <p:cTn id="38" dur="2000" fill="hold"/>
                                        <p:tgtEl>
                                          <p:spTgt spid="13"/>
                                        </p:tgtEl>
                                        <p:attrNameLst>
                                          <p:attrName>ppt_x</p:attrName>
                                          <p:attrName>ppt_y</p:attrName>
                                        </p:attrNameLst>
                                      </p:cBhvr>
                                      <p:rCtr x="17431" y="-8750"/>
                                    </p:animMotion>
                                  </p:childTnLst>
                                </p:cTn>
                              </p:par>
                              <p:par>
                                <p:cTn id="39" presetID="42" presetClass="path" presetSubtype="0" accel="50000" decel="50000" fill="hold" grpId="2" nodeType="withEffect">
                                  <p:stCondLst>
                                    <p:cond delay="0"/>
                                  </p:stCondLst>
                                  <p:childTnLst>
                                    <p:animMotion origin="layout" path="M 2.22222E-6 0 L -0.40382 -0.07708 " pathEditMode="relative" rAng="0" ptsTypes="AA">
                                      <p:cBhvr>
                                        <p:cTn id="40" dur="2000" fill="hold"/>
                                        <p:tgtEl>
                                          <p:spTgt spid="12"/>
                                        </p:tgtEl>
                                        <p:attrNameLst>
                                          <p:attrName>ppt_x</p:attrName>
                                          <p:attrName>ppt_y</p:attrName>
                                        </p:attrNameLst>
                                      </p:cBhvr>
                                      <p:rCtr x="-20191" y="-3866"/>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50"/>
                                        <p:tgtEl>
                                          <p:spTgt spid="2"/>
                                        </p:tgtEl>
                                      </p:cBhvr>
                                    </p:animEffec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2500"/>
                            </p:stCondLst>
                            <p:childTnLst>
                              <p:par>
                                <p:cTn id="67" presetID="18" presetClass="entr" presetSubtype="12" fill="hold" grpId="0"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strips(downLeft)">
                                      <p:cBhvr>
                                        <p:cTn id="69" dur="500"/>
                                        <p:tgtEl>
                                          <p:spTgt spid="4"/>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strips(downRight)">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0"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dissolve">
                                      <p:cBhvr>
                                        <p:cTn id="77" dur="500">
                                          <p:stCondLst>
                                            <p:cond delay="0"/>
                                          </p:stCondLst>
                                        </p:cTn>
                                        <p:tgtEl>
                                          <p:spTgt spid="7"/>
                                        </p:tgtEl>
                                      </p:cBhvr>
                                    </p:animEffect>
                                    <p:anim to="" calcmode="lin" valueType="num">
                                      <p:cBhvr>
                                        <p:cTn id="7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80" presetID="0" presetClass="entr" presetSubtype="0" fill="hold" grpId="0" nodeType="withEffect">
                                  <p:stCondLst>
                                    <p:cond delay="400"/>
                                  </p:stCondLst>
                                  <p:childTnLst>
                                    <p:set>
                                      <p:cBhvr>
                                        <p:cTn id="81" dur="1" fill="hold">
                                          <p:stCondLst>
                                            <p:cond delay="0"/>
                                          </p:stCondLst>
                                        </p:cTn>
                                        <p:tgtEl>
                                          <p:spTgt spid="8"/>
                                        </p:tgtEl>
                                        <p:attrNameLst>
                                          <p:attrName>style.visibility</p:attrName>
                                        </p:attrNameLst>
                                      </p:cBhvr>
                                      <p:to>
                                        <p:strVal val="visible"/>
                                      </p:to>
                                    </p:set>
                                    <p:animEffect transition="in" filter="dissolve">
                                      <p:cBhvr>
                                        <p:cTn id="82" dur="500">
                                          <p:stCondLst>
                                            <p:cond delay="0"/>
                                          </p:stCondLst>
                                        </p:cTn>
                                        <p:tgtEl>
                                          <p:spTgt spid="8"/>
                                        </p:tgtEl>
                                      </p:cBhvr>
                                    </p:animEffect>
                                    <p:anim to="" calcmode="lin" valueType="num">
                                      <p:cBhvr>
                                        <p:cTn id="8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8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500"/>
                                        <p:tgtEl>
                                          <p:spTgt spid="15"/>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up)">
                                      <p:cBhvr>
                                        <p:cTn id="9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6" grpId="0"/>
      <p:bldP spid="7" grpId="0"/>
      <p:bldP spid="8" grpId="0"/>
      <p:bldP spid="3" grpId="0"/>
      <p:bldP spid="3" grpId="1"/>
      <p:bldP spid="3"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9" name="Picture 7">
            <a:extLst>
              <a:ext uri="{FF2B5EF4-FFF2-40B4-BE49-F238E27FC236}">
                <a16:creationId xmlns:a16="http://schemas.microsoft.com/office/drawing/2014/main" id="{F7B00F30-F0A1-C6AC-F0DE-0BA7780CB5E5}"/>
              </a:ext>
            </a:extLst>
          </p:cNvPr>
          <p:cNvPicPr>
            <a:picLocks noChangeAspect="1"/>
          </p:cNvPicPr>
          <p:nvPr/>
        </p:nvPicPr>
        <p:blipFill rotWithShape="1">
          <a:blip r:embed="rId3">
            <a:extLst>
              <a:ext uri="{28A0092B-C50C-407E-A947-70E740481C1C}">
                <a14:useLocalDpi xmlns:a14="http://schemas.microsoft.com/office/drawing/2010/main" val="0"/>
              </a:ext>
            </a:extLst>
          </a:blip>
          <a:srcRect l="3421" r="5374"/>
          <a:stretch/>
        </p:blipFill>
        <p:spPr>
          <a:xfrm>
            <a:off x="-1" y="0"/>
            <a:ext cx="9144001" cy="6858000"/>
          </a:xfrm>
          <a:prstGeom prst="rect">
            <a:avLst/>
          </a:prstGeom>
        </p:spPr>
      </p:pic>
      <p:sp>
        <p:nvSpPr>
          <p:cNvPr id="9" name="Main Last">
            <a:extLst>
              <a:ext uri="{FF2B5EF4-FFF2-40B4-BE49-F238E27FC236}">
                <a16:creationId xmlns:a16="http://schemas.microsoft.com/office/drawing/2014/main" id="{5E2344B2-3F4E-E235-CD69-AE480633EC84}"/>
              </a:ext>
            </a:extLst>
          </p:cNvPr>
          <p:cNvSpPr txBox="1">
            <a:spLocks noChangeArrowheads="1"/>
          </p:cNvSpPr>
          <p:nvPr/>
        </p:nvSpPr>
        <p:spPr>
          <a:xfrm>
            <a:off x="511935" y="642815"/>
            <a:ext cx="8120130" cy="5572370"/>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inhabitants of the earth  are reputed as nothing; He does according to His will in the army of heaven And among the inhabitants of the earth. No one can restrain His hand Or say to Him, "What have You done?"</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4:35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pic>
        <p:nvPicPr>
          <p:cNvPr id="3081" name="Picture 8">
            <a:extLst>
              <a:ext uri="{FF2B5EF4-FFF2-40B4-BE49-F238E27FC236}">
                <a16:creationId xmlns:a16="http://schemas.microsoft.com/office/drawing/2014/main" id="{005A384F-5DAE-70E7-E5D1-F82CCB6BDB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082" l="727" r="99656">
                        <a14:foregroundMark x1="17609" y1="49475" x2="28233" y2="53061"/>
                        <a14:foregroundMark x1="727" y1="43776" x2="7334" y2="46006"/>
                        <a14:foregroundMark x1="28233" y1="53061" x2="43382" y2="49490"/>
                        <a14:foregroundMark x1="22686" y1="36888" x2="24828" y2="28776"/>
                        <a14:foregroundMark x1="14461" y1="33316" x2="17674" y2="36888"/>
                        <a14:foregroundMark x1="30375" y1="27347" x2="30375" y2="27347"/>
                        <a14:foregroundMark x1="28041" y1="44286" x2="27506" y2="44490"/>
                        <a14:foregroundMark x1="83741" y1="47602" x2="88332" y2="41531"/>
                        <a14:foregroundMark x1="88332" y1="41531" x2="91349" y2="41842"/>
                        <a14:foregroundMark x1="96987" y1="43229" x2="99656" y2="44745"/>
                        <a14:foregroundMark x1="89480" y1="59490" x2="82058" y2="65867"/>
                        <a14:foregroundMark x1="82058" y1="65867" x2="75478" y2="81276"/>
                        <a14:foregroundMark x1="75478" y1="81276" x2="82785" y2="89694"/>
                        <a14:foregroundMark x1="82785" y1="89694" x2="89824" y2="93469"/>
                        <a14:foregroundMark x1="89824" y1="93469" x2="98738" y2="94643"/>
                        <a14:foregroundMark x1="98738" y1="94643" x2="99044" y2="85102"/>
                        <a14:foregroundMark x1="99044" y1="85102" x2="94185" y2="75204"/>
                        <a14:foregroundMark x1="94185" y1="75204" x2="79648" y2="67602"/>
                        <a14:foregroundMark x1="58034" y1="87857" x2="56389" y2="98112"/>
                        <a14:foregroundMark x1="56389" y1="98112" x2="47399" y2="97347"/>
                        <a14:foregroundMark x1="47399" y1="97347" x2="45027" y2="87653"/>
                        <a14:foregroundMark x1="45027" y1="87653" x2="54552" y2="85306"/>
                        <a14:foregroundMark x1="54552" y1="85306" x2="63734" y2="86429"/>
                        <a14:foregroundMark x1="37682" y1="89286" x2="33168" y2="96071"/>
                        <a14:foregroundMark x1="33168" y1="96071" x2="42770" y2="99082"/>
                        <a14:foregroundMark x1="42770" y1="99082" x2="44721" y2="92602"/>
                        <a14:foregroundMark x1="44721" y1="92602" x2="34660" y2="90000"/>
                        <a14:foregroundMark x1="70964" y1="41480" x2="69128" y2="41020"/>
                        <a14:foregroundMark x1="90493" y1="41381" x2="88103" y2="41990"/>
                        <a14:foregroundMark x1="89715" y1="40962" x2="87223" y2="41786"/>
                        <a14:foregroundMark x1="29878" y1="41786" x2="29112" y2="40918"/>
                        <a14:foregroundMark x1="29495" y1="40816" x2="28845" y2="40357"/>
                        <a14:foregroundMark x1="22762" y1="34592" x2="21614" y2="35102"/>
                        <a14:backgroundMark x1="65302" y1="39286" x2="70008" y2="36888"/>
                        <a14:backgroundMark x1="66450" y1="39235" x2="68898" y2="38316"/>
                        <a14:backgroundMark x1="65493" y1="39745" x2="67636" y2="39388"/>
                        <a14:backgroundMark x1="68286" y1="39082" x2="69319" y2="38776"/>
                        <a14:backgroundMark x1="67942" y1="39694" x2="67942" y2="39694"/>
                        <a14:backgroundMark x1="64958" y1="40663" x2="64958" y2="40663"/>
                        <a14:backgroundMark x1="68659" y1="39566" x2="67674" y2="39949"/>
                        <a14:backgroundMark x1="66947" y1="40204" x2="68539" y2="39850"/>
                        <a14:backgroundMark x1="66832" y1="40306" x2="68465" y2="40024"/>
                        <a14:backgroundMark x1="93917" y1="40408" x2="98240" y2="39643"/>
                        <a14:backgroundMark x1="94682" y1="41020" x2="99579" y2="39439"/>
                        <a14:backgroundMark x1="95295" y1="41582" x2="96787" y2="41633"/>
                        <a14:backgroundMark x1="95754" y1="41888" x2="97475" y2="42347"/>
                        <a14:backgroundMark x1="95295" y1="42347" x2="96901" y2="42449"/>
                        <a14:backgroundMark x1="94300" y1="41735" x2="95792" y2="41990"/>
                        <a14:backgroundMark x1="94797" y1="41582" x2="95677" y2="42194"/>
                        <a14:backgroundMark x1="95562" y1="42602" x2="94338" y2="41071"/>
                        <a14:backgroundMark x1="95371" y1="42653" x2="93841" y2="41735"/>
                        <a14:backgroundMark x1="86840" y1="39490" x2="86840" y2="39490"/>
                        <a14:backgroundMark x1="87796" y1="39082" x2="87796" y2="39082"/>
                        <a14:backgroundMark x1="89059" y1="38469" x2="89059" y2="38469"/>
                        <a14:backgroundMark x1="89059" y1="38469" x2="88179" y2="38776"/>
                        <a14:backgroundMark x1="87261" y1="38214" x2="88026" y2="38112"/>
                        <a14:backgroundMark x1="88103" y1="38520" x2="87643" y2="38571"/>
                        <a14:backgroundMark x1="88447" y1="38418" x2="87950" y2="38418"/>
                        <a14:backgroundMark x1="60673" y1="43878" x2="60979" y2="44490"/>
                        <a14:backgroundMark x1="17368" y1="48929" x2="9334" y2="47551"/>
                        <a14:backgroundMark x1="10138" y1="46633" x2="9067" y2="44541"/>
                        <a14:backgroundMark x1="9487" y1="46990" x2="8952" y2="45255"/>
                        <a14:backgroundMark x1="8646" y1="46173" x2="9985" y2="47755"/>
                        <a14:backgroundMark x1="37146" y1="41990" x2="39250" y2="41990"/>
                        <a14:backgroundMark x1="37605" y1="43163" x2="39709" y2="41990"/>
                        <a14:backgroundMark x1="37299" y1="43776" x2="37605" y2="44184"/>
                        <a14:backgroundMark x1="44491" y1="37806" x2="48508" y2="35204"/>
                        <a14:backgroundMark x1="47322" y1="36582" x2="48355" y2="36990"/>
                        <a14:backgroundMark x1="88064" y1="39184" x2="94223" y2="42500"/>
                        <a14:backgroundMark x1="94223" y1="42500" x2="99464" y2="42194"/>
                        <a14:backgroundMark x1="99464" y1="42194" x2="99847" y2="42398"/>
                        <a14:backgroundMark x1="92081" y1="39796" x2="88217" y2="39388"/>
                        <a14:backgroundMark x1="64767" y1="41173" x2="63428" y2="41990"/>
                        <a14:backgroundMark x1="40895" y1="42398" x2="35807" y2="42755"/>
                        <a14:backgroundMark x1="40436" y1="43980" x2="37911" y2="45357"/>
                        <a14:backgroundMark x1="40283" y1="44541" x2="37146" y2="43980"/>
                        <a14:backgroundMark x1="40742" y1="42959" x2="46825" y2="37347"/>
                        <a14:backgroundMark x1="46825" y1="37347" x2="50000" y2="36582"/>
                        <a14:backgroundMark x1="47016" y1="37194" x2="44185" y2="37602"/>
                        <a14:backgroundMark x1="40742" y1="44388" x2="37452" y2="45357"/>
                        <a14:backgroundMark x1="52984" y1="43367" x2="54935" y2="43980"/>
                        <a14:backgroundMark x1="67751" y1="40000" x2="70467" y2="39184"/>
                        <a14:backgroundMark x1="94912" y1="42398" x2="98508" y2="42551"/>
                        <a14:backgroundMark x1="94491" y1="42755" x2="98202" y2="42959"/>
                        <a14:backgroundMark x1="8225" y1="46735" x2="7154" y2="46735"/>
                        <a14:backgroundMark x1="7613" y1="45765" x2="6121" y2="44541"/>
                        <a14:backgroundMark x1="7919" y1="46939" x2="5509" y2="43980"/>
                        <a14:backgroundMark x1="8072" y1="46173" x2="6733" y2="44745"/>
                        <a14:backgroundMark x1="8225" y1="46735" x2="6733" y2="44745"/>
                      </a14:backgroundRemoval>
                    </a14:imgEffect>
                  </a14:imgLayer>
                </a14:imgProps>
              </a:ext>
              <a:ext uri="{28A0092B-C50C-407E-A947-70E740481C1C}">
                <a14:useLocalDpi xmlns:a14="http://schemas.microsoft.com/office/drawing/2010/main" val="0"/>
              </a:ext>
            </a:extLst>
          </a:blip>
          <a:stretch>
            <a:fillRect/>
          </a:stretch>
        </p:blipFill>
        <p:spPr>
          <a:xfrm>
            <a:off x="0" y="1749"/>
            <a:ext cx="9144000" cy="6856251"/>
          </a:xfrm>
          <a:prstGeom prst="rect">
            <a:avLst/>
          </a:prstGeom>
        </p:spPr>
      </p:pic>
      <p:grpSp>
        <p:nvGrpSpPr>
          <p:cNvPr id="17" name="Group 16">
            <a:extLst>
              <a:ext uri="{FF2B5EF4-FFF2-40B4-BE49-F238E27FC236}">
                <a16:creationId xmlns:a16="http://schemas.microsoft.com/office/drawing/2014/main" id="{11F8F8BD-AFC2-63B6-A548-2E32ACA129C3}"/>
              </a:ext>
            </a:extLst>
          </p:cNvPr>
          <p:cNvGrpSpPr/>
          <p:nvPr/>
        </p:nvGrpSpPr>
        <p:grpSpPr>
          <a:xfrm>
            <a:off x="318304" y="241169"/>
            <a:ext cx="8594181" cy="6218671"/>
            <a:chOff x="318304" y="241169"/>
            <a:chExt cx="8594181" cy="6218671"/>
          </a:xfrm>
        </p:grpSpPr>
        <p:sp>
          <p:nvSpPr>
            <p:cNvPr id="28" name="Title 1">
              <a:extLst>
                <a:ext uri="{FF2B5EF4-FFF2-40B4-BE49-F238E27FC236}">
                  <a16:creationId xmlns:a16="http://schemas.microsoft.com/office/drawing/2014/main" id="{ADF42C50-F5E7-71B3-8D19-B0FB58074F2D}"/>
                </a:ext>
              </a:extLst>
            </p:cNvPr>
            <p:cNvSpPr txBox="1">
              <a:spLocks/>
            </p:cNvSpPr>
            <p:nvPr/>
          </p:nvSpPr>
          <p:spPr>
            <a:xfrm>
              <a:off x="4353185" y="1012877"/>
              <a:ext cx="45593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Final 2">
              <a:extLst>
                <a:ext uri="{FF2B5EF4-FFF2-40B4-BE49-F238E27FC236}">
                  <a16:creationId xmlns:a16="http://schemas.microsoft.com/office/drawing/2014/main" id="{FF3BD7BF-9D08-1926-AFBE-4731565EB530}"/>
                </a:ext>
              </a:extLst>
            </p:cNvPr>
            <p:cNvSpPr txBox="1">
              <a:spLocks noChangeArrowheads="1"/>
            </p:cNvSpPr>
            <p:nvPr/>
          </p:nvSpPr>
          <p:spPr>
            <a:xfrm>
              <a:off x="318304" y="4854612"/>
              <a:ext cx="8507393" cy="1605228"/>
            </a:xfrm>
            <a:prstGeom prst="rect">
              <a:avLst/>
            </a:prstGeom>
          </p:spPr>
          <p:txBody>
            <a:bodyPr vert="horz" lIns="91440" tIns="45720" rIns="91440" bIns="45720" rtlCol="0" anchor="ctr">
              <a:normAutofit/>
              <a:scene3d>
                <a:camera prst="orthographicFront"/>
                <a:lightRig rig="morning"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9799A9"/>
                  </a:solidFill>
                  <a:effectLst>
                    <a:glow rad="101600">
                      <a:prstClr val="black"/>
                    </a:glow>
                    <a:outerShdw blurRad="50800" algn="tl" rotWithShape="0">
                      <a:srgbClr val="000000"/>
                    </a:outerShdw>
                  </a:effectLst>
                  <a:uLnTx/>
                  <a:uFillTx/>
                  <a:latin typeface="Calibri" panose="020F0502020204030204" pitchFamily="34" charset="0"/>
                  <a:ea typeface="+mj-ea"/>
                  <a:cs typeface="+mj-cs"/>
                </a:rPr>
                <a:t>he was deposed from his throne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9799A9"/>
                  </a:solidFill>
                  <a:effectLst>
                    <a:glow rad="101600">
                      <a:prstClr val="black"/>
                    </a:glow>
                    <a:outerShdw blurRad="50800" algn="tl" rotWithShape="0">
                      <a:srgbClr val="000000"/>
                    </a:outerShdw>
                  </a:effectLst>
                  <a:uLnTx/>
                  <a:uFillTx/>
                  <a:latin typeface="Calibri" panose="020F0502020204030204" pitchFamily="34" charset="0"/>
                  <a:ea typeface="+mj-ea"/>
                  <a:cs typeface="+mj-cs"/>
                </a:rPr>
                <a:t>and they took his glory from him</a:t>
              </a:r>
              <a:endParaRPr kumimoji="0" lang="en-US" altLang="en-US" sz="3200" b="1" i="1" u="none" strike="noStrike" kern="1200" cap="none" spc="0" normalizeH="0" baseline="0" noProof="0" dirty="0">
                <a:ln w="17780" cmpd="sng">
                  <a:solidFill>
                    <a:srgbClr val="FFFFFF"/>
                  </a:solidFill>
                  <a:prstDash val="solid"/>
                  <a:miter lim="800000"/>
                </a:ln>
                <a:solidFill>
                  <a:srgbClr val="9799A9"/>
                </a:solidFill>
                <a:effectLst>
                  <a:glow rad="101600">
                    <a:prstClr val="black"/>
                  </a:glow>
                  <a:outerShdw blurRad="50800" algn="tl" rotWithShape="0">
                    <a:srgbClr val="000000"/>
                  </a:outerShdw>
                </a:effectLst>
                <a:uLnTx/>
                <a:uFillTx/>
                <a:latin typeface="Calibri" panose="020F0502020204030204" pitchFamily="34" charset="0"/>
                <a:ea typeface="+mj-ea"/>
                <a:cs typeface="+mj-cs"/>
              </a:endParaRPr>
            </a:p>
          </p:txBody>
        </p:sp>
        <p:sp>
          <p:nvSpPr>
            <p:cNvPr id="3080" name="Final">
              <a:extLst>
                <a:ext uri="{FF2B5EF4-FFF2-40B4-BE49-F238E27FC236}">
                  <a16:creationId xmlns:a16="http://schemas.microsoft.com/office/drawing/2014/main" id="{797D3872-F95F-4403-C56A-780B4B8EC9C8}"/>
                </a:ext>
              </a:extLst>
            </p:cNvPr>
            <p:cNvSpPr txBox="1">
              <a:spLocks noChangeArrowheads="1"/>
            </p:cNvSpPr>
            <p:nvPr/>
          </p:nvSpPr>
          <p:spPr>
            <a:xfrm>
              <a:off x="318304" y="241169"/>
              <a:ext cx="8507393" cy="1505156"/>
            </a:xfrm>
            <a:prstGeom prst="rect">
              <a:avLst/>
            </a:prstGeom>
          </p:spPr>
          <p:txBody>
            <a:bodyPr vert="horz" lIns="91440" tIns="45720" rIns="91440" bIns="45720" rtlCol="0" anchor="ctr">
              <a:normAutofit/>
              <a:scene3d>
                <a:camera prst="orthographicFront"/>
                <a:lightRig rig="sunrise"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A59D4B"/>
                  </a:solidFill>
                  <a:effectLst>
                    <a:glow rad="101600">
                      <a:prstClr val="black"/>
                    </a:glow>
                    <a:outerShdw blurRad="50800" algn="tl" rotWithShape="0">
                      <a:srgbClr val="000000"/>
                    </a:outerShdw>
                  </a:effectLst>
                  <a:uLnTx/>
                  <a:uFillTx/>
                  <a:latin typeface="Calibri" panose="020F0502020204030204" pitchFamily="34" charset="0"/>
                  <a:ea typeface="+mj-ea"/>
                  <a:cs typeface="+mj-cs"/>
                </a:rPr>
                <a:t>when his heart was lifted up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A59D4B"/>
                  </a:solidFill>
                  <a:effectLst>
                    <a:glow rad="101600">
                      <a:prstClr val="black"/>
                    </a:glow>
                    <a:outerShdw blurRad="50800" algn="tl" rotWithShape="0">
                      <a:srgbClr val="000000"/>
                    </a:outerShdw>
                  </a:effectLst>
                  <a:uLnTx/>
                  <a:uFillTx/>
                  <a:latin typeface="Calibri" panose="020F0502020204030204" pitchFamily="34" charset="0"/>
                  <a:ea typeface="+mj-ea"/>
                  <a:cs typeface="+mj-cs"/>
                </a:rPr>
                <a:t>and his spirit was hardened in pride</a:t>
              </a:r>
            </a:p>
          </p:txBody>
        </p:sp>
        <p:sp>
          <p:nvSpPr>
            <p:cNvPr id="3082" name="Multiply 42">
              <a:extLst>
                <a:ext uri="{FF2B5EF4-FFF2-40B4-BE49-F238E27FC236}">
                  <a16:creationId xmlns:a16="http://schemas.microsoft.com/office/drawing/2014/main" id="{EDCCDF32-9A17-4E7B-AC1A-C8D288B5F801}"/>
                </a:ext>
              </a:extLst>
            </p:cNvPr>
            <p:cNvSpPr/>
            <p:nvPr/>
          </p:nvSpPr>
          <p:spPr>
            <a:xfrm>
              <a:off x="4799999" y="5797134"/>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83" name="Final Middle">
              <a:extLst>
                <a:ext uri="{FF2B5EF4-FFF2-40B4-BE49-F238E27FC236}">
                  <a16:creationId xmlns:a16="http://schemas.microsoft.com/office/drawing/2014/main" id="{AC5815F9-964E-9645-E9EE-36D303602C87}"/>
                </a:ext>
              </a:extLst>
            </p:cNvPr>
            <p:cNvSpPr txBox="1">
              <a:spLocks noChangeArrowheads="1"/>
            </p:cNvSpPr>
            <p:nvPr/>
          </p:nvSpPr>
          <p:spPr>
            <a:xfrm>
              <a:off x="2978377" y="1564355"/>
              <a:ext cx="5918522" cy="3507129"/>
            </a:xfrm>
            <a:prstGeom prst="rect">
              <a:avLst/>
            </a:prstGeom>
          </p:spPr>
          <p:txBody>
            <a:bodyPr vert="horz" lIns="91440" tIns="45720" rIns="91440" bIns="45720" rtlCol="0" anchor="ctr">
              <a:normAutofit/>
              <a:scene3d>
                <a:camera prst="orthographicFront"/>
                <a:lightRig rig="freezing"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prstClr val="white"/>
                  </a:solidFill>
                  <a:effectLst>
                    <a:glow rad="101600">
                      <a:prstClr val="black"/>
                    </a:glow>
                    <a:outerShdw blurRad="50800" algn="tl" rotWithShape="0">
                      <a:srgbClr val="FF0000"/>
                    </a:outerShdw>
                  </a:effectLst>
                  <a:uLnTx/>
                  <a:uFillTx/>
                  <a:latin typeface="Calibri" panose="020F0502020204030204" pitchFamily="34" charset="0"/>
                  <a:ea typeface="+mj-ea"/>
                  <a:cs typeface="+mj-cs"/>
                </a:rPr>
                <a:t>if anyone thinks himself</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prstClr val="white"/>
                  </a:solidFill>
                  <a:effectLst>
                    <a:glow rad="101600">
                      <a:prstClr val="black"/>
                    </a:glow>
                    <a:outerShdw blurRad="50800" algn="tl" rotWithShape="0">
                      <a:srgbClr val="FF0000"/>
                    </a:outerShdw>
                  </a:effectLst>
                  <a:uLnTx/>
                  <a:uFillTx/>
                  <a:latin typeface="Calibri" panose="020F0502020204030204" pitchFamily="34" charset="0"/>
                  <a:ea typeface="+mj-ea"/>
                  <a:cs typeface="+mj-cs"/>
                </a:rPr>
                <a:t> to be something</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600" b="1" i="0" u="none" strike="noStrike" kern="1200" cap="none" spc="0" normalizeH="0" baseline="0" noProof="0" dirty="0">
                <a:ln w="17780" cmpd="sng">
                  <a:solidFill>
                    <a:srgbClr val="FFFFFF"/>
                  </a:solidFill>
                  <a:prstDash val="solid"/>
                  <a:miter lim="800000"/>
                </a:ln>
                <a:solidFill>
                  <a:prstClr val="white"/>
                </a:solidFill>
                <a:effectLst>
                  <a:glow rad="101600">
                    <a:prstClr val="black"/>
                  </a:glow>
                  <a:outerShdw blurRad="50800" algn="tl" rotWithShape="0">
                    <a:srgbClr val="FF0000"/>
                  </a:outerShdw>
                </a:effectLst>
                <a:uLnTx/>
                <a:uFillTx/>
                <a:latin typeface="Calibri" panose="020F0502020204030204"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prstClr val="white"/>
                  </a:solidFill>
                  <a:effectLst>
                    <a:glow rad="101600">
                      <a:prstClr val="black"/>
                    </a:glow>
                    <a:outerShdw blurRad="50800" algn="tl" rotWithShape="0">
                      <a:srgbClr val="FF0000"/>
                    </a:outerShdw>
                  </a:effectLst>
                  <a:uLnTx/>
                  <a:uFillTx/>
                  <a:latin typeface="Calibri" panose="020F0502020204030204" pitchFamily="34" charset="0"/>
                  <a:ea typeface="+mj-ea"/>
                  <a:cs typeface="+mj-cs"/>
                </a:rPr>
                <a:t>when he is nothing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prstClr val="white"/>
                  </a:solidFill>
                  <a:effectLst>
                    <a:glow rad="101600">
                      <a:prstClr val="black"/>
                    </a:glow>
                    <a:outerShdw blurRad="50800" algn="tl" rotWithShape="0">
                      <a:srgbClr val="FF0000"/>
                    </a:outerShdw>
                  </a:effectLst>
                  <a:uLnTx/>
                  <a:uFillTx/>
                  <a:latin typeface="Calibri" panose="020F0502020204030204" pitchFamily="34" charset="0"/>
                  <a:ea typeface="+mj-ea"/>
                  <a:cs typeface="+mj-cs"/>
                </a:rPr>
                <a:t>he deceives himself</a:t>
              </a:r>
              <a:endParaRPr kumimoji="0" lang="en-US" altLang="en-US" sz="3200" b="1" i="1" u="none" strike="noStrike" kern="1200" cap="none" spc="0" normalizeH="0" baseline="0" noProof="0" dirty="0">
                <a:ln w="17780" cmpd="sng">
                  <a:solidFill>
                    <a:srgbClr val="FFFFFF"/>
                  </a:solidFill>
                  <a:prstDash val="solid"/>
                  <a:miter lim="800000"/>
                </a:ln>
                <a:solidFill>
                  <a:prstClr val="white"/>
                </a:solidFill>
                <a:effectLst>
                  <a:glow rad="101600">
                    <a:prstClr val="black"/>
                  </a:glow>
                  <a:outerShdw blurRad="50800" algn="tl" rotWithShape="0">
                    <a:srgbClr val="FF0000"/>
                  </a:outerShdw>
                </a:effectLst>
                <a:uLnTx/>
                <a:uFillTx/>
                <a:latin typeface="Calibri" panose="020F0502020204030204" pitchFamily="34" charset="0"/>
                <a:ea typeface="+mj-ea"/>
                <a:cs typeface="+mj-cs"/>
              </a:endParaRPr>
            </a:p>
          </p:txBody>
        </p:sp>
        <p:sp>
          <p:nvSpPr>
            <p:cNvPr id="3084" name="Rectangle 6">
              <a:extLst>
                <a:ext uri="{FF2B5EF4-FFF2-40B4-BE49-F238E27FC236}">
                  <a16:creationId xmlns:a16="http://schemas.microsoft.com/office/drawing/2014/main" id="{03BCF7A6-5BDC-2030-079D-E96704DAD768}"/>
                </a:ext>
              </a:extLst>
            </p:cNvPr>
            <p:cNvSpPr>
              <a:spLocks noChangeArrowheads="1"/>
            </p:cNvSpPr>
            <p:nvPr/>
          </p:nvSpPr>
          <p:spPr bwMode="auto">
            <a:xfrm>
              <a:off x="6746838" y="984791"/>
              <a:ext cx="800100" cy="6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85" name="Rounded Rectangle 21">
              <a:extLst>
                <a:ext uri="{FF2B5EF4-FFF2-40B4-BE49-F238E27FC236}">
                  <a16:creationId xmlns:a16="http://schemas.microsoft.com/office/drawing/2014/main" id="{CE05BFEE-75A7-2F0B-ED6F-E02CCEA5F0AC}"/>
                </a:ext>
              </a:extLst>
            </p:cNvPr>
            <p:cNvSpPr/>
            <p:nvPr/>
          </p:nvSpPr>
          <p:spPr>
            <a:xfrm>
              <a:off x="4315145" y="4150760"/>
              <a:ext cx="2126751" cy="606175"/>
            </a:xfrm>
            <a:prstGeom prst="roundRect">
              <a:avLst/>
            </a:prstGeom>
            <a:noFill/>
            <a:ln w="57150" cap="flat" cmpd="sng" algn="ctr">
              <a:solidFill>
                <a:srgbClr val="FF0000"/>
              </a:solidFill>
              <a:prstDash val="solid"/>
            </a:ln>
            <a:effectLst>
              <a:glow rad="38100">
                <a:srgbClr val="00000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ndParaRPr>
            </a:p>
          </p:txBody>
        </p:sp>
      </p:grpSp>
      <p:sp useBgFill="1">
        <p:nvSpPr>
          <p:cNvPr id="29" name="!!crown">
            <a:extLst>
              <a:ext uri="{FF2B5EF4-FFF2-40B4-BE49-F238E27FC236}">
                <a16:creationId xmlns:a16="http://schemas.microsoft.com/office/drawing/2014/main" id="{7DC8A3A5-11ED-2B75-768E-AC9B438261E3}"/>
              </a:ext>
            </a:extLst>
          </p:cNvPr>
          <p:cNvSpPr/>
          <p:nvPr/>
        </p:nvSpPr>
        <p:spPr>
          <a:xfrm>
            <a:off x="1231106" y="1832388"/>
            <a:ext cx="1618488" cy="1645920"/>
          </a:xfrm>
          <a:custGeom>
            <a:avLst/>
            <a:gdLst>
              <a:gd name="connsiteX0" fmla="*/ 442127 w 1637881"/>
              <a:gd name="connsiteY0" fmla="*/ 1587639 h 1647929"/>
              <a:gd name="connsiteX1" fmla="*/ 1034980 w 1637881"/>
              <a:gd name="connsiteY1" fmla="*/ 1647929 h 1647929"/>
              <a:gd name="connsiteX2" fmla="*/ 1507252 w 1637881"/>
              <a:gd name="connsiteY2" fmla="*/ 1497204 h 1647929"/>
              <a:gd name="connsiteX3" fmla="*/ 1637881 w 1637881"/>
              <a:gd name="connsiteY3" fmla="*/ 1336430 h 1647929"/>
              <a:gd name="connsiteX4" fmla="*/ 1527349 w 1637881"/>
              <a:gd name="connsiteY4" fmla="*/ 1245995 h 1647929"/>
              <a:gd name="connsiteX5" fmla="*/ 1507252 w 1637881"/>
              <a:gd name="connsiteY5" fmla="*/ 1175657 h 1647929"/>
              <a:gd name="connsiteX6" fmla="*/ 1597688 w 1637881"/>
              <a:gd name="connsiteY6" fmla="*/ 1105318 h 1647929"/>
              <a:gd name="connsiteX7" fmla="*/ 1557494 w 1637881"/>
              <a:gd name="connsiteY7" fmla="*/ 994786 h 1647929"/>
              <a:gd name="connsiteX8" fmla="*/ 1467059 w 1637881"/>
              <a:gd name="connsiteY8" fmla="*/ 934496 h 1647929"/>
              <a:gd name="connsiteX9" fmla="*/ 1386672 w 1637881"/>
              <a:gd name="connsiteY9" fmla="*/ 693336 h 1647929"/>
              <a:gd name="connsiteX10" fmla="*/ 1557494 w 1637881"/>
              <a:gd name="connsiteY10" fmla="*/ 150725 h 1647929"/>
              <a:gd name="connsiteX11" fmla="*/ 1607736 w 1637881"/>
              <a:gd name="connsiteY11" fmla="*/ 70338 h 1647929"/>
              <a:gd name="connsiteX12" fmla="*/ 1497204 w 1637881"/>
              <a:gd name="connsiteY12" fmla="*/ 10048 h 1647929"/>
              <a:gd name="connsiteX13" fmla="*/ 1416817 w 1637881"/>
              <a:gd name="connsiteY13" fmla="*/ 50241 h 1647929"/>
              <a:gd name="connsiteX14" fmla="*/ 1416817 w 1637881"/>
              <a:gd name="connsiteY14" fmla="*/ 281353 h 1647929"/>
              <a:gd name="connsiteX15" fmla="*/ 1346479 w 1637881"/>
              <a:gd name="connsiteY15" fmla="*/ 200967 h 1647929"/>
              <a:gd name="connsiteX16" fmla="*/ 1245995 w 1637881"/>
              <a:gd name="connsiteY16" fmla="*/ 251208 h 1647929"/>
              <a:gd name="connsiteX17" fmla="*/ 1205802 w 1637881"/>
              <a:gd name="connsiteY17" fmla="*/ 422030 h 1647929"/>
              <a:gd name="connsiteX18" fmla="*/ 1115367 w 1637881"/>
              <a:gd name="connsiteY18" fmla="*/ 241160 h 1647929"/>
              <a:gd name="connsiteX19" fmla="*/ 1095270 w 1637881"/>
              <a:gd name="connsiteY19" fmla="*/ 110532 h 1647929"/>
              <a:gd name="connsiteX20" fmla="*/ 1014883 w 1637881"/>
              <a:gd name="connsiteY20" fmla="*/ 0 h 1647929"/>
              <a:gd name="connsiteX21" fmla="*/ 954593 w 1637881"/>
              <a:gd name="connsiteY21" fmla="*/ 40193 h 1647929"/>
              <a:gd name="connsiteX22" fmla="*/ 954593 w 1637881"/>
              <a:gd name="connsiteY22" fmla="*/ 160773 h 1647929"/>
              <a:gd name="connsiteX23" fmla="*/ 803868 w 1637881"/>
              <a:gd name="connsiteY23" fmla="*/ 512466 h 1647929"/>
              <a:gd name="connsiteX24" fmla="*/ 713433 w 1637881"/>
              <a:gd name="connsiteY24" fmla="*/ 502417 h 1647929"/>
              <a:gd name="connsiteX25" fmla="*/ 683288 w 1637881"/>
              <a:gd name="connsiteY25" fmla="*/ 482321 h 1647929"/>
              <a:gd name="connsiteX26" fmla="*/ 612949 w 1637881"/>
              <a:gd name="connsiteY26" fmla="*/ 391885 h 1647929"/>
              <a:gd name="connsiteX27" fmla="*/ 492369 w 1637881"/>
              <a:gd name="connsiteY27" fmla="*/ 422030 h 1647929"/>
              <a:gd name="connsiteX28" fmla="*/ 391885 w 1637881"/>
              <a:gd name="connsiteY28" fmla="*/ 311499 h 1647929"/>
              <a:gd name="connsiteX29" fmla="*/ 361740 w 1637881"/>
              <a:gd name="connsiteY29" fmla="*/ 231112 h 1647929"/>
              <a:gd name="connsiteX30" fmla="*/ 251208 w 1637881"/>
              <a:gd name="connsiteY30" fmla="*/ 190918 h 1647929"/>
              <a:gd name="connsiteX31" fmla="*/ 221063 w 1637881"/>
              <a:gd name="connsiteY31" fmla="*/ 281353 h 1647929"/>
              <a:gd name="connsiteX32" fmla="*/ 311499 w 1637881"/>
              <a:gd name="connsiteY32" fmla="*/ 391885 h 1647929"/>
              <a:gd name="connsiteX33" fmla="*/ 341644 w 1637881"/>
              <a:gd name="connsiteY33" fmla="*/ 582804 h 1647929"/>
              <a:gd name="connsiteX34" fmla="*/ 190918 w 1637881"/>
              <a:gd name="connsiteY34" fmla="*/ 462224 h 1647929"/>
              <a:gd name="connsiteX35" fmla="*/ 150725 w 1637881"/>
              <a:gd name="connsiteY35" fmla="*/ 401934 h 1647929"/>
              <a:gd name="connsiteX36" fmla="*/ 100483 w 1637881"/>
              <a:gd name="connsiteY36" fmla="*/ 371789 h 1647929"/>
              <a:gd name="connsiteX37" fmla="*/ 0 w 1637881"/>
              <a:gd name="connsiteY37" fmla="*/ 462224 h 1647929"/>
              <a:gd name="connsiteX38" fmla="*/ 80386 w 1637881"/>
              <a:gd name="connsiteY38" fmla="*/ 512466 h 1647929"/>
              <a:gd name="connsiteX39" fmla="*/ 200967 w 1637881"/>
              <a:gd name="connsiteY39" fmla="*/ 602901 h 1647929"/>
              <a:gd name="connsiteX40" fmla="*/ 381837 w 1637881"/>
              <a:gd name="connsiteY40" fmla="*/ 834013 h 1647929"/>
              <a:gd name="connsiteX41" fmla="*/ 432079 w 1637881"/>
              <a:gd name="connsiteY41" fmla="*/ 1145512 h 1647929"/>
              <a:gd name="connsiteX42" fmla="*/ 351692 w 1637881"/>
              <a:gd name="connsiteY42" fmla="*/ 1205802 h 1647929"/>
              <a:gd name="connsiteX43" fmla="*/ 422030 w 1637881"/>
              <a:gd name="connsiteY43" fmla="*/ 1286189 h 1647929"/>
              <a:gd name="connsiteX44" fmla="*/ 422030 w 1637881"/>
              <a:gd name="connsiteY44" fmla="*/ 1366575 h 1647929"/>
              <a:gd name="connsiteX45" fmla="*/ 472272 w 1637881"/>
              <a:gd name="connsiteY45" fmla="*/ 1517301 h 1647929"/>
              <a:gd name="connsiteX46" fmla="*/ 442127 w 1637881"/>
              <a:gd name="connsiteY46" fmla="*/ 1587639 h 1647929"/>
              <a:gd name="connsiteX0" fmla="*/ 442127 w 1637881"/>
              <a:gd name="connsiteY0" fmla="*/ 1587639 h 1668847"/>
              <a:gd name="connsiteX1" fmla="*/ 714169 w 1637881"/>
              <a:gd name="connsiteY1" fmla="*/ 1668847 h 1668847"/>
              <a:gd name="connsiteX2" fmla="*/ 1034980 w 1637881"/>
              <a:gd name="connsiteY2" fmla="*/ 1647929 h 1668847"/>
              <a:gd name="connsiteX3" fmla="*/ 1507252 w 1637881"/>
              <a:gd name="connsiteY3" fmla="*/ 1497204 h 1668847"/>
              <a:gd name="connsiteX4" fmla="*/ 1637881 w 1637881"/>
              <a:gd name="connsiteY4" fmla="*/ 1336430 h 1668847"/>
              <a:gd name="connsiteX5" fmla="*/ 1527349 w 1637881"/>
              <a:gd name="connsiteY5" fmla="*/ 1245995 h 1668847"/>
              <a:gd name="connsiteX6" fmla="*/ 1507252 w 1637881"/>
              <a:gd name="connsiteY6" fmla="*/ 1175657 h 1668847"/>
              <a:gd name="connsiteX7" fmla="*/ 1597688 w 1637881"/>
              <a:gd name="connsiteY7" fmla="*/ 1105318 h 1668847"/>
              <a:gd name="connsiteX8" fmla="*/ 1557494 w 1637881"/>
              <a:gd name="connsiteY8" fmla="*/ 994786 h 1668847"/>
              <a:gd name="connsiteX9" fmla="*/ 1467059 w 1637881"/>
              <a:gd name="connsiteY9" fmla="*/ 934496 h 1668847"/>
              <a:gd name="connsiteX10" fmla="*/ 1386672 w 1637881"/>
              <a:gd name="connsiteY10" fmla="*/ 693336 h 1668847"/>
              <a:gd name="connsiteX11" fmla="*/ 1557494 w 1637881"/>
              <a:gd name="connsiteY11" fmla="*/ 150725 h 1668847"/>
              <a:gd name="connsiteX12" fmla="*/ 1607736 w 1637881"/>
              <a:gd name="connsiteY12" fmla="*/ 70338 h 1668847"/>
              <a:gd name="connsiteX13" fmla="*/ 1497204 w 1637881"/>
              <a:gd name="connsiteY13" fmla="*/ 10048 h 1668847"/>
              <a:gd name="connsiteX14" fmla="*/ 1416817 w 1637881"/>
              <a:gd name="connsiteY14" fmla="*/ 50241 h 1668847"/>
              <a:gd name="connsiteX15" fmla="*/ 1416817 w 1637881"/>
              <a:gd name="connsiteY15" fmla="*/ 281353 h 1668847"/>
              <a:gd name="connsiteX16" fmla="*/ 1346479 w 1637881"/>
              <a:gd name="connsiteY16" fmla="*/ 200967 h 1668847"/>
              <a:gd name="connsiteX17" fmla="*/ 1245995 w 1637881"/>
              <a:gd name="connsiteY17" fmla="*/ 251208 h 1668847"/>
              <a:gd name="connsiteX18" fmla="*/ 1205802 w 1637881"/>
              <a:gd name="connsiteY18" fmla="*/ 422030 h 1668847"/>
              <a:gd name="connsiteX19" fmla="*/ 1115367 w 1637881"/>
              <a:gd name="connsiteY19" fmla="*/ 241160 h 1668847"/>
              <a:gd name="connsiteX20" fmla="*/ 1095270 w 1637881"/>
              <a:gd name="connsiteY20" fmla="*/ 110532 h 1668847"/>
              <a:gd name="connsiteX21" fmla="*/ 1014883 w 1637881"/>
              <a:gd name="connsiteY21" fmla="*/ 0 h 1668847"/>
              <a:gd name="connsiteX22" fmla="*/ 954593 w 1637881"/>
              <a:gd name="connsiteY22" fmla="*/ 40193 h 1668847"/>
              <a:gd name="connsiteX23" fmla="*/ 954593 w 1637881"/>
              <a:gd name="connsiteY23" fmla="*/ 160773 h 1668847"/>
              <a:gd name="connsiteX24" fmla="*/ 803868 w 1637881"/>
              <a:gd name="connsiteY24" fmla="*/ 512466 h 1668847"/>
              <a:gd name="connsiteX25" fmla="*/ 713433 w 1637881"/>
              <a:gd name="connsiteY25" fmla="*/ 502417 h 1668847"/>
              <a:gd name="connsiteX26" fmla="*/ 683288 w 1637881"/>
              <a:gd name="connsiteY26" fmla="*/ 482321 h 1668847"/>
              <a:gd name="connsiteX27" fmla="*/ 612949 w 1637881"/>
              <a:gd name="connsiteY27" fmla="*/ 391885 h 1668847"/>
              <a:gd name="connsiteX28" fmla="*/ 492369 w 1637881"/>
              <a:gd name="connsiteY28" fmla="*/ 422030 h 1668847"/>
              <a:gd name="connsiteX29" fmla="*/ 391885 w 1637881"/>
              <a:gd name="connsiteY29" fmla="*/ 311499 h 1668847"/>
              <a:gd name="connsiteX30" fmla="*/ 361740 w 1637881"/>
              <a:gd name="connsiteY30" fmla="*/ 231112 h 1668847"/>
              <a:gd name="connsiteX31" fmla="*/ 251208 w 1637881"/>
              <a:gd name="connsiteY31" fmla="*/ 190918 h 1668847"/>
              <a:gd name="connsiteX32" fmla="*/ 221063 w 1637881"/>
              <a:gd name="connsiteY32" fmla="*/ 281353 h 1668847"/>
              <a:gd name="connsiteX33" fmla="*/ 311499 w 1637881"/>
              <a:gd name="connsiteY33" fmla="*/ 391885 h 1668847"/>
              <a:gd name="connsiteX34" fmla="*/ 341644 w 1637881"/>
              <a:gd name="connsiteY34" fmla="*/ 582804 h 1668847"/>
              <a:gd name="connsiteX35" fmla="*/ 190918 w 1637881"/>
              <a:gd name="connsiteY35" fmla="*/ 462224 h 1668847"/>
              <a:gd name="connsiteX36" fmla="*/ 150725 w 1637881"/>
              <a:gd name="connsiteY36" fmla="*/ 401934 h 1668847"/>
              <a:gd name="connsiteX37" fmla="*/ 100483 w 1637881"/>
              <a:gd name="connsiteY37" fmla="*/ 371789 h 1668847"/>
              <a:gd name="connsiteX38" fmla="*/ 0 w 1637881"/>
              <a:gd name="connsiteY38" fmla="*/ 462224 h 1668847"/>
              <a:gd name="connsiteX39" fmla="*/ 80386 w 1637881"/>
              <a:gd name="connsiteY39" fmla="*/ 512466 h 1668847"/>
              <a:gd name="connsiteX40" fmla="*/ 200967 w 1637881"/>
              <a:gd name="connsiteY40" fmla="*/ 602901 h 1668847"/>
              <a:gd name="connsiteX41" fmla="*/ 381837 w 1637881"/>
              <a:gd name="connsiteY41" fmla="*/ 834013 h 1668847"/>
              <a:gd name="connsiteX42" fmla="*/ 432079 w 1637881"/>
              <a:gd name="connsiteY42" fmla="*/ 1145512 h 1668847"/>
              <a:gd name="connsiteX43" fmla="*/ 351692 w 1637881"/>
              <a:gd name="connsiteY43" fmla="*/ 1205802 h 1668847"/>
              <a:gd name="connsiteX44" fmla="*/ 422030 w 1637881"/>
              <a:gd name="connsiteY44" fmla="*/ 1286189 h 1668847"/>
              <a:gd name="connsiteX45" fmla="*/ 422030 w 1637881"/>
              <a:gd name="connsiteY45" fmla="*/ 1366575 h 1668847"/>
              <a:gd name="connsiteX46" fmla="*/ 472272 w 1637881"/>
              <a:gd name="connsiteY46" fmla="*/ 1517301 h 1668847"/>
              <a:gd name="connsiteX47" fmla="*/ 442127 w 1637881"/>
              <a:gd name="connsiteY47" fmla="*/ 1587639 h 1668847"/>
              <a:gd name="connsiteX0" fmla="*/ 442127 w 1637881"/>
              <a:gd name="connsiteY0" fmla="*/ 1587639 h 1668847"/>
              <a:gd name="connsiteX1" fmla="*/ 508107 w 1637881"/>
              <a:gd name="connsiteY1" fmla="*/ 1632786 h 1668847"/>
              <a:gd name="connsiteX2" fmla="*/ 714169 w 1637881"/>
              <a:gd name="connsiteY2" fmla="*/ 1668847 h 1668847"/>
              <a:gd name="connsiteX3" fmla="*/ 1034980 w 1637881"/>
              <a:gd name="connsiteY3" fmla="*/ 1647929 h 1668847"/>
              <a:gd name="connsiteX4" fmla="*/ 1507252 w 1637881"/>
              <a:gd name="connsiteY4" fmla="*/ 1497204 h 1668847"/>
              <a:gd name="connsiteX5" fmla="*/ 1637881 w 1637881"/>
              <a:gd name="connsiteY5" fmla="*/ 1336430 h 1668847"/>
              <a:gd name="connsiteX6" fmla="*/ 1527349 w 1637881"/>
              <a:gd name="connsiteY6" fmla="*/ 1245995 h 1668847"/>
              <a:gd name="connsiteX7" fmla="*/ 1507252 w 1637881"/>
              <a:gd name="connsiteY7" fmla="*/ 1175657 h 1668847"/>
              <a:gd name="connsiteX8" fmla="*/ 1597688 w 1637881"/>
              <a:gd name="connsiteY8" fmla="*/ 1105318 h 1668847"/>
              <a:gd name="connsiteX9" fmla="*/ 1557494 w 1637881"/>
              <a:gd name="connsiteY9" fmla="*/ 994786 h 1668847"/>
              <a:gd name="connsiteX10" fmla="*/ 1467059 w 1637881"/>
              <a:gd name="connsiteY10" fmla="*/ 934496 h 1668847"/>
              <a:gd name="connsiteX11" fmla="*/ 1386672 w 1637881"/>
              <a:gd name="connsiteY11" fmla="*/ 693336 h 1668847"/>
              <a:gd name="connsiteX12" fmla="*/ 1557494 w 1637881"/>
              <a:gd name="connsiteY12" fmla="*/ 150725 h 1668847"/>
              <a:gd name="connsiteX13" fmla="*/ 1607736 w 1637881"/>
              <a:gd name="connsiteY13" fmla="*/ 70338 h 1668847"/>
              <a:gd name="connsiteX14" fmla="*/ 1497204 w 1637881"/>
              <a:gd name="connsiteY14" fmla="*/ 10048 h 1668847"/>
              <a:gd name="connsiteX15" fmla="*/ 1416817 w 1637881"/>
              <a:gd name="connsiteY15" fmla="*/ 50241 h 1668847"/>
              <a:gd name="connsiteX16" fmla="*/ 1416817 w 1637881"/>
              <a:gd name="connsiteY16" fmla="*/ 281353 h 1668847"/>
              <a:gd name="connsiteX17" fmla="*/ 1346479 w 1637881"/>
              <a:gd name="connsiteY17" fmla="*/ 200967 h 1668847"/>
              <a:gd name="connsiteX18" fmla="*/ 1245995 w 1637881"/>
              <a:gd name="connsiteY18" fmla="*/ 251208 h 1668847"/>
              <a:gd name="connsiteX19" fmla="*/ 1205802 w 1637881"/>
              <a:gd name="connsiteY19" fmla="*/ 422030 h 1668847"/>
              <a:gd name="connsiteX20" fmla="*/ 1115367 w 1637881"/>
              <a:gd name="connsiteY20" fmla="*/ 241160 h 1668847"/>
              <a:gd name="connsiteX21" fmla="*/ 1095270 w 1637881"/>
              <a:gd name="connsiteY21" fmla="*/ 110532 h 1668847"/>
              <a:gd name="connsiteX22" fmla="*/ 1014883 w 1637881"/>
              <a:gd name="connsiteY22" fmla="*/ 0 h 1668847"/>
              <a:gd name="connsiteX23" fmla="*/ 954593 w 1637881"/>
              <a:gd name="connsiteY23" fmla="*/ 40193 h 1668847"/>
              <a:gd name="connsiteX24" fmla="*/ 954593 w 1637881"/>
              <a:gd name="connsiteY24" fmla="*/ 160773 h 1668847"/>
              <a:gd name="connsiteX25" fmla="*/ 803868 w 1637881"/>
              <a:gd name="connsiteY25" fmla="*/ 512466 h 1668847"/>
              <a:gd name="connsiteX26" fmla="*/ 713433 w 1637881"/>
              <a:gd name="connsiteY26" fmla="*/ 502417 h 1668847"/>
              <a:gd name="connsiteX27" fmla="*/ 683288 w 1637881"/>
              <a:gd name="connsiteY27" fmla="*/ 482321 h 1668847"/>
              <a:gd name="connsiteX28" fmla="*/ 612949 w 1637881"/>
              <a:gd name="connsiteY28" fmla="*/ 391885 h 1668847"/>
              <a:gd name="connsiteX29" fmla="*/ 492369 w 1637881"/>
              <a:gd name="connsiteY29" fmla="*/ 422030 h 1668847"/>
              <a:gd name="connsiteX30" fmla="*/ 391885 w 1637881"/>
              <a:gd name="connsiteY30" fmla="*/ 311499 h 1668847"/>
              <a:gd name="connsiteX31" fmla="*/ 361740 w 1637881"/>
              <a:gd name="connsiteY31" fmla="*/ 231112 h 1668847"/>
              <a:gd name="connsiteX32" fmla="*/ 251208 w 1637881"/>
              <a:gd name="connsiteY32" fmla="*/ 190918 h 1668847"/>
              <a:gd name="connsiteX33" fmla="*/ 221063 w 1637881"/>
              <a:gd name="connsiteY33" fmla="*/ 281353 h 1668847"/>
              <a:gd name="connsiteX34" fmla="*/ 311499 w 1637881"/>
              <a:gd name="connsiteY34" fmla="*/ 391885 h 1668847"/>
              <a:gd name="connsiteX35" fmla="*/ 341644 w 1637881"/>
              <a:gd name="connsiteY35" fmla="*/ 582804 h 1668847"/>
              <a:gd name="connsiteX36" fmla="*/ 190918 w 1637881"/>
              <a:gd name="connsiteY36" fmla="*/ 462224 h 1668847"/>
              <a:gd name="connsiteX37" fmla="*/ 150725 w 1637881"/>
              <a:gd name="connsiteY37" fmla="*/ 401934 h 1668847"/>
              <a:gd name="connsiteX38" fmla="*/ 100483 w 1637881"/>
              <a:gd name="connsiteY38" fmla="*/ 371789 h 1668847"/>
              <a:gd name="connsiteX39" fmla="*/ 0 w 1637881"/>
              <a:gd name="connsiteY39" fmla="*/ 462224 h 1668847"/>
              <a:gd name="connsiteX40" fmla="*/ 80386 w 1637881"/>
              <a:gd name="connsiteY40" fmla="*/ 512466 h 1668847"/>
              <a:gd name="connsiteX41" fmla="*/ 200967 w 1637881"/>
              <a:gd name="connsiteY41" fmla="*/ 602901 h 1668847"/>
              <a:gd name="connsiteX42" fmla="*/ 381837 w 1637881"/>
              <a:gd name="connsiteY42" fmla="*/ 834013 h 1668847"/>
              <a:gd name="connsiteX43" fmla="*/ 432079 w 1637881"/>
              <a:gd name="connsiteY43" fmla="*/ 1145512 h 1668847"/>
              <a:gd name="connsiteX44" fmla="*/ 351692 w 1637881"/>
              <a:gd name="connsiteY44" fmla="*/ 1205802 h 1668847"/>
              <a:gd name="connsiteX45" fmla="*/ 422030 w 1637881"/>
              <a:gd name="connsiteY45" fmla="*/ 1286189 h 1668847"/>
              <a:gd name="connsiteX46" fmla="*/ 422030 w 1637881"/>
              <a:gd name="connsiteY46" fmla="*/ 1366575 h 1668847"/>
              <a:gd name="connsiteX47" fmla="*/ 472272 w 1637881"/>
              <a:gd name="connsiteY47" fmla="*/ 1517301 h 1668847"/>
              <a:gd name="connsiteX48" fmla="*/ 442127 w 1637881"/>
              <a:gd name="connsiteY48" fmla="*/ 1587639 h 1668847"/>
              <a:gd name="connsiteX0" fmla="*/ 442127 w 1637881"/>
              <a:gd name="connsiteY0" fmla="*/ 1587639 h 1668847"/>
              <a:gd name="connsiteX1" fmla="*/ 508107 w 1637881"/>
              <a:gd name="connsiteY1" fmla="*/ 1632786 h 1668847"/>
              <a:gd name="connsiteX2" fmla="*/ 714169 w 1637881"/>
              <a:gd name="connsiteY2" fmla="*/ 1668847 h 1668847"/>
              <a:gd name="connsiteX3" fmla="*/ 1034980 w 1637881"/>
              <a:gd name="connsiteY3" fmla="*/ 1647929 h 1668847"/>
              <a:gd name="connsiteX4" fmla="*/ 1288566 w 1637881"/>
              <a:gd name="connsiteY4" fmla="*/ 1573543 h 1668847"/>
              <a:gd name="connsiteX5" fmla="*/ 1507252 w 1637881"/>
              <a:gd name="connsiteY5" fmla="*/ 1497204 h 1668847"/>
              <a:gd name="connsiteX6" fmla="*/ 1637881 w 1637881"/>
              <a:gd name="connsiteY6" fmla="*/ 1336430 h 1668847"/>
              <a:gd name="connsiteX7" fmla="*/ 1527349 w 1637881"/>
              <a:gd name="connsiteY7" fmla="*/ 1245995 h 1668847"/>
              <a:gd name="connsiteX8" fmla="*/ 1507252 w 1637881"/>
              <a:gd name="connsiteY8" fmla="*/ 1175657 h 1668847"/>
              <a:gd name="connsiteX9" fmla="*/ 1597688 w 1637881"/>
              <a:gd name="connsiteY9" fmla="*/ 1105318 h 1668847"/>
              <a:gd name="connsiteX10" fmla="*/ 1557494 w 1637881"/>
              <a:gd name="connsiteY10" fmla="*/ 994786 h 1668847"/>
              <a:gd name="connsiteX11" fmla="*/ 1467059 w 1637881"/>
              <a:gd name="connsiteY11" fmla="*/ 934496 h 1668847"/>
              <a:gd name="connsiteX12" fmla="*/ 1386672 w 1637881"/>
              <a:gd name="connsiteY12" fmla="*/ 693336 h 1668847"/>
              <a:gd name="connsiteX13" fmla="*/ 1557494 w 1637881"/>
              <a:gd name="connsiteY13" fmla="*/ 150725 h 1668847"/>
              <a:gd name="connsiteX14" fmla="*/ 1607736 w 1637881"/>
              <a:gd name="connsiteY14" fmla="*/ 70338 h 1668847"/>
              <a:gd name="connsiteX15" fmla="*/ 1497204 w 1637881"/>
              <a:gd name="connsiteY15" fmla="*/ 10048 h 1668847"/>
              <a:gd name="connsiteX16" fmla="*/ 1416817 w 1637881"/>
              <a:gd name="connsiteY16" fmla="*/ 50241 h 1668847"/>
              <a:gd name="connsiteX17" fmla="*/ 1416817 w 1637881"/>
              <a:gd name="connsiteY17" fmla="*/ 281353 h 1668847"/>
              <a:gd name="connsiteX18" fmla="*/ 1346479 w 1637881"/>
              <a:gd name="connsiteY18" fmla="*/ 200967 h 1668847"/>
              <a:gd name="connsiteX19" fmla="*/ 1245995 w 1637881"/>
              <a:gd name="connsiteY19" fmla="*/ 251208 h 1668847"/>
              <a:gd name="connsiteX20" fmla="*/ 1205802 w 1637881"/>
              <a:gd name="connsiteY20" fmla="*/ 422030 h 1668847"/>
              <a:gd name="connsiteX21" fmla="*/ 1115367 w 1637881"/>
              <a:gd name="connsiteY21" fmla="*/ 241160 h 1668847"/>
              <a:gd name="connsiteX22" fmla="*/ 1095270 w 1637881"/>
              <a:gd name="connsiteY22" fmla="*/ 110532 h 1668847"/>
              <a:gd name="connsiteX23" fmla="*/ 1014883 w 1637881"/>
              <a:gd name="connsiteY23" fmla="*/ 0 h 1668847"/>
              <a:gd name="connsiteX24" fmla="*/ 954593 w 1637881"/>
              <a:gd name="connsiteY24" fmla="*/ 40193 h 1668847"/>
              <a:gd name="connsiteX25" fmla="*/ 954593 w 1637881"/>
              <a:gd name="connsiteY25" fmla="*/ 160773 h 1668847"/>
              <a:gd name="connsiteX26" fmla="*/ 803868 w 1637881"/>
              <a:gd name="connsiteY26" fmla="*/ 512466 h 1668847"/>
              <a:gd name="connsiteX27" fmla="*/ 713433 w 1637881"/>
              <a:gd name="connsiteY27" fmla="*/ 502417 h 1668847"/>
              <a:gd name="connsiteX28" fmla="*/ 683288 w 1637881"/>
              <a:gd name="connsiteY28" fmla="*/ 482321 h 1668847"/>
              <a:gd name="connsiteX29" fmla="*/ 612949 w 1637881"/>
              <a:gd name="connsiteY29" fmla="*/ 391885 h 1668847"/>
              <a:gd name="connsiteX30" fmla="*/ 492369 w 1637881"/>
              <a:gd name="connsiteY30" fmla="*/ 422030 h 1668847"/>
              <a:gd name="connsiteX31" fmla="*/ 391885 w 1637881"/>
              <a:gd name="connsiteY31" fmla="*/ 311499 h 1668847"/>
              <a:gd name="connsiteX32" fmla="*/ 361740 w 1637881"/>
              <a:gd name="connsiteY32" fmla="*/ 231112 h 1668847"/>
              <a:gd name="connsiteX33" fmla="*/ 251208 w 1637881"/>
              <a:gd name="connsiteY33" fmla="*/ 190918 h 1668847"/>
              <a:gd name="connsiteX34" fmla="*/ 221063 w 1637881"/>
              <a:gd name="connsiteY34" fmla="*/ 281353 h 1668847"/>
              <a:gd name="connsiteX35" fmla="*/ 311499 w 1637881"/>
              <a:gd name="connsiteY35" fmla="*/ 391885 h 1668847"/>
              <a:gd name="connsiteX36" fmla="*/ 341644 w 1637881"/>
              <a:gd name="connsiteY36" fmla="*/ 582804 h 1668847"/>
              <a:gd name="connsiteX37" fmla="*/ 190918 w 1637881"/>
              <a:gd name="connsiteY37" fmla="*/ 462224 h 1668847"/>
              <a:gd name="connsiteX38" fmla="*/ 150725 w 1637881"/>
              <a:gd name="connsiteY38" fmla="*/ 401934 h 1668847"/>
              <a:gd name="connsiteX39" fmla="*/ 100483 w 1637881"/>
              <a:gd name="connsiteY39" fmla="*/ 371789 h 1668847"/>
              <a:gd name="connsiteX40" fmla="*/ 0 w 1637881"/>
              <a:gd name="connsiteY40" fmla="*/ 462224 h 1668847"/>
              <a:gd name="connsiteX41" fmla="*/ 80386 w 1637881"/>
              <a:gd name="connsiteY41" fmla="*/ 512466 h 1668847"/>
              <a:gd name="connsiteX42" fmla="*/ 200967 w 1637881"/>
              <a:gd name="connsiteY42" fmla="*/ 602901 h 1668847"/>
              <a:gd name="connsiteX43" fmla="*/ 381837 w 1637881"/>
              <a:gd name="connsiteY43" fmla="*/ 834013 h 1668847"/>
              <a:gd name="connsiteX44" fmla="*/ 432079 w 1637881"/>
              <a:gd name="connsiteY44" fmla="*/ 1145512 h 1668847"/>
              <a:gd name="connsiteX45" fmla="*/ 351692 w 1637881"/>
              <a:gd name="connsiteY45" fmla="*/ 1205802 h 1668847"/>
              <a:gd name="connsiteX46" fmla="*/ 422030 w 1637881"/>
              <a:gd name="connsiteY46" fmla="*/ 1286189 h 1668847"/>
              <a:gd name="connsiteX47" fmla="*/ 422030 w 1637881"/>
              <a:gd name="connsiteY47" fmla="*/ 1366575 h 1668847"/>
              <a:gd name="connsiteX48" fmla="*/ 472272 w 1637881"/>
              <a:gd name="connsiteY48" fmla="*/ 1517301 h 1668847"/>
              <a:gd name="connsiteX49" fmla="*/ 442127 w 1637881"/>
              <a:gd name="connsiteY49" fmla="*/ 1587639 h 1668847"/>
              <a:gd name="connsiteX0" fmla="*/ 442127 w 1637881"/>
              <a:gd name="connsiteY0" fmla="*/ 1587639 h 1668847"/>
              <a:gd name="connsiteX1" fmla="*/ 508107 w 1637881"/>
              <a:gd name="connsiteY1" fmla="*/ 1632786 h 1668847"/>
              <a:gd name="connsiteX2" fmla="*/ 714169 w 1637881"/>
              <a:gd name="connsiteY2" fmla="*/ 1668847 h 1668847"/>
              <a:gd name="connsiteX3" fmla="*/ 1034980 w 1637881"/>
              <a:gd name="connsiteY3" fmla="*/ 1642777 h 1668847"/>
              <a:gd name="connsiteX4" fmla="*/ 1288566 w 1637881"/>
              <a:gd name="connsiteY4" fmla="*/ 1573543 h 1668847"/>
              <a:gd name="connsiteX5" fmla="*/ 1507252 w 1637881"/>
              <a:gd name="connsiteY5" fmla="*/ 1497204 h 1668847"/>
              <a:gd name="connsiteX6" fmla="*/ 1637881 w 1637881"/>
              <a:gd name="connsiteY6" fmla="*/ 1336430 h 1668847"/>
              <a:gd name="connsiteX7" fmla="*/ 1527349 w 1637881"/>
              <a:gd name="connsiteY7" fmla="*/ 1245995 h 1668847"/>
              <a:gd name="connsiteX8" fmla="*/ 1507252 w 1637881"/>
              <a:gd name="connsiteY8" fmla="*/ 1175657 h 1668847"/>
              <a:gd name="connsiteX9" fmla="*/ 1597688 w 1637881"/>
              <a:gd name="connsiteY9" fmla="*/ 1105318 h 1668847"/>
              <a:gd name="connsiteX10" fmla="*/ 1557494 w 1637881"/>
              <a:gd name="connsiteY10" fmla="*/ 994786 h 1668847"/>
              <a:gd name="connsiteX11" fmla="*/ 1467059 w 1637881"/>
              <a:gd name="connsiteY11" fmla="*/ 934496 h 1668847"/>
              <a:gd name="connsiteX12" fmla="*/ 1386672 w 1637881"/>
              <a:gd name="connsiteY12" fmla="*/ 693336 h 1668847"/>
              <a:gd name="connsiteX13" fmla="*/ 1557494 w 1637881"/>
              <a:gd name="connsiteY13" fmla="*/ 150725 h 1668847"/>
              <a:gd name="connsiteX14" fmla="*/ 1607736 w 1637881"/>
              <a:gd name="connsiteY14" fmla="*/ 70338 h 1668847"/>
              <a:gd name="connsiteX15" fmla="*/ 1497204 w 1637881"/>
              <a:gd name="connsiteY15" fmla="*/ 10048 h 1668847"/>
              <a:gd name="connsiteX16" fmla="*/ 1416817 w 1637881"/>
              <a:gd name="connsiteY16" fmla="*/ 50241 h 1668847"/>
              <a:gd name="connsiteX17" fmla="*/ 1416817 w 1637881"/>
              <a:gd name="connsiteY17" fmla="*/ 281353 h 1668847"/>
              <a:gd name="connsiteX18" fmla="*/ 1346479 w 1637881"/>
              <a:gd name="connsiteY18" fmla="*/ 200967 h 1668847"/>
              <a:gd name="connsiteX19" fmla="*/ 1245995 w 1637881"/>
              <a:gd name="connsiteY19" fmla="*/ 251208 h 1668847"/>
              <a:gd name="connsiteX20" fmla="*/ 1205802 w 1637881"/>
              <a:gd name="connsiteY20" fmla="*/ 422030 h 1668847"/>
              <a:gd name="connsiteX21" fmla="*/ 1115367 w 1637881"/>
              <a:gd name="connsiteY21" fmla="*/ 241160 h 1668847"/>
              <a:gd name="connsiteX22" fmla="*/ 1095270 w 1637881"/>
              <a:gd name="connsiteY22" fmla="*/ 110532 h 1668847"/>
              <a:gd name="connsiteX23" fmla="*/ 1014883 w 1637881"/>
              <a:gd name="connsiteY23" fmla="*/ 0 h 1668847"/>
              <a:gd name="connsiteX24" fmla="*/ 954593 w 1637881"/>
              <a:gd name="connsiteY24" fmla="*/ 40193 h 1668847"/>
              <a:gd name="connsiteX25" fmla="*/ 954593 w 1637881"/>
              <a:gd name="connsiteY25" fmla="*/ 160773 h 1668847"/>
              <a:gd name="connsiteX26" fmla="*/ 803868 w 1637881"/>
              <a:gd name="connsiteY26" fmla="*/ 512466 h 1668847"/>
              <a:gd name="connsiteX27" fmla="*/ 713433 w 1637881"/>
              <a:gd name="connsiteY27" fmla="*/ 502417 h 1668847"/>
              <a:gd name="connsiteX28" fmla="*/ 683288 w 1637881"/>
              <a:gd name="connsiteY28" fmla="*/ 482321 h 1668847"/>
              <a:gd name="connsiteX29" fmla="*/ 612949 w 1637881"/>
              <a:gd name="connsiteY29" fmla="*/ 391885 h 1668847"/>
              <a:gd name="connsiteX30" fmla="*/ 492369 w 1637881"/>
              <a:gd name="connsiteY30" fmla="*/ 422030 h 1668847"/>
              <a:gd name="connsiteX31" fmla="*/ 391885 w 1637881"/>
              <a:gd name="connsiteY31" fmla="*/ 311499 h 1668847"/>
              <a:gd name="connsiteX32" fmla="*/ 361740 w 1637881"/>
              <a:gd name="connsiteY32" fmla="*/ 231112 h 1668847"/>
              <a:gd name="connsiteX33" fmla="*/ 251208 w 1637881"/>
              <a:gd name="connsiteY33" fmla="*/ 190918 h 1668847"/>
              <a:gd name="connsiteX34" fmla="*/ 221063 w 1637881"/>
              <a:gd name="connsiteY34" fmla="*/ 281353 h 1668847"/>
              <a:gd name="connsiteX35" fmla="*/ 311499 w 1637881"/>
              <a:gd name="connsiteY35" fmla="*/ 391885 h 1668847"/>
              <a:gd name="connsiteX36" fmla="*/ 341644 w 1637881"/>
              <a:gd name="connsiteY36" fmla="*/ 582804 h 1668847"/>
              <a:gd name="connsiteX37" fmla="*/ 190918 w 1637881"/>
              <a:gd name="connsiteY37" fmla="*/ 462224 h 1668847"/>
              <a:gd name="connsiteX38" fmla="*/ 150725 w 1637881"/>
              <a:gd name="connsiteY38" fmla="*/ 401934 h 1668847"/>
              <a:gd name="connsiteX39" fmla="*/ 100483 w 1637881"/>
              <a:gd name="connsiteY39" fmla="*/ 371789 h 1668847"/>
              <a:gd name="connsiteX40" fmla="*/ 0 w 1637881"/>
              <a:gd name="connsiteY40" fmla="*/ 462224 h 1668847"/>
              <a:gd name="connsiteX41" fmla="*/ 80386 w 1637881"/>
              <a:gd name="connsiteY41" fmla="*/ 512466 h 1668847"/>
              <a:gd name="connsiteX42" fmla="*/ 200967 w 1637881"/>
              <a:gd name="connsiteY42" fmla="*/ 602901 h 1668847"/>
              <a:gd name="connsiteX43" fmla="*/ 381837 w 1637881"/>
              <a:gd name="connsiteY43" fmla="*/ 834013 h 1668847"/>
              <a:gd name="connsiteX44" fmla="*/ 432079 w 1637881"/>
              <a:gd name="connsiteY44" fmla="*/ 1145512 h 1668847"/>
              <a:gd name="connsiteX45" fmla="*/ 351692 w 1637881"/>
              <a:gd name="connsiteY45" fmla="*/ 1205802 h 1668847"/>
              <a:gd name="connsiteX46" fmla="*/ 422030 w 1637881"/>
              <a:gd name="connsiteY46" fmla="*/ 1286189 h 1668847"/>
              <a:gd name="connsiteX47" fmla="*/ 422030 w 1637881"/>
              <a:gd name="connsiteY47" fmla="*/ 1366575 h 1668847"/>
              <a:gd name="connsiteX48" fmla="*/ 472272 w 1637881"/>
              <a:gd name="connsiteY48" fmla="*/ 1517301 h 1668847"/>
              <a:gd name="connsiteX49" fmla="*/ 442127 w 1637881"/>
              <a:gd name="connsiteY49" fmla="*/ 1587639 h 1668847"/>
              <a:gd name="connsiteX0" fmla="*/ 442127 w 1637881"/>
              <a:gd name="connsiteY0" fmla="*/ 1587639 h 1668847"/>
              <a:gd name="connsiteX1" fmla="*/ 508107 w 1637881"/>
              <a:gd name="connsiteY1" fmla="*/ 1632786 h 1668847"/>
              <a:gd name="connsiteX2" fmla="*/ 714169 w 1637881"/>
              <a:gd name="connsiteY2" fmla="*/ 1668847 h 1668847"/>
              <a:gd name="connsiteX3" fmla="*/ 1034980 w 1637881"/>
              <a:gd name="connsiteY3" fmla="*/ 1642777 h 1668847"/>
              <a:gd name="connsiteX4" fmla="*/ 1288566 w 1637881"/>
              <a:gd name="connsiteY4" fmla="*/ 1573543 h 1668847"/>
              <a:gd name="connsiteX5" fmla="*/ 1507252 w 1637881"/>
              <a:gd name="connsiteY5" fmla="*/ 1497204 h 1668847"/>
              <a:gd name="connsiteX6" fmla="*/ 1637881 w 1637881"/>
              <a:gd name="connsiteY6" fmla="*/ 1336430 h 1668847"/>
              <a:gd name="connsiteX7" fmla="*/ 1527349 w 1637881"/>
              <a:gd name="connsiteY7" fmla="*/ 1245995 h 1668847"/>
              <a:gd name="connsiteX8" fmla="*/ 1507252 w 1637881"/>
              <a:gd name="connsiteY8" fmla="*/ 1175657 h 1668847"/>
              <a:gd name="connsiteX9" fmla="*/ 1597688 w 1637881"/>
              <a:gd name="connsiteY9" fmla="*/ 1105318 h 1668847"/>
              <a:gd name="connsiteX10" fmla="*/ 1557494 w 1637881"/>
              <a:gd name="connsiteY10" fmla="*/ 994786 h 1668847"/>
              <a:gd name="connsiteX11" fmla="*/ 1467059 w 1637881"/>
              <a:gd name="connsiteY11" fmla="*/ 934496 h 1668847"/>
              <a:gd name="connsiteX12" fmla="*/ 1386672 w 1637881"/>
              <a:gd name="connsiteY12" fmla="*/ 693336 h 1668847"/>
              <a:gd name="connsiteX13" fmla="*/ 1557494 w 1637881"/>
              <a:gd name="connsiteY13" fmla="*/ 150725 h 1668847"/>
              <a:gd name="connsiteX14" fmla="*/ 1607736 w 1637881"/>
              <a:gd name="connsiteY14" fmla="*/ 70338 h 1668847"/>
              <a:gd name="connsiteX15" fmla="*/ 1497204 w 1637881"/>
              <a:gd name="connsiteY15" fmla="*/ 10048 h 1668847"/>
              <a:gd name="connsiteX16" fmla="*/ 1416817 w 1637881"/>
              <a:gd name="connsiteY16" fmla="*/ 50241 h 1668847"/>
              <a:gd name="connsiteX17" fmla="*/ 1416817 w 1637881"/>
              <a:gd name="connsiteY17" fmla="*/ 281353 h 1668847"/>
              <a:gd name="connsiteX18" fmla="*/ 1346479 w 1637881"/>
              <a:gd name="connsiteY18" fmla="*/ 200967 h 1668847"/>
              <a:gd name="connsiteX19" fmla="*/ 1245995 w 1637881"/>
              <a:gd name="connsiteY19" fmla="*/ 251208 h 1668847"/>
              <a:gd name="connsiteX20" fmla="*/ 1205802 w 1637881"/>
              <a:gd name="connsiteY20" fmla="*/ 422030 h 1668847"/>
              <a:gd name="connsiteX21" fmla="*/ 1115367 w 1637881"/>
              <a:gd name="connsiteY21" fmla="*/ 241160 h 1668847"/>
              <a:gd name="connsiteX22" fmla="*/ 1095270 w 1637881"/>
              <a:gd name="connsiteY22" fmla="*/ 110532 h 1668847"/>
              <a:gd name="connsiteX23" fmla="*/ 1014883 w 1637881"/>
              <a:gd name="connsiteY23" fmla="*/ 0 h 1668847"/>
              <a:gd name="connsiteX24" fmla="*/ 954593 w 1637881"/>
              <a:gd name="connsiteY24" fmla="*/ 40193 h 1668847"/>
              <a:gd name="connsiteX25" fmla="*/ 954593 w 1637881"/>
              <a:gd name="connsiteY25" fmla="*/ 160773 h 1668847"/>
              <a:gd name="connsiteX26" fmla="*/ 803868 w 1637881"/>
              <a:gd name="connsiteY26" fmla="*/ 512466 h 1668847"/>
              <a:gd name="connsiteX27" fmla="*/ 713433 w 1637881"/>
              <a:gd name="connsiteY27" fmla="*/ 502417 h 1668847"/>
              <a:gd name="connsiteX28" fmla="*/ 683288 w 1637881"/>
              <a:gd name="connsiteY28" fmla="*/ 482321 h 1668847"/>
              <a:gd name="connsiteX29" fmla="*/ 612949 w 1637881"/>
              <a:gd name="connsiteY29" fmla="*/ 391885 h 1668847"/>
              <a:gd name="connsiteX30" fmla="*/ 492369 w 1637881"/>
              <a:gd name="connsiteY30" fmla="*/ 422030 h 1668847"/>
              <a:gd name="connsiteX31" fmla="*/ 391885 w 1637881"/>
              <a:gd name="connsiteY31" fmla="*/ 311499 h 1668847"/>
              <a:gd name="connsiteX32" fmla="*/ 361740 w 1637881"/>
              <a:gd name="connsiteY32" fmla="*/ 231112 h 1668847"/>
              <a:gd name="connsiteX33" fmla="*/ 251208 w 1637881"/>
              <a:gd name="connsiteY33" fmla="*/ 190918 h 1668847"/>
              <a:gd name="connsiteX34" fmla="*/ 221063 w 1637881"/>
              <a:gd name="connsiteY34" fmla="*/ 281353 h 1668847"/>
              <a:gd name="connsiteX35" fmla="*/ 311499 w 1637881"/>
              <a:gd name="connsiteY35" fmla="*/ 391885 h 1668847"/>
              <a:gd name="connsiteX36" fmla="*/ 341644 w 1637881"/>
              <a:gd name="connsiteY36" fmla="*/ 582804 h 1668847"/>
              <a:gd name="connsiteX37" fmla="*/ 190918 w 1637881"/>
              <a:gd name="connsiteY37" fmla="*/ 462224 h 1668847"/>
              <a:gd name="connsiteX38" fmla="*/ 150725 w 1637881"/>
              <a:gd name="connsiteY38" fmla="*/ 401934 h 1668847"/>
              <a:gd name="connsiteX39" fmla="*/ 100483 w 1637881"/>
              <a:gd name="connsiteY39" fmla="*/ 371789 h 1668847"/>
              <a:gd name="connsiteX40" fmla="*/ 0 w 1637881"/>
              <a:gd name="connsiteY40" fmla="*/ 462224 h 1668847"/>
              <a:gd name="connsiteX41" fmla="*/ 80386 w 1637881"/>
              <a:gd name="connsiteY41" fmla="*/ 512466 h 1668847"/>
              <a:gd name="connsiteX42" fmla="*/ 200967 w 1637881"/>
              <a:gd name="connsiteY42" fmla="*/ 602901 h 1668847"/>
              <a:gd name="connsiteX43" fmla="*/ 381837 w 1637881"/>
              <a:gd name="connsiteY43" fmla="*/ 834013 h 1668847"/>
              <a:gd name="connsiteX44" fmla="*/ 432079 w 1637881"/>
              <a:gd name="connsiteY44" fmla="*/ 1145512 h 1668847"/>
              <a:gd name="connsiteX45" fmla="*/ 351692 w 1637881"/>
              <a:gd name="connsiteY45" fmla="*/ 1205802 h 1668847"/>
              <a:gd name="connsiteX46" fmla="*/ 422030 w 1637881"/>
              <a:gd name="connsiteY46" fmla="*/ 1286189 h 1668847"/>
              <a:gd name="connsiteX47" fmla="*/ 422030 w 1637881"/>
              <a:gd name="connsiteY47" fmla="*/ 1366575 h 1668847"/>
              <a:gd name="connsiteX48" fmla="*/ 472272 w 1637881"/>
              <a:gd name="connsiteY48" fmla="*/ 1517301 h 1668847"/>
              <a:gd name="connsiteX49" fmla="*/ 442127 w 1637881"/>
              <a:gd name="connsiteY49"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27349 w 1609547"/>
              <a:gd name="connsiteY7" fmla="*/ 1245995 h 1668847"/>
              <a:gd name="connsiteX8" fmla="*/ 1507252 w 1609547"/>
              <a:gd name="connsiteY8" fmla="*/ 1175657 h 1668847"/>
              <a:gd name="connsiteX9" fmla="*/ 1597688 w 1609547"/>
              <a:gd name="connsiteY9" fmla="*/ 1105318 h 1668847"/>
              <a:gd name="connsiteX10" fmla="*/ 1557494 w 1609547"/>
              <a:gd name="connsiteY10" fmla="*/ 994786 h 1668847"/>
              <a:gd name="connsiteX11" fmla="*/ 1467059 w 1609547"/>
              <a:gd name="connsiteY11" fmla="*/ 934496 h 1668847"/>
              <a:gd name="connsiteX12" fmla="*/ 1386672 w 1609547"/>
              <a:gd name="connsiteY12" fmla="*/ 693336 h 1668847"/>
              <a:gd name="connsiteX13" fmla="*/ 1557494 w 1609547"/>
              <a:gd name="connsiteY13" fmla="*/ 150725 h 1668847"/>
              <a:gd name="connsiteX14" fmla="*/ 1607736 w 1609547"/>
              <a:gd name="connsiteY14" fmla="*/ 70338 h 1668847"/>
              <a:gd name="connsiteX15" fmla="*/ 1497204 w 1609547"/>
              <a:gd name="connsiteY15" fmla="*/ 10048 h 1668847"/>
              <a:gd name="connsiteX16" fmla="*/ 1416817 w 1609547"/>
              <a:gd name="connsiteY16" fmla="*/ 50241 h 1668847"/>
              <a:gd name="connsiteX17" fmla="*/ 1416817 w 1609547"/>
              <a:gd name="connsiteY17" fmla="*/ 281353 h 1668847"/>
              <a:gd name="connsiteX18" fmla="*/ 1346479 w 1609547"/>
              <a:gd name="connsiteY18" fmla="*/ 200967 h 1668847"/>
              <a:gd name="connsiteX19" fmla="*/ 1245995 w 1609547"/>
              <a:gd name="connsiteY19" fmla="*/ 251208 h 1668847"/>
              <a:gd name="connsiteX20" fmla="*/ 1205802 w 1609547"/>
              <a:gd name="connsiteY20" fmla="*/ 422030 h 1668847"/>
              <a:gd name="connsiteX21" fmla="*/ 1115367 w 1609547"/>
              <a:gd name="connsiteY21" fmla="*/ 241160 h 1668847"/>
              <a:gd name="connsiteX22" fmla="*/ 1095270 w 1609547"/>
              <a:gd name="connsiteY22" fmla="*/ 110532 h 1668847"/>
              <a:gd name="connsiteX23" fmla="*/ 1014883 w 1609547"/>
              <a:gd name="connsiteY23" fmla="*/ 0 h 1668847"/>
              <a:gd name="connsiteX24" fmla="*/ 954593 w 1609547"/>
              <a:gd name="connsiteY24" fmla="*/ 40193 h 1668847"/>
              <a:gd name="connsiteX25" fmla="*/ 954593 w 1609547"/>
              <a:gd name="connsiteY25" fmla="*/ 160773 h 1668847"/>
              <a:gd name="connsiteX26" fmla="*/ 803868 w 1609547"/>
              <a:gd name="connsiteY26" fmla="*/ 512466 h 1668847"/>
              <a:gd name="connsiteX27" fmla="*/ 713433 w 1609547"/>
              <a:gd name="connsiteY27" fmla="*/ 502417 h 1668847"/>
              <a:gd name="connsiteX28" fmla="*/ 683288 w 1609547"/>
              <a:gd name="connsiteY28" fmla="*/ 482321 h 1668847"/>
              <a:gd name="connsiteX29" fmla="*/ 612949 w 1609547"/>
              <a:gd name="connsiteY29" fmla="*/ 391885 h 1668847"/>
              <a:gd name="connsiteX30" fmla="*/ 492369 w 1609547"/>
              <a:gd name="connsiteY30" fmla="*/ 422030 h 1668847"/>
              <a:gd name="connsiteX31" fmla="*/ 391885 w 1609547"/>
              <a:gd name="connsiteY31" fmla="*/ 311499 h 1668847"/>
              <a:gd name="connsiteX32" fmla="*/ 361740 w 1609547"/>
              <a:gd name="connsiteY32" fmla="*/ 231112 h 1668847"/>
              <a:gd name="connsiteX33" fmla="*/ 251208 w 1609547"/>
              <a:gd name="connsiteY33" fmla="*/ 190918 h 1668847"/>
              <a:gd name="connsiteX34" fmla="*/ 221063 w 1609547"/>
              <a:gd name="connsiteY34" fmla="*/ 281353 h 1668847"/>
              <a:gd name="connsiteX35" fmla="*/ 311499 w 1609547"/>
              <a:gd name="connsiteY35" fmla="*/ 391885 h 1668847"/>
              <a:gd name="connsiteX36" fmla="*/ 341644 w 1609547"/>
              <a:gd name="connsiteY36" fmla="*/ 582804 h 1668847"/>
              <a:gd name="connsiteX37" fmla="*/ 190918 w 1609547"/>
              <a:gd name="connsiteY37" fmla="*/ 462224 h 1668847"/>
              <a:gd name="connsiteX38" fmla="*/ 150725 w 1609547"/>
              <a:gd name="connsiteY38" fmla="*/ 401934 h 1668847"/>
              <a:gd name="connsiteX39" fmla="*/ 100483 w 1609547"/>
              <a:gd name="connsiteY39" fmla="*/ 371789 h 1668847"/>
              <a:gd name="connsiteX40" fmla="*/ 0 w 1609547"/>
              <a:gd name="connsiteY40" fmla="*/ 462224 h 1668847"/>
              <a:gd name="connsiteX41" fmla="*/ 80386 w 1609547"/>
              <a:gd name="connsiteY41" fmla="*/ 512466 h 1668847"/>
              <a:gd name="connsiteX42" fmla="*/ 200967 w 1609547"/>
              <a:gd name="connsiteY42" fmla="*/ 602901 h 1668847"/>
              <a:gd name="connsiteX43" fmla="*/ 381837 w 1609547"/>
              <a:gd name="connsiteY43" fmla="*/ 834013 h 1668847"/>
              <a:gd name="connsiteX44" fmla="*/ 432079 w 1609547"/>
              <a:gd name="connsiteY44" fmla="*/ 1145512 h 1668847"/>
              <a:gd name="connsiteX45" fmla="*/ 351692 w 1609547"/>
              <a:gd name="connsiteY45" fmla="*/ 1205802 h 1668847"/>
              <a:gd name="connsiteX46" fmla="*/ 422030 w 1609547"/>
              <a:gd name="connsiteY46" fmla="*/ 1286189 h 1668847"/>
              <a:gd name="connsiteX47" fmla="*/ 422030 w 1609547"/>
              <a:gd name="connsiteY47" fmla="*/ 1366575 h 1668847"/>
              <a:gd name="connsiteX48" fmla="*/ 472272 w 1609547"/>
              <a:gd name="connsiteY48" fmla="*/ 1517301 h 1668847"/>
              <a:gd name="connsiteX49" fmla="*/ 442127 w 1609547"/>
              <a:gd name="connsiteY49"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11894 w 1609547"/>
              <a:gd name="connsiteY7" fmla="*/ 1269177 h 1668847"/>
              <a:gd name="connsiteX8" fmla="*/ 1507252 w 1609547"/>
              <a:gd name="connsiteY8" fmla="*/ 1175657 h 1668847"/>
              <a:gd name="connsiteX9" fmla="*/ 1597688 w 1609547"/>
              <a:gd name="connsiteY9" fmla="*/ 1105318 h 1668847"/>
              <a:gd name="connsiteX10" fmla="*/ 1557494 w 1609547"/>
              <a:gd name="connsiteY10" fmla="*/ 994786 h 1668847"/>
              <a:gd name="connsiteX11" fmla="*/ 1467059 w 1609547"/>
              <a:gd name="connsiteY11" fmla="*/ 934496 h 1668847"/>
              <a:gd name="connsiteX12" fmla="*/ 1386672 w 1609547"/>
              <a:gd name="connsiteY12" fmla="*/ 693336 h 1668847"/>
              <a:gd name="connsiteX13" fmla="*/ 1557494 w 1609547"/>
              <a:gd name="connsiteY13" fmla="*/ 150725 h 1668847"/>
              <a:gd name="connsiteX14" fmla="*/ 1607736 w 1609547"/>
              <a:gd name="connsiteY14" fmla="*/ 70338 h 1668847"/>
              <a:gd name="connsiteX15" fmla="*/ 1497204 w 1609547"/>
              <a:gd name="connsiteY15" fmla="*/ 10048 h 1668847"/>
              <a:gd name="connsiteX16" fmla="*/ 1416817 w 1609547"/>
              <a:gd name="connsiteY16" fmla="*/ 50241 h 1668847"/>
              <a:gd name="connsiteX17" fmla="*/ 1416817 w 1609547"/>
              <a:gd name="connsiteY17" fmla="*/ 281353 h 1668847"/>
              <a:gd name="connsiteX18" fmla="*/ 1346479 w 1609547"/>
              <a:gd name="connsiteY18" fmla="*/ 200967 h 1668847"/>
              <a:gd name="connsiteX19" fmla="*/ 1245995 w 1609547"/>
              <a:gd name="connsiteY19" fmla="*/ 251208 h 1668847"/>
              <a:gd name="connsiteX20" fmla="*/ 1205802 w 1609547"/>
              <a:gd name="connsiteY20" fmla="*/ 422030 h 1668847"/>
              <a:gd name="connsiteX21" fmla="*/ 1115367 w 1609547"/>
              <a:gd name="connsiteY21" fmla="*/ 241160 h 1668847"/>
              <a:gd name="connsiteX22" fmla="*/ 1095270 w 1609547"/>
              <a:gd name="connsiteY22" fmla="*/ 110532 h 1668847"/>
              <a:gd name="connsiteX23" fmla="*/ 1014883 w 1609547"/>
              <a:gd name="connsiteY23" fmla="*/ 0 h 1668847"/>
              <a:gd name="connsiteX24" fmla="*/ 954593 w 1609547"/>
              <a:gd name="connsiteY24" fmla="*/ 40193 h 1668847"/>
              <a:gd name="connsiteX25" fmla="*/ 954593 w 1609547"/>
              <a:gd name="connsiteY25" fmla="*/ 160773 h 1668847"/>
              <a:gd name="connsiteX26" fmla="*/ 803868 w 1609547"/>
              <a:gd name="connsiteY26" fmla="*/ 512466 h 1668847"/>
              <a:gd name="connsiteX27" fmla="*/ 713433 w 1609547"/>
              <a:gd name="connsiteY27" fmla="*/ 502417 h 1668847"/>
              <a:gd name="connsiteX28" fmla="*/ 683288 w 1609547"/>
              <a:gd name="connsiteY28" fmla="*/ 482321 h 1668847"/>
              <a:gd name="connsiteX29" fmla="*/ 612949 w 1609547"/>
              <a:gd name="connsiteY29" fmla="*/ 391885 h 1668847"/>
              <a:gd name="connsiteX30" fmla="*/ 492369 w 1609547"/>
              <a:gd name="connsiteY30" fmla="*/ 422030 h 1668847"/>
              <a:gd name="connsiteX31" fmla="*/ 391885 w 1609547"/>
              <a:gd name="connsiteY31" fmla="*/ 311499 h 1668847"/>
              <a:gd name="connsiteX32" fmla="*/ 361740 w 1609547"/>
              <a:gd name="connsiteY32" fmla="*/ 231112 h 1668847"/>
              <a:gd name="connsiteX33" fmla="*/ 251208 w 1609547"/>
              <a:gd name="connsiteY33" fmla="*/ 190918 h 1668847"/>
              <a:gd name="connsiteX34" fmla="*/ 221063 w 1609547"/>
              <a:gd name="connsiteY34" fmla="*/ 281353 h 1668847"/>
              <a:gd name="connsiteX35" fmla="*/ 311499 w 1609547"/>
              <a:gd name="connsiteY35" fmla="*/ 391885 h 1668847"/>
              <a:gd name="connsiteX36" fmla="*/ 341644 w 1609547"/>
              <a:gd name="connsiteY36" fmla="*/ 582804 h 1668847"/>
              <a:gd name="connsiteX37" fmla="*/ 190918 w 1609547"/>
              <a:gd name="connsiteY37" fmla="*/ 462224 h 1668847"/>
              <a:gd name="connsiteX38" fmla="*/ 150725 w 1609547"/>
              <a:gd name="connsiteY38" fmla="*/ 401934 h 1668847"/>
              <a:gd name="connsiteX39" fmla="*/ 100483 w 1609547"/>
              <a:gd name="connsiteY39" fmla="*/ 371789 h 1668847"/>
              <a:gd name="connsiteX40" fmla="*/ 0 w 1609547"/>
              <a:gd name="connsiteY40" fmla="*/ 462224 h 1668847"/>
              <a:gd name="connsiteX41" fmla="*/ 80386 w 1609547"/>
              <a:gd name="connsiteY41" fmla="*/ 512466 h 1668847"/>
              <a:gd name="connsiteX42" fmla="*/ 200967 w 1609547"/>
              <a:gd name="connsiteY42" fmla="*/ 602901 h 1668847"/>
              <a:gd name="connsiteX43" fmla="*/ 381837 w 1609547"/>
              <a:gd name="connsiteY43" fmla="*/ 834013 h 1668847"/>
              <a:gd name="connsiteX44" fmla="*/ 432079 w 1609547"/>
              <a:gd name="connsiteY44" fmla="*/ 1145512 h 1668847"/>
              <a:gd name="connsiteX45" fmla="*/ 351692 w 1609547"/>
              <a:gd name="connsiteY45" fmla="*/ 1205802 h 1668847"/>
              <a:gd name="connsiteX46" fmla="*/ 422030 w 1609547"/>
              <a:gd name="connsiteY46" fmla="*/ 1286189 h 1668847"/>
              <a:gd name="connsiteX47" fmla="*/ 422030 w 1609547"/>
              <a:gd name="connsiteY47" fmla="*/ 1366575 h 1668847"/>
              <a:gd name="connsiteX48" fmla="*/ 472272 w 1609547"/>
              <a:gd name="connsiteY48" fmla="*/ 1517301 h 1668847"/>
              <a:gd name="connsiteX49" fmla="*/ 442127 w 1609547"/>
              <a:gd name="connsiteY49"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07252 w 1609547"/>
              <a:gd name="connsiteY9" fmla="*/ 1175657 h 1668847"/>
              <a:gd name="connsiteX10" fmla="*/ 1597688 w 1609547"/>
              <a:gd name="connsiteY10" fmla="*/ 1105318 h 1668847"/>
              <a:gd name="connsiteX11" fmla="*/ 1557494 w 1609547"/>
              <a:gd name="connsiteY11" fmla="*/ 994786 h 1668847"/>
              <a:gd name="connsiteX12" fmla="*/ 1467059 w 1609547"/>
              <a:gd name="connsiteY12" fmla="*/ 934496 h 1668847"/>
              <a:gd name="connsiteX13" fmla="*/ 1386672 w 1609547"/>
              <a:gd name="connsiteY13" fmla="*/ 693336 h 1668847"/>
              <a:gd name="connsiteX14" fmla="*/ 1557494 w 1609547"/>
              <a:gd name="connsiteY14" fmla="*/ 150725 h 1668847"/>
              <a:gd name="connsiteX15" fmla="*/ 1607736 w 1609547"/>
              <a:gd name="connsiteY15" fmla="*/ 70338 h 1668847"/>
              <a:gd name="connsiteX16" fmla="*/ 1497204 w 1609547"/>
              <a:gd name="connsiteY16" fmla="*/ 10048 h 1668847"/>
              <a:gd name="connsiteX17" fmla="*/ 1416817 w 1609547"/>
              <a:gd name="connsiteY17" fmla="*/ 50241 h 1668847"/>
              <a:gd name="connsiteX18" fmla="*/ 1416817 w 1609547"/>
              <a:gd name="connsiteY18" fmla="*/ 281353 h 1668847"/>
              <a:gd name="connsiteX19" fmla="*/ 1346479 w 1609547"/>
              <a:gd name="connsiteY19" fmla="*/ 200967 h 1668847"/>
              <a:gd name="connsiteX20" fmla="*/ 1245995 w 1609547"/>
              <a:gd name="connsiteY20" fmla="*/ 251208 h 1668847"/>
              <a:gd name="connsiteX21" fmla="*/ 1205802 w 1609547"/>
              <a:gd name="connsiteY21" fmla="*/ 422030 h 1668847"/>
              <a:gd name="connsiteX22" fmla="*/ 1115367 w 1609547"/>
              <a:gd name="connsiteY22" fmla="*/ 241160 h 1668847"/>
              <a:gd name="connsiteX23" fmla="*/ 1095270 w 1609547"/>
              <a:gd name="connsiteY23" fmla="*/ 110532 h 1668847"/>
              <a:gd name="connsiteX24" fmla="*/ 1014883 w 1609547"/>
              <a:gd name="connsiteY24" fmla="*/ 0 h 1668847"/>
              <a:gd name="connsiteX25" fmla="*/ 954593 w 1609547"/>
              <a:gd name="connsiteY25" fmla="*/ 40193 h 1668847"/>
              <a:gd name="connsiteX26" fmla="*/ 954593 w 1609547"/>
              <a:gd name="connsiteY26" fmla="*/ 160773 h 1668847"/>
              <a:gd name="connsiteX27" fmla="*/ 803868 w 1609547"/>
              <a:gd name="connsiteY27" fmla="*/ 512466 h 1668847"/>
              <a:gd name="connsiteX28" fmla="*/ 713433 w 1609547"/>
              <a:gd name="connsiteY28" fmla="*/ 502417 h 1668847"/>
              <a:gd name="connsiteX29" fmla="*/ 683288 w 1609547"/>
              <a:gd name="connsiteY29" fmla="*/ 482321 h 1668847"/>
              <a:gd name="connsiteX30" fmla="*/ 612949 w 1609547"/>
              <a:gd name="connsiteY30" fmla="*/ 391885 h 1668847"/>
              <a:gd name="connsiteX31" fmla="*/ 492369 w 1609547"/>
              <a:gd name="connsiteY31" fmla="*/ 422030 h 1668847"/>
              <a:gd name="connsiteX32" fmla="*/ 391885 w 1609547"/>
              <a:gd name="connsiteY32" fmla="*/ 311499 h 1668847"/>
              <a:gd name="connsiteX33" fmla="*/ 361740 w 1609547"/>
              <a:gd name="connsiteY33" fmla="*/ 231112 h 1668847"/>
              <a:gd name="connsiteX34" fmla="*/ 251208 w 1609547"/>
              <a:gd name="connsiteY34" fmla="*/ 190918 h 1668847"/>
              <a:gd name="connsiteX35" fmla="*/ 221063 w 1609547"/>
              <a:gd name="connsiteY35" fmla="*/ 281353 h 1668847"/>
              <a:gd name="connsiteX36" fmla="*/ 311499 w 1609547"/>
              <a:gd name="connsiteY36" fmla="*/ 391885 h 1668847"/>
              <a:gd name="connsiteX37" fmla="*/ 341644 w 1609547"/>
              <a:gd name="connsiteY37" fmla="*/ 582804 h 1668847"/>
              <a:gd name="connsiteX38" fmla="*/ 190918 w 1609547"/>
              <a:gd name="connsiteY38" fmla="*/ 462224 h 1668847"/>
              <a:gd name="connsiteX39" fmla="*/ 150725 w 1609547"/>
              <a:gd name="connsiteY39" fmla="*/ 401934 h 1668847"/>
              <a:gd name="connsiteX40" fmla="*/ 100483 w 1609547"/>
              <a:gd name="connsiteY40" fmla="*/ 371789 h 1668847"/>
              <a:gd name="connsiteX41" fmla="*/ 0 w 1609547"/>
              <a:gd name="connsiteY41" fmla="*/ 462224 h 1668847"/>
              <a:gd name="connsiteX42" fmla="*/ 80386 w 1609547"/>
              <a:gd name="connsiteY42" fmla="*/ 512466 h 1668847"/>
              <a:gd name="connsiteX43" fmla="*/ 200967 w 1609547"/>
              <a:gd name="connsiteY43" fmla="*/ 602901 h 1668847"/>
              <a:gd name="connsiteX44" fmla="*/ 381837 w 1609547"/>
              <a:gd name="connsiteY44" fmla="*/ 834013 h 1668847"/>
              <a:gd name="connsiteX45" fmla="*/ 432079 w 1609547"/>
              <a:gd name="connsiteY45" fmla="*/ 1145512 h 1668847"/>
              <a:gd name="connsiteX46" fmla="*/ 351692 w 1609547"/>
              <a:gd name="connsiteY46" fmla="*/ 1205802 h 1668847"/>
              <a:gd name="connsiteX47" fmla="*/ 422030 w 1609547"/>
              <a:gd name="connsiteY47" fmla="*/ 1286189 h 1668847"/>
              <a:gd name="connsiteX48" fmla="*/ 422030 w 1609547"/>
              <a:gd name="connsiteY48" fmla="*/ 1366575 h 1668847"/>
              <a:gd name="connsiteX49" fmla="*/ 472272 w 1609547"/>
              <a:gd name="connsiteY49" fmla="*/ 1517301 h 1668847"/>
              <a:gd name="connsiteX50" fmla="*/ 442127 w 1609547"/>
              <a:gd name="connsiteY50"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97688 w 1609547"/>
              <a:gd name="connsiteY10" fmla="*/ 1105318 h 1668847"/>
              <a:gd name="connsiteX11" fmla="*/ 1557494 w 1609547"/>
              <a:gd name="connsiteY11" fmla="*/ 994786 h 1668847"/>
              <a:gd name="connsiteX12" fmla="*/ 1467059 w 1609547"/>
              <a:gd name="connsiteY12" fmla="*/ 934496 h 1668847"/>
              <a:gd name="connsiteX13" fmla="*/ 1386672 w 1609547"/>
              <a:gd name="connsiteY13" fmla="*/ 693336 h 1668847"/>
              <a:gd name="connsiteX14" fmla="*/ 1557494 w 1609547"/>
              <a:gd name="connsiteY14" fmla="*/ 150725 h 1668847"/>
              <a:gd name="connsiteX15" fmla="*/ 1607736 w 1609547"/>
              <a:gd name="connsiteY15" fmla="*/ 70338 h 1668847"/>
              <a:gd name="connsiteX16" fmla="*/ 1497204 w 1609547"/>
              <a:gd name="connsiteY16" fmla="*/ 10048 h 1668847"/>
              <a:gd name="connsiteX17" fmla="*/ 1416817 w 1609547"/>
              <a:gd name="connsiteY17" fmla="*/ 50241 h 1668847"/>
              <a:gd name="connsiteX18" fmla="*/ 1416817 w 1609547"/>
              <a:gd name="connsiteY18" fmla="*/ 281353 h 1668847"/>
              <a:gd name="connsiteX19" fmla="*/ 1346479 w 1609547"/>
              <a:gd name="connsiteY19" fmla="*/ 200967 h 1668847"/>
              <a:gd name="connsiteX20" fmla="*/ 1245995 w 1609547"/>
              <a:gd name="connsiteY20" fmla="*/ 251208 h 1668847"/>
              <a:gd name="connsiteX21" fmla="*/ 1205802 w 1609547"/>
              <a:gd name="connsiteY21" fmla="*/ 422030 h 1668847"/>
              <a:gd name="connsiteX22" fmla="*/ 1115367 w 1609547"/>
              <a:gd name="connsiteY22" fmla="*/ 241160 h 1668847"/>
              <a:gd name="connsiteX23" fmla="*/ 1095270 w 1609547"/>
              <a:gd name="connsiteY23" fmla="*/ 110532 h 1668847"/>
              <a:gd name="connsiteX24" fmla="*/ 1014883 w 1609547"/>
              <a:gd name="connsiteY24" fmla="*/ 0 h 1668847"/>
              <a:gd name="connsiteX25" fmla="*/ 954593 w 1609547"/>
              <a:gd name="connsiteY25" fmla="*/ 40193 h 1668847"/>
              <a:gd name="connsiteX26" fmla="*/ 954593 w 1609547"/>
              <a:gd name="connsiteY26" fmla="*/ 160773 h 1668847"/>
              <a:gd name="connsiteX27" fmla="*/ 803868 w 1609547"/>
              <a:gd name="connsiteY27" fmla="*/ 512466 h 1668847"/>
              <a:gd name="connsiteX28" fmla="*/ 713433 w 1609547"/>
              <a:gd name="connsiteY28" fmla="*/ 502417 h 1668847"/>
              <a:gd name="connsiteX29" fmla="*/ 683288 w 1609547"/>
              <a:gd name="connsiteY29" fmla="*/ 482321 h 1668847"/>
              <a:gd name="connsiteX30" fmla="*/ 612949 w 1609547"/>
              <a:gd name="connsiteY30" fmla="*/ 391885 h 1668847"/>
              <a:gd name="connsiteX31" fmla="*/ 492369 w 1609547"/>
              <a:gd name="connsiteY31" fmla="*/ 422030 h 1668847"/>
              <a:gd name="connsiteX32" fmla="*/ 391885 w 1609547"/>
              <a:gd name="connsiteY32" fmla="*/ 311499 h 1668847"/>
              <a:gd name="connsiteX33" fmla="*/ 361740 w 1609547"/>
              <a:gd name="connsiteY33" fmla="*/ 231112 h 1668847"/>
              <a:gd name="connsiteX34" fmla="*/ 251208 w 1609547"/>
              <a:gd name="connsiteY34" fmla="*/ 190918 h 1668847"/>
              <a:gd name="connsiteX35" fmla="*/ 221063 w 1609547"/>
              <a:gd name="connsiteY35" fmla="*/ 281353 h 1668847"/>
              <a:gd name="connsiteX36" fmla="*/ 311499 w 1609547"/>
              <a:gd name="connsiteY36" fmla="*/ 391885 h 1668847"/>
              <a:gd name="connsiteX37" fmla="*/ 341644 w 1609547"/>
              <a:gd name="connsiteY37" fmla="*/ 582804 h 1668847"/>
              <a:gd name="connsiteX38" fmla="*/ 190918 w 1609547"/>
              <a:gd name="connsiteY38" fmla="*/ 462224 h 1668847"/>
              <a:gd name="connsiteX39" fmla="*/ 150725 w 1609547"/>
              <a:gd name="connsiteY39" fmla="*/ 401934 h 1668847"/>
              <a:gd name="connsiteX40" fmla="*/ 100483 w 1609547"/>
              <a:gd name="connsiteY40" fmla="*/ 371789 h 1668847"/>
              <a:gd name="connsiteX41" fmla="*/ 0 w 1609547"/>
              <a:gd name="connsiteY41" fmla="*/ 462224 h 1668847"/>
              <a:gd name="connsiteX42" fmla="*/ 80386 w 1609547"/>
              <a:gd name="connsiteY42" fmla="*/ 512466 h 1668847"/>
              <a:gd name="connsiteX43" fmla="*/ 200967 w 1609547"/>
              <a:gd name="connsiteY43" fmla="*/ 602901 h 1668847"/>
              <a:gd name="connsiteX44" fmla="*/ 381837 w 1609547"/>
              <a:gd name="connsiteY44" fmla="*/ 834013 h 1668847"/>
              <a:gd name="connsiteX45" fmla="*/ 432079 w 1609547"/>
              <a:gd name="connsiteY45" fmla="*/ 1145512 h 1668847"/>
              <a:gd name="connsiteX46" fmla="*/ 351692 w 1609547"/>
              <a:gd name="connsiteY46" fmla="*/ 1205802 h 1668847"/>
              <a:gd name="connsiteX47" fmla="*/ 422030 w 1609547"/>
              <a:gd name="connsiteY47" fmla="*/ 1286189 h 1668847"/>
              <a:gd name="connsiteX48" fmla="*/ 422030 w 1609547"/>
              <a:gd name="connsiteY48" fmla="*/ 1366575 h 1668847"/>
              <a:gd name="connsiteX49" fmla="*/ 472272 w 1609547"/>
              <a:gd name="connsiteY49" fmla="*/ 1517301 h 1668847"/>
              <a:gd name="connsiteX50" fmla="*/ 442127 w 1609547"/>
              <a:gd name="connsiteY50"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57494 w 1609547"/>
              <a:gd name="connsiteY11" fmla="*/ 994786 h 1668847"/>
              <a:gd name="connsiteX12" fmla="*/ 1467059 w 1609547"/>
              <a:gd name="connsiteY12" fmla="*/ 934496 h 1668847"/>
              <a:gd name="connsiteX13" fmla="*/ 1386672 w 1609547"/>
              <a:gd name="connsiteY13" fmla="*/ 693336 h 1668847"/>
              <a:gd name="connsiteX14" fmla="*/ 1557494 w 1609547"/>
              <a:gd name="connsiteY14" fmla="*/ 150725 h 1668847"/>
              <a:gd name="connsiteX15" fmla="*/ 1607736 w 1609547"/>
              <a:gd name="connsiteY15" fmla="*/ 70338 h 1668847"/>
              <a:gd name="connsiteX16" fmla="*/ 1497204 w 1609547"/>
              <a:gd name="connsiteY16" fmla="*/ 10048 h 1668847"/>
              <a:gd name="connsiteX17" fmla="*/ 1416817 w 1609547"/>
              <a:gd name="connsiteY17" fmla="*/ 50241 h 1668847"/>
              <a:gd name="connsiteX18" fmla="*/ 1416817 w 1609547"/>
              <a:gd name="connsiteY18" fmla="*/ 281353 h 1668847"/>
              <a:gd name="connsiteX19" fmla="*/ 1346479 w 1609547"/>
              <a:gd name="connsiteY19" fmla="*/ 200967 h 1668847"/>
              <a:gd name="connsiteX20" fmla="*/ 1245995 w 1609547"/>
              <a:gd name="connsiteY20" fmla="*/ 251208 h 1668847"/>
              <a:gd name="connsiteX21" fmla="*/ 1205802 w 1609547"/>
              <a:gd name="connsiteY21" fmla="*/ 422030 h 1668847"/>
              <a:gd name="connsiteX22" fmla="*/ 1115367 w 1609547"/>
              <a:gd name="connsiteY22" fmla="*/ 241160 h 1668847"/>
              <a:gd name="connsiteX23" fmla="*/ 1095270 w 1609547"/>
              <a:gd name="connsiteY23" fmla="*/ 110532 h 1668847"/>
              <a:gd name="connsiteX24" fmla="*/ 1014883 w 1609547"/>
              <a:gd name="connsiteY24" fmla="*/ 0 h 1668847"/>
              <a:gd name="connsiteX25" fmla="*/ 954593 w 1609547"/>
              <a:gd name="connsiteY25" fmla="*/ 40193 h 1668847"/>
              <a:gd name="connsiteX26" fmla="*/ 954593 w 1609547"/>
              <a:gd name="connsiteY26" fmla="*/ 160773 h 1668847"/>
              <a:gd name="connsiteX27" fmla="*/ 803868 w 1609547"/>
              <a:gd name="connsiteY27" fmla="*/ 512466 h 1668847"/>
              <a:gd name="connsiteX28" fmla="*/ 713433 w 1609547"/>
              <a:gd name="connsiteY28" fmla="*/ 502417 h 1668847"/>
              <a:gd name="connsiteX29" fmla="*/ 683288 w 1609547"/>
              <a:gd name="connsiteY29" fmla="*/ 482321 h 1668847"/>
              <a:gd name="connsiteX30" fmla="*/ 612949 w 1609547"/>
              <a:gd name="connsiteY30" fmla="*/ 391885 h 1668847"/>
              <a:gd name="connsiteX31" fmla="*/ 492369 w 1609547"/>
              <a:gd name="connsiteY31" fmla="*/ 422030 h 1668847"/>
              <a:gd name="connsiteX32" fmla="*/ 391885 w 1609547"/>
              <a:gd name="connsiteY32" fmla="*/ 311499 h 1668847"/>
              <a:gd name="connsiteX33" fmla="*/ 361740 w 1609547"/>
              <a:gd name="connsiteY33" fmla="*/ 231112 h 1668847"/>
              <a:gd name="connsiteX34" fmla="*/ 251208 w 1609547"/>
              <a:gd name="connsiteY34" fmla="*/ 190918 h 1668847"/>
              <a:gd name="connsiteX35" fmla="*/ 221063 w 1609547"/>
              <a:gd name="connsiteY35" fmla="*/ 281353 h 1668847"/>
              <a:gd name="connsiteX36" fmla="*/ 311499 w 1609547"/>
              <a:gd name="connsiteY36" fmla="*/ 391885 h 1668847"/>
              <a:gd name="connsiteX37" fmla="*/ 341644 w 1609547"/>
              <a:gd name="connsiteY37" fmla="*/ 582804 h 1668847"/>
              <a:gd name="connsiteX38" fmla="*/ 190918 w 1609547"/>
              <a:gd name="connsiteY38" fmla="*/ 462224 h 1668847"/>
              <a:gd name="connsiteX39" fmla="*/ 150725 w 1609547"/>
              <a:gd name="connsiteY39" fmla="*/ 401934 h 1668847"/>
              <a:gd name="connsiteX40" fmla="*/ 100483 w 1609547"/>
              <a:gd name="connsiteY40" fmla="*/ 371789 h 1668847"/>
              <a:gd name="connsiteX41" fmla="*/ 0 w 1609547"/>
              <a:gd name="connsiteY41" fmla="*/ 462224 h 1668847"/>
              <a:gd name="connsiteX42" fmla="*/ 80386 w 1609547"/>
              <a:gd name="connsiteY42" fmla="*/ 512466 h 1668847"/>
              <a:gd name="connsiteX43" fmla="*/ 200967 w 1609547"/>
              <a:gd name="connsiteY43" fmla="*/ 602901 h 1668847"/>
              <a:gd name="connsiteX44" fmla="*/ 381837 w 1609547"/>
              <a:gd name="connsiteY44" fmla="*/ 834013 h 1668847"/>
              <a:gd name="connsiteX45" fmla="*/ 432079 w 1609547"/>
              <a:gd name="connsiteY45" fmla="*/ 1145512 h 1668847"/>
              <a:gd name="connsiteX46" fmla="*/ 351692 w 1609547"/>
              <a:gd name="connsiteY46" fmla="*/ 1205802 h 1668847"/>
              <a:gd name="connsiteX47" fmla="*/ 422030 w 1609547"/>
              <a:gd name="connsiteY47" fmla="*/ 1286189 h 1668847"/>
              <a:gd name="connsiteX48" fmla="*/ 422030 w 1609547"/>
              <a:gd name="connsiteY48" fmla="*/ 1366575 h 1668847"/>
              <a:gd name="connsiteX49" fmla="*/ 472272 w 1609547"/>
              <a:gd name="connsiteY49" fmla="*/ 1517301 h 1668847"/>
              <a:gd name="connsiteX50" fmla="*/ 442127 w 1609547"/>
              <a:gd name="connsiteY50"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57494 w 1609547"/>
              <a:gd name="connsiteY12" fmla="*/ 994786 h 1668847"/>
              <a:gd name="connsiteX13" fmla="*/ 1467059 w 1609547"/>
              <a:gd name="connsiteY13" fmla="*/ 934496 h 1668847"/>
              <a:gd name="connsiteX14" fmla="*/ 1386672 w 1609547"/>
              <a:gd name="connsiteY14" fmla="*/ 693336 h 1668847"/>
              <a:gd name="connsiteX15" fmla="*/ 1557494 w 1609547"/>
              <a:gd name="connsiteY15" fmla="*/ 150725 h 1668847"/>
              <a:gd name="connsiteX16" fmla="*/ 1607736 w 1609547"/>
              <a:gd name="connsiteY16" fmla="*/ 70338 h 1668847"/>
              <a:gd name="connsiteX17" fmla="*/ 1497204 w 1609547"/>
              <a:gd name="connsiteY17" fmla="*/ 10048 h 1668847"/>
              <a:gd name="connsiteX18" fmla="*/ 1416817 w 1609547"/>
              <a:gd name="connsiteY18" fmla="*/ 50241 h 1668847"/>
              <a:gd name="connsiteX19" fmla="*/ 1416817 w 1609547"/>
              <a:gd name="connsiteY19" fmla="*/ 281353 h 1668847"/>
              <a:gd name="connsiteX20" fmla="*/ 1346479 w 1609547"/>
              <a:gd name="connsiteY20" fmla="*/ 200967 h 1668847"/>
              <a:gd name="connsiteX21" fmla="*/ 1245995 w 1609547"/>
              <a:gd name="connsiteY21" fmla="*/ 251208 h 1668847"/>
              <a:gd name="connsiteX22" fmla="*/ 1205802 w 1609547"/>
              <a:gd name="connsiteY22" fmla="*/ 422030 h 1668847"/>
              <a:gd name="connsiteX23" fmla="*/ 1115367 w 1609547"/>
              <a:gd name="connsiteY23" fmla="*/ 241160 h 1668847"/>
              <a:gd name="connsiteX24" fmla="*/ 1095270 w 1609547"/>
              <a:gd name="connsiteY24" fmla="*/ 110532 h 1668847"/>
              <a:gd name="connsiteX25" fmla="*/ 1014883 w 1609547"/>
              <a:gd name="connsiteY25" fmla="*/ 0 h 1668847"/>
              <a:gd name="connsiteX26" fmla="*/ 954593 w 1609547"/>
              <a:gd name="connsiteY26" fmla="*/ 40193 h 1668847"/>
              <a:gd name="connsiteX27" fmla="*/ 954593 w 1609547"/>
              <a:gd name="connsiteY27" fmla="*/ 160773 h 1668847"/>
              <a:gd name="connsiteX28" fmla="*/ 803868 w 1609547"/>
              <a:gd name="connsiteY28" fmla="*/ 512466 h 1668847"/>
              <a:gd name="connsiteX29" fmla="*/ 713433 w 1609547"/>
              <a:gd name="connsiteY29" fmla="*/ 502417 h 1668847"/>
              <a:gd name="connsiteX30" fmla="*/ 683288 w 1609547"/>
              <a:gd name="connsiteY30" fmla="*/ 482321 h 1668847"/>
              <a:gd name="connsiteX31" fmla="*/ 612949 w 1609547"/>
              <a:gd name="connsiteY31" fmla="*/ 391885 h 1668847"/>
              <a:gd name="connsiteX32" fmla="*/ 492369 w 1609547"/>
              <a:gd name="connsiteY32" fmla="*/ 422030 h 1668847"/>
              <a:gd name="connsiteX33" fmla="*/ 391885 w 1609547"/>
              <a:gd name="connsiteY33" fmla="*/ 311499 h 1668847"/>
              <a:gd name="connsiteX34" fmla="*/ 361740 w 1609547"/>
              <a:gd name="connsiteY34" fmla="*/ 231112 h 1668847"/>
              <a:gd name="connsiteX35" fmla="*/ 251208 w 1609547"/>
              <a:gd name="connsiteY35" fmla="*/ 190918 h 1668847"/>
              <a:gd name="connsiteX36" fmla="*/ 221063 w 1609547"/>
              <a:gd name="connsiteY36" fmla="*/ 281353 h 1668847"/>
              <a:gd name="connsiteX37" fmla="*/ 311499 w 1609547"/>
              <a:gd name="connsiteY37" fmla="*/ 391885 h 1668847"/>
              <a:gd name="connsiteX38" fmla="*/ 341644 w 1609547"/>
              <a:gd name="connsiteY38" fmla="*/ 582804 h 1668847"/>
              <a:gd name="connsiteX39" fmla="*/ 190918 w 1609547"/>
              <a:gd name="connsiteY39" fmla="*/ 462224 h 1668847"/>
              <a:gd name="connsiteX40" fmla="*/ 150725 w 1609547"/>
              <a:gd name="connsiteY40" fmla="*/ 401934 h 1668847"/>
              <a:gd name="connsiteX41" fmla="*/ 100483 w 1609547"/>
              <a:gd name="connsiteY41" fmla="*/ 371789 h 1668847"/>
              <a:gd name="connsiteX42" fmla="*/ 0 w 1609547"/>
              <a:gd name="connsiteY42" fmla="*/ 462224 h 1668847"/>
              <a:gd name="connsiteX43" fmla="*/ 80386 w 1609547"/>
              <a:gd name="connsiteY43" fmla="*/ 512466 h 1668847"/>
              <a:gd name="connsiteX44" fmla="*/ 200967 w 1609547"/>
              <a:gd name="connsiteY44" fmla="*/ 602901 h 1668847"/>
              <a:gd name="connsiteX45" fmla="*/ 381837 w 1609547"/>
              <a:gd name="connsiteY45" fmla="*/ 834013 h 1668847"/>
              <a:gd name="connsiteX46" fmla="*/ 432079 w 1609547"/>
              <a:gd name="connsiteY46" fmla="*/ 1145512 h 1668847"/>
              <a:gd name="connsiteX47" fmla="*/ 351692 w 1609547"/>
              <a:gd name="connsiteY47" fmla="*/ 1205802 h 1668847"/>
              <a:gd name="connsiteX48" fmla="*/ 422030 w 1609547"/>
              <a:gd name="connsiteY48" fmla="*/ 1286189 h 1668847"/>
              <a:gd name="connsiteX49" fmla="*/ 422030 w 1609547"/>
              <a:gd name="connsiteY49" fmla="*/ 1366575 h 1668847"/>
              <a:gd name="connsiteX50" fmla="*/ 472272 w 1609547"/>
              <a:gd name="connsiteY50" fmla="*/ 1517301 h 1668847"/>
              <a:gd name="connsiteX51" fmla="*/ 442127 w 1609547"/>
              <a:gd name="connsiteY51"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67059 w 1609547"/>
              <a:gd name="connsiteY13" fmla="*/ 934496 h 1668847"/>
              <a:gd name="connsiteX14" fmla="*/ 1386672 w 1609547"/>
              <a:gd name="connsiteY14" fmla="*/ 693336 h 1668847"/>
              <a:gd name="connsiteX15" fmla="*/ 1557494 w 1609547"/>
              <a:gd name="connsiteY15" fmla="*/ 150725 h 1668847"/>
              <a:gd name="connsiteX16" fmla="*/ 1607736 w 1609547"/>
              <a:gd name="connsiteY16" fmla="*/ 70338 h 1668847"/>
              <a:gd name="connsiteX17" fmla="*/ 1497204 w 1609547"/>
              <a:gd name="connsiteY17" fmla="*/ 10048 h 1668847"/>
              <a:gd name="connsiteX18" fmla="*/ 1416817 w 1609547"/>
              <a:gd name="connsiteY18" fmla="*/ 50241 h 1668847"/>
              <a:gd name="connsiteX19" fmla="*/ 1416817 w 1609547"/>
              <a:gd name="connsiteY19" fmla="*/ 281353 h 1668847"/>
              <a:gd name="connsiteX20" fmla="*/ 1346479 w 1609547"/>
              <a:gd name="connsiteY20" fmla="*/ 200967 h 1668847"/>
              <a:gd name="connsiteX21" fmla="*/ 1245995 w 1609547"/>
              <a:gd name="connsiteY21" fmla="*/ 251208 h 1668847"/>
              <a:gd name="connsiteX22" fmla="*/ 1205802 w 1609547"/>
              <a:gd name="connsiteY22" fmla="*/ 422030 h 1668847"/>
              <a:gd name="connsiteX23" fmla="*/ 1115367 w 1609547"/>
              <a:gd name="connsiteY23" fmla="*/ 241160 h 1668847"/>
              <a:gd name="connsiteX24" fmla="*/ 1095270 w 1609547"/>
              <a:gd name="connsiteY24" fmla="*/ 110532 h 1668847"/>
              <a:gd name="connsiteX25" fmla="*/ 1014883 w 1609547"/>
              <a:gd name="connsiteY25" fmla="*/ 0 h 1668847"/>
              <a:gd name="connsiteX26" fmla="*/ 954593 w 1609547"/>
              <a:gd name="connsiteY26" fmla="*/ 40193 h 1668847"/>
              <a:gd name="connsiteX27" fmla="*/ 954593 w 1609547"/>
              <a:gd name="connsiteY27" fmla="*/ 160773 h 1668847"/>
              <a:gd name="connsiteX28" fmla="*/ 803868 w 1609547"/>
              <a:gd name="connsiteY28" fmla="*/ 512466 h 1668847"/>
              <a:gd name="connsiteX29" fmla="*/ 713433 w 1609547"/>
              <a:gd name="connsiteY29" fmla="*/ 502417 h 1668847"/>
              <a:gd name="connsiteX30" fmla="*/ 683288 w 1609547"/>
              <a:gd name="connsiteY30" fmla="*/ 482321 h 1668847"/>
              <a:gd name="connsiteX31" fmla="*/ 612949 w 1609547"/>
              <a:gd name="connsiteY31" fmla="*/ 391885 h 1668847"/>
              <a:gd name="connsiteX32" fmla="*/ 492369 w 1609547"/>
              <a:gd name="connsiteY32" fmla="*/ 422030 h 1668847"/>
              <a:gd name="connsiteX33" fmla="*/ 391885 w 1609547"/>
              <a:gd name="connsiteY33" fmla="*/ 311499 h 1668847"/>
              <a:gd name="connsiteX34" fmla="*/ 361740 w 1609547"/>
              <a:gd name="connsiteY34" fmla="*/ 231112 h 1668847"/>
              <a:gd name="connsiteX35" fmla="*/ 251208 w 1609547"/>
              <a:gd name="connsiteY35" fmla="*/ 190918 h 1668847"/>
              <a:gd name="connsiteX36" fmla="*/ 221063 w 1609547"/>
              <a:gd name="connsiteY36" fmla="*/ 281353 h 1668847"/>
              <a:gd name="connsiteX37" fmla="*/ 311499 w 1609547"/>
              <a:gd name="connsiteY37" fmla="*/ 391885 h 1668847"/>
              <a:gd name="connsiteX38" fmla="*/ 341644 w 1609547"/>
              <a:gd name="connsiteY38" fmla="*/ 582804 h 1668847"/>
              <a:gd name="connsiteX39" fmla="*/ 190918 w 1609547"/>
              <a:gd name="connsiteY39" fmla="*/ 462224 h 1668847"/>
              <a:gd name="connsiteX40" fmla="*/ 150725 w 1609547"/>
              <a:gd name="connsiteY40" fmla="*/ 401934 h 1668847"/>
              <a:gd name="connsiteX41" fmla="*/ 100483 w 1609547"/>
              <a:gd name="connsiteY41" fmla="*/ 371789 h 1668847"/>
              <a:gd name="connsiteX42" fmla="*/ 0 w 1609547"/>
              <a:gd name="connsiteY42" fmla="*/ 462224 h 1668847"/>
              <a:gd name="connsiteX43" fmla="*/ 80386 w 1609547"/>
              <a:gd name="connsiteY43" fmla="*/ 512466 h 1668847"/>
              <a:gd name="connsiteX44" fmla="*/ 200967 w 1609547"/>
              <a:gd name="connsiteY44" fmla="*/ 602901 h 1668847"/>
              <a:gd name="connsiteX45" fmla="*/ 381837 w 1609547"/>
              <a:gd name="connsiteY45" fmla="*/ 834013 h 1668847"/>
              <a:gd name="connsiteX46" fmla="*/ 432079 w 1609547"/>
              <a:gd name="connsiteY46" fmla="*/ 1145512 h 1668847"/>
              <a:gd name="connsiteX47" fmla="*/ 351692 w 1609547"/>
              <a:gd name="connsiteY47" fmla="*/ 1205802 h 1668847"/>
              <a:gd name="connsiteX48" fmla="*/ 422030 w 1609547"/>
              <a:gd name="connsiteY48" fmla="*/ 1286189 h 1668847"/>
              <a:gd name="connsiteX49" fmla="*/ 422030 w 1609547"/>
              <a:gd name="connsiteY49" fmla="*/ 1366575 h 1668847"/>
              <a:gd name="connsiteX50" fmla="*/ 472272 w 1609547"/>
              <a:gd name="connsiteY50" fmla="*/ 1517301 h 1668847"/>
              <a:gd name="connsiteX51" fmla="*/ 442127 w 1609547"/>
              <a:gd name="connsiteY51"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38484 w 1609547"/>
              <a:gd name="connsiteY13" fmla="*/ 927352 h 1668847"/>
              <a:gd name="connsiteX14" fmla="*/ 1386672 w 1609547"/>
              <a:gd name="connsiteY14" fmla="*/ 693336 h 1668847"/>
              <a:gd name="connsiteX15" fmla="*/ 1557494 w 1609547"/>
              <a:gd name="connsiteY15" fmla="*/ 150725 h 1668847"/>
              <a:gd name="connsiteX16" fmla="*/ 1607736 w 1609547"/>
              <a:gd name="connsiteY16" fmla="*/ 70338 h 1668847"/>
              <a:gd name="connsiteX17" fmla="*/ 1497204 w 1609547"/>
              <a:gd name="connsiteY17" fmla="*/ 10048 h 1668847"/>
              <a:gd name="connsiteX18" fmla="*/ 1416817 w 1609547"/>
              <a:gd name="connsiteY18" fmla="*/ 50241 h 1668847"/>
              <a:gd name="connsiteX19" fmla="*/ 1416817 w 1609547"/>
              <a:gd name="connsiteY19" fmla="*/ 281353 h 1668847"/>
              <a:gd name="connsiteX20" fmla="*/ 1346479 w 1609547"/>
              <a:gd name="connsiteY20" fmla="*/ 200967 h 1668847"/>
              <a:gd name="connsiteX21" fmla="*/ 1245995 w 1609547"/>
              <a:gd name="connsiteY21" fmla="*/ 251208 h 1668847"/>
              <a:gd name="connsiteX22" fmla="*/ 1205802 w 1609547"/>
              <a:gd name="connsiteY22" fmla="*/ 422030 h 1668847"/>
              <a:gd name="connsiteX23" fmla="*/ 1115367 w 1609547"/>
              <a:gd name="connsiteY23" fmla="*/ 241160 h 1668847"/>
              <a:gd name="connsiteX24" fmla="*/ 1095270 w 1609547"/>
              <a:gd name="connsiteY24" fmla="*/ 110532 h 1668847"/>
              <a:gd name="connsiteX25" fmla="*/ 1014883 w 1609547"/>
              <a:gd name="connsiteY25" fmla="*/ 0 h 1668847"/>
              <a:gd name="connsiteX26" fmla="*/ 954593 w 1609547"/>
              <a:gd name="connsiteY26" fmla="*/ 40193 h 1668847"/>
              <a:gd name="connsiteX27" fmla="*/ 954593 w 1609547"/>
              <a:gd name="connsiteY27" fmla="*/ 160773 h 1668847"/>
              <a:gd name="connsiteX28" fmla="*/ 803868 w 1609547"/>
              <a:gd name="connsiteY28" fmla="*/ 512466 h 1668847"/>
              <a:gd name="connsiteX29" fmla="*/ 713433 w 1609547"/>
              <a:gd name="connsiteY29" fmla="*/ 502417 h 1668847"/>
              <a:gd name="connsiteX30" fmla="*/ 683288 w 1609547"/>
              <a:gd name="connsiteY30" fmla="*/ 482321 h 1668847"/>
              <a:gd name="connsiteX31" fmla="*/ 612949 w 1609547"/>
              <a:gd name="connsiteY31" fmla="*/ 391885 h 1668847"/>
              <a:gd name="connsiteX32" fmla="*/ 492369 w 1609547"/>
              <a:gd name="connsiteY32" fmla="*/ 422030 h 1668847"/>
              <a:gd name="connsiteX33" fmla="*/ 391885 w 1609547"/>
              <a:gd name="connsiteY33" fmla="*/ 311499 h 1668847"/>
              <a:gd name="connsiteX34" fmla="*/ 361740 w 1609547"/>
              <a:gd name="connsiteY34" fmla="*/ 231112 h 1668847"/>
              <a:gd name="connsiteX35" fmla="*/ 251208 w 1609547"/>
              <a:gd name="connsiteY35" fmla="*/ 190918 h 1668847"/>
              <a:gd name="connsiteX36" fmla="*/ 221063 w 1609547"/>
              <a:gd name="connsiteY36" fmla="*/ 281353 h 1668847"/>
              <a:gd name="connsiteX37" fmla="*/ 311499 w 1609547"/>
              <a:gd name="connsiteY37" fmla="*/ 391885 h 1668847"/>
              <a:gd name="connsiteX38" fmla="*/ 341644 w 1609547"/>
              <a:gd name="connsiteY38" fmla="*/ 582804 h 1668847"/>
              <a:gd name="connsiteX39" fmla="*/ 190918 w 1609547"/>
              <a:gd name="connsiteY39" fmla="*/ 462224 h 1668847"/>
              <a:gd name="connsiteX40" fmla="*/ 150725 w 1609547"/>
              <a:gd name="connsiteY40" fmla="*/ 401934 h 1668847"/>
              <a:gd name="connsiteX41" fmla="*/ 100483 w 1609547"/>
              <a:gd name="connsiteY41" fmla="*/ 371789 h 1668847"/>
              <a:gd name="connsiteX42" fmla="*/ 0 w 1609547"/>
              <a:gd name="connsiteY42" fmla="*/ 462224 h 1668847"/>
              <a:gd name="connsiteX43" fmla="*/ 80386 w 1609547"/>
              <a:gd name="connsiteY43" fmla="*/ 512466 h 1668847"/>
              <a:gd name="connsiteX44" fmla="*/ 200967 w 1609547"/>
              <a:gd name="connsiteY44" fmla="*/ 602901 h 1668847"/>
              <a:gd name="connsiteX45" fmla="*/ 381837 w 1609547"/>
              <a:gd name="connsiteY45" fmla="*/ 834013 h 1668847"/>
              <a:gd name="connsiteX46" fmla="*/ 432079 w 1609547"/>
              <a:gd name="connsiteY46" fmla="*/ 1145512 h 1668847"/>
              <a:gd name="connsiteX47" fmla="*/ 351692 w 1609547"/>
              <a:gd name="connsiteY47" fmla="*/ 1205802 h 1668847"/>
              <a:gd name="connsiteX48" fmla="*/ 422030 w 1609547"/>
              <a:gd name="connsiteY48" fmla="*/ 1286189 h 1668847"/>
              <a:gd name="connsiteX49" fmla="*/ 422030 w 1609547"/>
              <a:gd name="connsiteY49" fmla="*/ 1366575 h 1668847"/>
              <a:gd name="connsiteX50" fmla="*/ 472272 w 1609547"/>
              <a:gd name="connsiteY50" fmla="*/ 1517301 h 1668847"/>
              <a:gd name="connsiteX51" fmla="*/ 442127 w 1609547"/>
              <a:gd name="connsiteY51"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57494 w 1609547"/>
              <a:gd name="connsiteY16" fmla="*/ 150725 h 1668847"/>
              <a:gd name="connsiteX17" fmla="*/ 1607736 w 1609547"/>
              <a:gd name="connsiteY17" fmla="*/ 70338 h 1668847"/>
              <a:gd name="connsiteX18" fmla="*/ 1497204 w 1609547"/>
              <a:gd name="connsiteY18" fmla="*/ 10048 h 1668847"/>
              <a:gd name="connsiteX19" fmla="*/ 1416817 w 1609547"/>
              <a:gd name="connsiteY19" fmla="*/ 50241 h 1668847"/>
              <a:gd name="connsiteX20" fmla="*/ 1416817 w 1609547"/>
              <a:gd name="connsiteY20" fmla="*/ 281353 h 1668847"/>
              <a:gd name="connsiteX21" fmla="*/ 1346479 w 1609547"/>
              <a:gd name="connsiteY21" fmla="*/ 200967 h 1668847"/>
              <a:gd name="connsiteX22" fmla="*/ 1245995 w 1609547"/>
              <a:gd name="connsiteY22" fmla="*/ 251208 h 1668847"/>
              <a:gd name="connsiteX23" fmla="*/ 1205802 w 1609547"/>
              <a:gd name="connsiteY23" fmla="*/ 422030 h 1668847"/>
              <a:gd name="connsiteX24" fmla="*/ 1115367 w 1609547"/>
              <a:gd name="connsiteY24" fmla="*/ 241160 h 1668847"/>
              <a:gd name="connsiteX25" fmla="*/ 1095270 w 1609547"/>
              <a:gd name="connsiteY25" fmla="*/ 110532 h 1668847"/>
              <a:gd name="connsiteX26" fmla="*/ 1014883 w 1609547"/>
              <a:gd name="connsiteY26" fmla="*/ 0 h 1668847"/>
              <a:gd name="connsiteX27" fmla="*/ 954593 w 1609547"/>
              <a:gd name="connsiteY27" fmla="*/ 40193 h 1668847"/>
              <a:gd name="connsiteX28" fmla="*/ 954593 w 1609547"/>
              <a:gd name="connsiteY28" fmla="*/ 160773 h 1668847"/>
              <a:gd name="connsiteX29" fmla="*/ 803868 w 1609547"/>
              <a:gd name="connsiteY29" fmla="*/ 512466 h 1668847"/>
              <a:gd name="connsiteX30" fmla="*/ 713433 w 1609547"/>
              <a:gd name="connsiteY30" fmla="*/ 502417 h 1668847"/>
              <a:gd name="connsiteX31" fmla="*/ 683288 w 1609547"/>
              <a:gd name="connsiteY31" fmla="*/ 482321 h 1668847"/>
              <a:gd name="connsiteX32" fmla="*/ 612949 w 1609547"/>
              <a:gd name="connsiteY32" fmla="*/ 391885 h 1668847"/>
              <a:gd name="connsiteX33" fmla="*/ 492369 w 1609547"/>
              <a:gd name="connsiteY33" fmla="*/ 422030 h 1668847"/>
              <a:gd name="connsiteX34" fmla="*/ 391885 w 1609547"/>
              <a:gd name="connsiteY34" fmla="*/ 311499 h 1668847"/>
              <a:gd name="connsiteX35" fmla="*/ 361740 w 1609547"/>
              <a:gd name="connsiteY35" fmla="*/ 231112 h 1668847"/>
              <a:gd name="connsiteX36" fmla="*/ 251208 w 1609547"/>
              <a:gd name="connsiteY36" fmla="*/ 190918 h 1668847"/>
              <a:gd name="connsiteX37" fmla="*/ 221063 w 1609547"/>
              <a:gd name="connsiteY37" fmla="*/ 281353 h 1668847"/>
              <a:gd name="connsiteX38" fmla="*/ 311499 w 1609547"/>
              <a:gd name="connsiteY38" fmla="*/ 391885 h 1668847"/>
              <a:gd name="connsiteX39" fmla="*/ 341644 w 1609547"/>
              <a:gd name="connsiteY39" fmla="*/ 582804 h 1668847"/>
              <a:gd name="connsiteX40" fmla="*/ 190918 w 1609547"/>
              <a:gd name="connsiteY40" fmla="*/ 462224 h 1668847"/>
              <a:gd name="connsiteX41" fmla="*/ 150725 w 1609547"/>
              <a:gd name="connsiteY41" fmla="*/ 401934 h 1668847"/>
              <a:gd name="connsiteX42" fmla="*/ 100483 w 1609547"/>
              <a:gd name="connsiteY42" fmla="*/ 371789 h 1668847"/>
              <a:gd name="connsiteX43" fmla="*/ 0 w 1609547"/>
              <a:gd name="connsiteY43" fmla="*/ 462224 h 1668847"/>
              <a:gd name="connsiteX44" fmla="*/ 80386 w 1609547"/>
              <a:gd name="connsiteY44" fmla="*/ 512466 h 1668847"/>
              <a:gd name="connsiteX45" fmla="*/ 200967 w 1609547"/>
              <a:gd name="connsiteY45" fmla="*/ 602901 h 1668847"/>
              <a:gd name="connsiteX46" fmla="*/ 381837 w 1609547"/>
              <a:gd name="connsiteY46" fmla="*/ 834013 h 1668847"/>
              <a:gd name="connsiteX47" fmla="*/ 432079 w 1609547"/>
              <a:gd name="connsiteY47" fmla="*/ 1145512 h 1668847"/>
              <a:gd name="connsiteX48" fmla="*/ 351692 w 1609547"/>
              <a:gd name="connsiteY48" fmla="*/ 1205802 h 1668847"/>
              <a:gd name="connsiteX49" fmla="*/ 422030 w 1609547"/>
              <a:gd name="connsiteY49" fmla="*/ 1286189 h 1668847"/>
              <a:gd name="connsiteX50" fmla="*/ 422030 w 1609547"/>
              <a:gd name="connsiteY50" fmla="*/ 1366575 h 1668847"/>
              <a:gd name="connsiteX51" fmla="*/ 472272 w 1609547"/>
              <a:gd name="connsiteY51" fmla="*/ 1517301 h 1668847"/>
              <a:gd name="connsiteX52" fmla="*/ 442127 w 1609547"/>
              <a:gd name="connsiteY52"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7736 w 1609547"/>
              <a:gd name="connsiteY17" fmla="*/ 70338 h 1668847"/>
              <a:gd name="connsiteX18" fmla="*/ 1497204 w 1609547"/>
              <a:gd name="connsiteY18" fmla="*/ 10048 h 1668847"/>
              <a:gd name="connsiteX19" fmla="*/ 1416817 w 1609547"/>
              <a:gd name="connsiteY19" fmla="*/ 50241 h 1668847"/>
              <a:gd name="connsiteX20" fmla="*/ 1416817 w 1609547"/>
              <a:gd name="connsiteY20" fmla="*/ 281353 h 1668847"/>
              <a:gd name="connsiteX21" fmla="*/ 1346479 w 1609547"/>
              <a:gd name="connsiteY21" fmla="*/ 200967 h 1668847"/>
              <a:gd name="connsiteX22" fmla="*/ 1245995 w 1609547"/>
              <a:gd name="connsiteY22" fmla="*/ 251208 h 1668847"/>
              <a:gd name="connsiteX23" fmla="*/ 1205802 w 1609547"/>
              <a:gd name="connsiteY23" fmla="*/ 422030 h 1668847"/>
              <a:gd name="connsiteX24" fmla="*/ 1115367 w 1609547"/>
              <a:gd name="connsiteY24" fmla="*/ 241160 h 1668847"/>
              <a:gd name="connsiteX25" fmla="*/ 1095270 w 1609547"/>
              <a:gd name="connsiteY25" fmla="*/ 110532 h 1668847"/>
              <a:gd name="connsiteX26" fmla="*/ 1014883 w 1609547"/>
              <a:gd name="connsiteY26" fmla="*/ 0 h 1668847"/>
              <a:gd name="connsiteX27" fmla="*/ 954593 w 1609547"/>
              <a:gd name="connsiteY27" fmla="*/ 40193 h 1668847"/>
              <a:gd name="connsiteX28" fmla="*/ 954593 w 1609547"/>
              <a:gd name="connsiteY28" fmla="*/ 160773 h 1668847"/>
              <a:gd name="connsiteX29" fmla="*/ 803868 w 1609547"/>
              <a:gd name="connsiteY29" fmla="*/ 512466 h 1668847"/>
              <a:gd name="connsiteX30" fmla="*/ 713433 w 1609547"/>
              <a:gd name="connsiteY30" fmla="*/ 502417 h 1668847"/>
              <a:gd name="connsiteX31" fmla="*/ 683288 w 1609547"/>
              <a:gd name="connsiteY31" fmla="*/ 482321 h 1668847"/>
              <a:gd name="connsiteX32" fmla="*/ 612949 w 1609547"/>
              <a:gd name="connsiteY32" fmla="*/ 391885 h 1668847"/>
              <a:gd name="connsiteX33" fmla="*/ 492369 w 1609547"/>
              <a:gd name="connsiteY33" fmla="*/ 422030 h 1668847"/>
              <a:gd name="connsiteX34" fmla="*/ 391885 w 1609547"/>
              <a:gd name="connsiteY34" fmla="*/ 311499 h 1668847"/>
              <a:gd name="connsiteX35" fmla="*/ 361740 w 1609547"/>
              <a:gd name="connsiteY35" fmla="*/ 231112 h 1668847"/>
              <a:gd name="connsiteX36" fmla="*/ 251208 w 1609547"/>
              <a:gd name="connsiteY36" fmla="*/ 190918 h 1668847"/>
              <a:gd name="connsiteX37" fmla="*/ 221063 w 1609547"/>
              <a:gd name="connsiteY37" fmla="*/ 281353 h 1668847"/>
              <a:gd name="connsiteX38" fmla="*/ 311499 w 1609547"/>
              <a:gd name="connsiteY38" fmla="*/ 391885 h 1668847"/>
              <a:gd name="connsiteX39" fmla="*/ 341644 w 1609547"/>
              <a:gd name="connsiteY39" fmla="*/ 582804 h 1668847"/>
              <a:gd name="connsiteX40" fmla="*/ 190918 w 1609547"/>
              <a:gd name="connsiteY40" fmla="*/ 462224 h 1668847"/>
              <a:gd name="connsiteX41" fmla="*/ 150725 w 1609547"/>
              <a:gd name="connsiteY41" fmla="*/ 401934 h 1668847"/>
              <a:gd name="connsiteX42" fmla="*/ 100483 w 1609547"/>
              <a:gd name="connsiteY42" fmla="*/ 371789 h 1668847"/>
              <a:gd name="connsiteX43" fmla="*/ 0 w 1609547"/>
              <a:gd name="connsiteY43" fmla="*/ 462224 h 1668847"/>
              <a:gd name="connsiteX44" fmla="*/ 80386 w 1609547"/>
              <a:gd name="connsiteY44" fmla="*/ 512466 h 1668847"/>
              <a:gd name="connsiteX45" fmla="*/ 200967 w 1609547"/>
              <a:gd name="connsiteY45" fmla="*/ 602901 h 1668847"/>
              <a:gd name="connsiteX46" fmla="*/ 381837 w 1609547"/>
              <a:gd name="connsiteY46" fmla="*/ 834013 h 1668847"/>
              <a:gd name="connsiteX47" fmla="*/ 432079 w 1609547"/>
              <a:gd name="connsiteY47" fmla="*/ 1145512 h 1668847"/>
              <a:gd name="connsiteX48" fmla="*/ 351692 w 1609547"/>
              <a:gd name="connsiteY48" fmla="*/ 1205802 h 1668847"/>
              <a:gd name="connsiteX49" fmla="*/ 422030 w 1609547"/>
              <a:gd name="connsiteY49" fmla="*/ 1286189 h 1668847"/>
              <a:gd name="connsiteX50" fmla="*/ 422030 w 1609547"/>
              <a:gd name="connsiteY50" fmla="*/ 1366575 h 1668847"/>
              <a:gd name="connsiteX51" fmla="*/ 472272 w 1609547"/>
              <a:gd name="connsiteY51" fmla="*/ 1517301 h 1668847"/>
              <a:gd name="connsiteX52" fmla="*/ 442127 w 1609547"/>
              <a:gd name="connsiteY52"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497204 w 1609547"/>
              <a:gd name="connsiteY18" fmla="*/ 10048 h 1668847"/>
              <a:gd name="connsiteX19" fmla="*/ 1416817 w 1609547"/>
              <a:gd name="connsiteY19" fmla="*/ 50241 h 1668847"/>
              <a:gd name="connsiteX20" fmla="*/ 1416817 w 1609547"/>
              <a:gd name="connsiteY20" fmla="*/ 281353 h 1668847"/>
              <a:gd name="connsiteX21" fmla="*/ 1346479 w 1609547"/>
              <a:gd name="connsiteY21" fmla="*/ 200967 h 1668847"/>
              <a:gd name="connsiteX22" fmla="*/ 1245995 w 1609547"/>
              <a:gd name="connsiteY22" fmla="*/ 251208 h 1668847"/>
              <a:gd name="connsiteX23" fmla="*/ 1205802 w 1609547"/>
              <a:gd name="connsiteY23" fmla="*/ 422030 h 1668847"/>
              <a:gd name="connsiteX24" fmla="*/ 1115367 w 1609547"/>
              <a:gd name="connsiteY24" fmla="*/ 241160 h 1668847"/>
              <a:gd name="connsiteX25" fmla="*/ 1095270 w 1609547"/>
              <a:gd name="connsiteY25" fmla="*/ 110532 h 1668847"/>
              <a:gd name="connsiteX26" fmla="*/ 1014883 w 1609547"/>
              <a:gd name="connsiteY26" fmla="*/ 0 h 1668847"/>
              <a:gd name="connsiteX27" fmla="*/ 954593 w 1609547"/>
              <a:gd name="connsiteY27" fmla="*/ 40193 h 1668847"/>
              <a:gd name="connsiteX28" fmla="*/ 954593 w 1609547"/>
              <a:gd name="connsiteY28" fmla="*/ 160773 h 1668847"/>
              <a:gd name="connsiteX29" fmla="*/ 803868 w 1609547"/>
              <a:gd name="connsiteY29" fmla="*/ 512466 h 1668847"/>
              <a:gd name="connsiteX30" fmla="*/ 713433 w 1609547"/>
              <a:gd name="connsiteY30" fmla="*/ 502417 h 1668847"/>
              <a:gd name="connsiteX31" fmla="*/ 683288 w 1609547"/>
              <a:gd name="connsiteY31" fmla="*/ 482321 h 1668847"/>
              <a:gd name="connsiteX32" fmla="*/ 612949 w 1609547"/>
              <a:gd name="connsiteY32" fmla="*/ 391885 h 1668847"/>
              <a:gd name="connsiteX33" fmla="*/ 492369 w 1609547"/>
              <a:gd name="connsiteY33" fmla="*/ 422030 h 1668847"/>
              <a:gd name="connsiteX34" fmla="*/ 391885 w 1609547"/>
              <a:gd name="connsiteY34" fmla="*/ 311499 h 1668847"/>
              <a:gd name="connsiteX35" fmla="*/ 361740 w 1609547"/>
              <a:gd name="connsiteY35" fmla="*/ 231112 h 1668847"/>
              <a:gd name="connsiteX36" fmla="*/ 251208 w 1609547"/>
              <a:gd name="connsiteY36" fmla="*/ 190918 h 1668847"/>
              <a:gd name="connsiteX37" fmla="*/ 221063 w 1609547"/>
              <a:gd name="connsiteY37" fmla="*/ 281353 h 1668847"/>
              <a:gd name="connsiteX38" fmla="*/ 311499 w 1609547"/>
              <a:gd name="connsiteY38" fmla="*/ 391885 h 1668847"/>
              <a:gd name="connsiteX39" fmla="*/ 341644 w 1609547"/>
              <a:gd name="connsiteY39" fmla="*/ 582804 h 1668847"/>
              <a:gd name="connsiteX40" fmla="*/ 190918 w 1609547"/>
              <a:gd name="connsiteY40" fmla="*/ 462224 h 1668847"/>
              <a:gd name="connsiteX41" fmla="*/ 150725 w 1609547"/>
              <a:gd name="connsiteY41" fmla="*/ 401934 h 1668847"/>
              <a:gd name="connsiteX42" fmla="*/ 100483 w 1609547"/>
              <a:gd name="connsiteY42" fmla="*/ 371789 h 1668847"/>
              <a:gd name="connsiteX43" fmla="*/ 0 w 1609547"/>
              <a:gd name="connsiteY43" fmla="*/ 462224 h 1668847"/>
              <a:gd name="connsiteX44" fmla="*/ 80386 w 1609547"/>
              <a:gd name="connsiteY44" fmla="*/ 512466 h 1668847"/>
              <a:gd name="connsiteX45" fmla="*/ 200967 w 1609547"/>
              <a:gd name="connsiteY45" fmla="*/ 602901 h 1668847"/>
              <a:gd name="connsiteX46" fmla="*/ 381837 w 1609547"/>
              <a:gd name="connsiteY46" fmla="*/ 834013 h 1668847"/>
              <a:gd name="connsiteX47" fmla="*/ 432079 w 1609547"/>
              <a:gd name="connsiteY47" fmla="*/ 1145512 h 1668847"/>
              <a:gd name="connsiteX48" fmla="*/ 351692 w 1609547"/>
              <a:gd name="connsiteY48" fmla="*/ 1205802 h 1668847"/>
              <a:gd name="connsiteX49" fmla="*/ 422030 w 1609547"/>
              <a:gd name="connsiteY49" fmla="*/ 1286189 h 1668847"/>
              <a:gd name="connsiteX50" fmla="*/ 422030 w 1609547"/>
              <a:gd name="connsiteY50" fmla="*/ 1366575 h 1668847"/>
              <a:gd name="connsiteX51" fmla="*/ 472272 w 1609547"/>
              <a:gd name="connsiteY51" fmla="*/ 1517301 h 1668847"/>
              <a:gd name="connsiteX52" fmla="*/ 442127 w 1609547"/>
              <a:gd name="connsiteY52"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568641 w 1609547"/>
              <a:gd name="connsiteY18" fmla="*/ 31480 h 1668847"/>
              <a:gd name="connsiteX19" fmla="*/ 1416817 w 1609547"/>
              <a:gd name="connsiteY19" fmla="*/ 50241 h 1668847"/>
              <a:gd name="connsiteX20" fmla="*/ 1416817 w 1609547"/>
              <a:gd name="connsiteY20" fmla="*/ 281353 h 1668847"/>
              <a:gd name="connsiteX21" fmla="*/ 1346479 w 1609547"/>
              <a:gd name="connsiteY21" fmla="*/ 200967 h 1668847"/>
              <a:gd name="connsiteX22" fmla="*/ 1245995 w 1609547"/>
              <a:gd name="connsiteY22" fmla="*/ 251208 h 1668847"/>
              <a:gd name="connsiteX23" fmla="*/ 1205802 w 1609547"/>
              <a:gd name="connsiteY23" fmla="*/ 422030 h 1668847"/>
              <a:gd name="connsiteX24" fmla="*/ 1115367 w 1609547"/>
              <a:gd name="connsiteY24" fmla="*/ 241160 h 1668847"/>
              <a:gd name="connsiteX25" fmla="*/ 1095270 w 1609547"/>
              <a:gd name="connsiteY25" fmla="*/ 110532 h 1668847"/>
              <a:gd name="connsiteX26" fmla="*/ 1014883 w 1609547"/>
              <a:gd name="connsiteY26" fmla="*/ 0 h 1668847"/>
              <a:gd name="connsiteX27" fmla="*/ 954593 w 1609547"/>
              <a:gd name="connsiteY27" fmla="*/ 40193 h 1668847"/>
              <a:gd name="connsiteX28" fmla="*/ 954593 w 1609547"/>
              <a:gd name="connsiteY28" fmla="*/ 160773 h 1668847"/>
              <a:gd name="connsiteX29" fmla="*/ 803868 w 1609547"/>
              <a:gd name="connsiteY29" fmla="*/ 512466 h 1668847"/>
              <a:gd name="connsiteX30" fmla="*/ 713433 w 1609547"/>
              <a:gd name="connsiteY30" fmla="*/ 502417 h 1668847"/>
              <a:gd name="connsiteX31" fmla="*/ 683288 w 1609547"/>
              <a:gd name="connsiteY31" fmla="*/ 482321 h 1668847"/>
              <a:gd name="connsiteX32" fmla="*/ 612949 w 1609547"/>
              <a:gd name="connsiteY32" fmla="*/ 391885 h 1668847"/>
              <a:gd name="connsiteX33" fmla="*/ 492369 w 1609547"/>
              <a:gd name="connsiteY33" fmla="*/ 422030 h 1668847"/>
              <a:gd name="connsiteX34" fmla="*/ 391885 w 1609547"/>
              <a:gd name="connsiteY34" fmla="*/ 311499 h 1668847"/>
              <a:gd name="connsiteX35" fmla="*/ 361740 w 1609547"/>
              <a:gd name="connsiteY35" fmla="*/ 231112 h 1668847"/>
              <a:gd name="connsiteX36" fmla="*/ 251208 w 1609547"/>
              <a:gd name="connsiteY36" fmla="*/ 190918 h 1668847"/>
              <a:gd name="connsiteX37" fmla="*/ 221063 w 1609547"/>
              <a:gd name="connsiteY37" fmla="*/ 281353 h 1668847"/>
              <a:gd name="connsiteX38" fmla="*/ 311499 w 1609547"/>
              <a:gd name="connsiteY38" fmla="*/ 391885 h 1668847"/>
              <a:gd name="connsiteX39" fmla="*/ 341644 w 1609547"/>
              <a:gd name="connsiteY39" fmla="*/ 582804 h 1668847"/>
              <a:gd name="connsiteX40" fmla="*/ 190918 w 1609547"/>
              <a:gd name="connsiteY40" fmla="*/ 462224 h 1668847"/>
              <a:gd name="connsiteX41" fmla="*/ 150725 w 1609547"/>
              <a:gd name="connsiteY41" fmla="*/ 401934 h 1668847"/>
              <a:gd name="connsiteX42" fmla="*/ 100483 w 1609547"/>
              <a:gd name="connsiteY42" fmla="*/ 371789 h 1668847"/>
              <a:gd name="connsiteX43" fmla="*/ 0 w 1609547"/>
              <a:gd name="connsiteY43" fmla="*/ 462224 h 1668847"/>
              <a:gd name="connsiteX44" fmla="*/ 80386 w 1609547"/>
              <a:gd name="connsiteY44" fmla="*/ 512466 h 1668847"/>
              <a:gd name="connsiteX45" fmla="*/ 200967 w 1609547"/>
              <a:gd name="connsiteY45" fmla="*/ 602901 h 1668847"/>
              <a:gd name="connsiteX46" fmla="*/ 381837 w 1609547"/>
              <a:gd name="connsiteY46" fmla="*/ 834013 h 1668847"/>
              <a:gd name="connsiteX47" fmla="*/ 432079 w 1609547"/>
              <a:gd name="connsiteY47" fmla="*/ 1145512 h 1668847"/>
              <a:gd name="connsiteX48" fmla="*/ 351692 w 1609547"/>
              <a:gd name="connsiteY48" fmla="*/ 1205802 h 1668847"/>
              <a:gd name="connsiteX49" fmla="*/ 422030 w 1609547"/>
              <a:gd name="connsiteY49" fmla="*/ 1286189 h 1668847"/>
              <a:gd name="connsiteX50" fmla="*/ 422030 w 1609547"/>
              <a:gd name="connsiteY50" fmla="*/ 1366575 h 1668847"/>
              <a:gd name="connsiteX51" fmla="*/ 472272 w 1609547"/>
              <a:gd name="connsiteY51" fmla="*/ 1517301 h 1668847"/>
              <a:gd name="connsiteX52" fmla="*/ 442127 w 1609547"/>
              <a:gd name="connsiteY52"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568641 w 1609547"/>
              <a:gd name="connsiteY18" fmla="*/ 31480 h 1668847"/>
              <a:gd name="connsiteX19" fmla="*/ 1469205 w 1609547"/>
              <a:gd name="connsiteY19" fmla="*/ 38334 h 1668847"/>
              <a:gd name="connsiteX20" fmla="*/ 1416817 w 1609547"/>
              <a:gd name="connsiteY20" fmla="*/ 281353 h 1668847"/>
              <a:gd name="connsiteX21" fmla="*/ 1346479 w 1609547"/>
              <a:gd name="connsiteY21" fmla="*/ 200967 h 1668847"/>
              <a:gd name="connsiteX22" fmla="*/ 1245995 w 1609547"/>
              <a:gd name="connsiteY22" fmla="*/ 251208 h 1668847"/>
              <a:gd name="connsiteX23" fmla="*/ 1205802 w 1609547"/>
              <a:gd name="connsiteY23" fmla="*/ 422030 h 1668847"/>
              <a:gd name="connsiteX24" fmla="*/ 1115367 w 1609547"/>
              <a:gd name="connsiteY24" fmla="*/ 241160 h 1668847"/>
              <a:gd name="connsiteX25" fmla="*/ 1095270 w 1609547"/>
              <a:gd name="connsiteY25" fmla="*/ 110532 h 1668847"/>
              <a:gd name="connsiteX26" fmla="*/ 1014883 w 1609547"/>
              <a:gd name="connsiteY26" fmla="*/ 0 h 1668847"/>
              <a:gd name="connsiteX27" fmla="*/ 954593 w 1609547"/>
              <a:gd name="connsiteY27" fmla="*/ 40193 h 1668847"/>
              <a:gd name="connsiteX28" fmla="*/ 954593 w 1609547"/>
              <a:gd name="connsiteY28" fmla="*/ 160773 h 1668847"/>
              <a:gd name="connsiteX29" fmla="*/ 803868 w 1609547"/>
              <a:gd name="connsiteY29" fmla="*/ 512466 h 1668847"/>
              <a:gd name="connsiteX30" fmla="*/ 713433 w 1609547"/>
              <a:gd name="connsiteY30" fmla="*/ 502417 h 1668847"/>
              <a:gd name="connsiteX31" fmla="*/ 683288 w 1609547"/>
              <a:gd name="connsiteY31" fmla="*/ 482321 h 1668847"/>
              <a:gd name="connsiteX32" fmla="*/ 612949 w 1609547"/>
              <a:gd name="connsiteY32" fmla="*/ 391885 h 1668847"/>
              <a:gd name="connsiteX33" fmla="*/ 492369 w 1609547"/>
              <a:gd name="connsiteY33" fmla="*/ 422030 h 1668847"/>
              <a:gd name="connsiteX34" fmla="*/ 391885 w 1609547"/>
              <a:gd name="connsiteY34" fmla="*/ 311499 h 1668847"/>
              <a:gd name="connsiteX35" fmla="*/ 361740 w 1609547"/>
              <a:gd name="connsiteY35" fmla="*/ 231112 h 1668847"/>
              <a:gd name="connsiteX36" fmla="*/ 251208 w 1609547"/>
              <a:gd name="connsiteY36" fmla="*/ 190918 h 1668847"/>
              <a:gd name="connsiteX37" fmla="*/ 221063 w 1609547"/>
              <a:gd name="connsiteY37" fmla="*/ 281353 h 1668847"/>
              <a:gd name="connsiteX38" fmla="*/ 311499 w 1609547"/>
              <a:gd name="connsiteY38" fmla="*/ 391885 h 1668847"/>
              <a:gd name="connsiteX39" fmla="*/ 341644 w 1609547"/>
              <a:gd name="connsiteY39" fmla="*/ 582804 h 1668847"/>
              <a:gd name="connsiteX40" fmla="*/ 190918 w 1609547"/>
              <a:gd name="connsiteY40" fmla="*/ 462224 h 1668847"/>
              <a:gd name="connsiteX41" fmla="*/ 150725 w 1609547"/>
              <a:gd name="connsiteY41" fmla="*/ 401934 h 1668847"/>
              <a:gd name="connsiteX42" fmla="*/ 100483 w 1609547"/>
              <a:gd name="connsiteY42" fmla="*/ 371789 h 1668847"/>
              <a:gd name="connsiteX43" fmla="*/ 0 w 1609547"/>
              <a:gd name="connsiteY43" fmla="*/ 462224 h 1668847"/>
              <a:gd name="connsiteX44" fmla="*/ 80386 w 1609547"/>
              <a:gd name="connsiteY44" fmla="*/ 512466 h 1668847"/>
              <a:gd name="connsiteX45" fmla="*/ 200967 w 1609547"/>
              <a:gd name="connsiteY45" fmla="*/ 602901 h 1668847"/>
              <a:gd name="connsiteX46" fmla="*/ 381837 w 1609547"/>
              <a:gd name="connsiteY46" fmla="*/ 834013 h 1668847"/>
              <a:gd name="connsiteX47" fmla="*/ 432079 w 1609547"/>
              <a:gd name="connsiteY47" fmla="*/ 1145512 h 1668847"/>
              <a:gd name="connsiteX48" fmla="*/ 351692 w 1609547"/>
              <a:gd name="connsiteY48" fmla="*/ 1205802 h 1668847"/>
              <a:gd name="connsiteX49" fmla="*/ 422030 w 1609547"/>
              <a:gd name="connsiteY49" fmla="*/ 1286189 h 1668847"/>
              <a:gd name="connsiteX50" fmla="*/ 422030 w 1609547"/>
              <a:gd name="connsiteY50" fmla="*/ 1366575 h 1668847"/>
              <a:gd name="connsiteX51" fmla="*/ 472272 w 1609547"/>
              <a:gd name="connsiteY51" fmla="*/ 1517301 h 1668847"/>
              <a:gd name="connsiteX52" fmla="*/ 442127 w 1609547"/>
              <a:gd name="connsiteY52"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568641 w 1609547"/>
              <a:gd name="connsiteY18" fmla="*/ 31480 h 1668847"/>
              <a:gd name="connsiteX19" fmla="*/ 1469205 w 1609547"/>
              <a:gd name="connsiteY19" fmla="*/ 38334 h 1668847"/>
              <a:gd name="connsiteX20" fmla="*/ 1440054 w 1609547"/>
              <a:gd name="connsiteY20" fmla="*/ 112442 h 1668847"/>
              <a:gd name="connsiteX21" fmla="*/ 1416817 w 1609547"/>
              <a:gd name="connsiteY21" fmla="*/ 281353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556734 w 1609547"/>
              <a:gd name="connsiteY18" fmla="*/ 29099 h 1668847"/>
              <a:gd name="connsiteX19" fmla="*/ 1469205 w 1609547"/>
              <a:gd name="connsiteY19" fmla="*/ 38334 h 1668847"/>
              <a:gd name="connsiteX20" fmla="*/ 1440054 w 1609547"/>
              <a:gd name="connsiteY20" fmla="*/ 112442 h 1668847"/>
              <a:gd name="connsiteX21" fmla="*/ 1416817 w 1609547"/>
              <a:gd name="connsiteY21" fmla="*/ 281353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556734 w 1609547"/>
              <a:gd name="connsiteY18" fmla="*/ 29099 h 1668847"/>
              <a:gd name="connsiteX19" fmla="*/ 1469205 w 1609547"/>
              <a:gd name="connsiteY19" fmla="*/ 38334 h 1668847"/>
              <a:gd name="connsiteX20" fmla="*/ 1440054 w 1609547"/>
              <a:gd name="connsiteY20" fmla="*/ 112442 h 1668847"/>
              <a:gd name="connsiteX21" fmla="*/ 1416817 w 1609547"/>
              <a:gd name="connsiteY21" fmla="*/ 281353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556734 w 1609547"/>
              <a:gd name="connsiteY18" fmla="*/ 43386 h 1668847"/>
              <a:gd name="connsiteX19" fmla="*/ 1469205 w 1609547"/>
              <a:gd name="connsiteY19" fmla="*/ 38334 h 1668847"/>
              <a:gd name="connsiteX20" fmla="*/ 1440054 w 1609547"/>
              <a:gd name="connsiteY20" fmla="*/ 112442 h 1668847"/>
              <a:gd name="connsiteX21" fmla="*/ 1416817 w 1609547"/>
              <a:gd name="connsiteY21" fmla="*/ 281353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6063 w 1609547"/>
              <a:gd name="connsiteY16" fmla="*/ 191206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16817 w 1609547"/>
              <a:gd name="connsiteY21" fmla="*/ 281353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16817 w 1609547"/>
              <a:gd name="connsiteY21" fmla="*/ 281353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16817 w 1609547"/>
              <a:gd name="connsiteY21" fmla="*/ 281353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388242 w 1609547"/>
              <a:gd name="connsiteY21" fmla="*/ 290878 h 1668847"/>
              <a:gd name="connsiteX22" fmla="*/ 1346479 w 1609547"/>
              <a:gd name="connsiteY22" fmla="*/ 200967 h 1668847"/>
              <a:gd name="connsiteX23" fmla="*/ 1245995 w 1609547"/>
              <a:gd name="connsiteY23" fmla="*/ 251208 h 1668847"/>
              <a:gd name="connsiteX24" fmla="*/ 1205802 w 1609547"/>
              <a:gd name="connsiteY24" fmla="*/ 422030 h 1668847"/>
              <a:gd name="connsiteX25" fmla="*/ 1115367 w 1609547"/>
              <a:gd name="connsiteY25" fmla="*/ 241160 h 1668847"/>
              <a:gd name="connsiteX26" fmla="*/ 1095270 w 1609547"/>
              <a:gd name="connsiteY26" fmla="*/ 110532 h 1668847"/>
              <a:gd name="connsiteX27" fmla="*/ 1014883 w 1609547"/>
              <a:gd name="connsiteY27" fmla="*/ 0 h 1668847"/>
              <a:gd name="connsiteX28" fmla="*/ 954593 w 1609547"/>
              <a:gd name="connsiteY28" fmla="*/ 40193 h 1668847"/>
              <a:gd name="connsiteX29" fmla="*/ 954593 w 1609547"/>
              <a:gd name="connsiteY29" fmla="*/ 160773 h 1668847"/>
              <a:gd name="connsiteX30" fmla="*/ 803868 w 1609547"/>
              <a:gd name="connsiteY30" fmla="*/ 512466 h 1668847"/>
              <a:gd name="connsiteX31" fmla="*/ 713433 w 1609547"/>
              <a:gd name="connsiteY31" fmla="*/ 502417 h 1668847"/>
              <a:gd name="connsiteX32" fmla="*/ 683288 w 1609547"/>
              <a:gd name="connsiteY32" fmla="*/ 482321 h 1668847"/>
              <a:gd name="connsiteX33" fmla="*/ 612949 w 1609547"/>
              <a:gd name="connsiteY33" fmla="*/ 391885 h 1668847"/>
              <a:gd name="connsiteX34" fmla="*/ 492369 w 1609547"/>
              <a:gd name="connsiteY34" fmla="*/ 422030 h 1668847"/>
              <a:gd name="connsiteX35" fmla="*/ 391885 w 1609547"/>
              <a:gd name="connsiteY35" fmla="*/ 311499 h 1668847"/>
              <a:gd name="connsiteX36" fmla="*/ 361740 w 1609547"/>
              <a:gd name="connsiteY36" fmla="*/ 231112 h 1668847"/>
              <a:gd name="connsiteX37" fmla="*/ 251208 w 1609547"/>
              <a:gd name="connsiteY37" fmla="*/ 190918 h 1668847"/>
              <a:gd name="connsiteX38" fmla="*/ 221063 w 1609547"/>
              <a:gd name="connsiteY38" fmla="*/ 281353 h 1668847"/>
              <a:gd name="connsiteX39" fmla="*/ 311499 w 1609547"/>
              <a:gd name="connsiteY39" fmla="*/ 391885 h 1668847"/>
              <a:gd name="connsiteX40" fmla="*/ 341644 w 1609547"/>
              <a:gd name="connsiteY40" fmla="*/ 582804 h 1668847"/>
              <a:gd name="connsiteX41" fmla="*/ 190918 w 1609547"/>
              <a:gd name="connsiteY41" fmla="*/ 462224 h 1668847"/>
              <a:gd name="connsiteX42" fmla="*/ 150725 w 1609547"/>
              <a:gd name="connsiteY42" fmla="*/ 401934 h 1668847"/>
              <a:gd name="connsiteX43" fmla="*/ 100483 w 1609547"/>
              <a:gd name="connsiteY43" fmla="*/ 371789 h 1668847"/>
              <a:gd name="connsiteX44" fmla="*/ 0 w 1609547"/>
              <a:gd name="connsiteY44" fmla="*/ 462224 h 1668847"/>
              <a:gd name="connsiteX45" fmla="*/ 80386 w 1609547"/>
              <a:gd name="connsiteY45" fmla="*/ 512466 h 1668847"/>
              <a:gd name="connsiteX46" fmla="*/ 200967 w 1609547"/>
              <a:gd name="connsiteY46" fmla="*/ 602901 h 1668847"/>
              <a:gd name="connsiteX47" fmla="*/ 381837 w 1609547"/>
              <a:gd name="connsiteY47" fmla="*/ 834013 h 1668847"/>
              <a:gd name="connsiteX48" fmla="*/ 432079 w 1609547"/>
              <a:gd name="connsiteY48" fmla="*/ 1145512 h 1668847"/>
              <a:gd name="connsiteX49" fmla="*/ 351692 w 1609547"/>
              <a:gd name="connsiteY49" fmla="*/ 1205802 h 1668847"/>
              <a:gd name="connsiteX50" fmla="*/ 422030 w 1609547"/>
              <a:gd name="connsiteY50" fmla="*/ 1286189 h 1668847"/>
              <a:gd name="connsiteX51" fmla="*/ 422030 w 1609547"/>
              <a:gd name="connsiteY51" fmla="*/ 1366575 h 1668847"/>
              <a:gd name="connsiteX52" fmla="*/ 472272 w 1609547"/>
              <a:gd name="connsiteY52" fmla="*/ 1517301 h 1668847"/>
              <a:gd name="connsiteX53" fmla="*/ 442127 w 1609547"/>
              <a:gd name="connsiteY53"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46479 w 1609547"/>
              <a:gd name="connsiteY23" fmla="*/ 200967 h 1668847"/>
              <a:gd name="connsiteX24" fmla="*/ 1245995 w 1609547"/>
              <a:gd name="connsiteY24" fmla="*/ 251208 h 1668847"/>
              <a:gd name="connsiteX25" fmla="*/ 1205802 w 1609547"/>
              <a:gd name="connsiteY25" fmla="*/ 422030 h 1668847"/>
              <a:gd name="connsiteX26" fmla="*/ 1115367 w 1609547"/>
              <a:gd name="connsiteY26" fmla="*/ 241160 h 1668847"/>
              <a:gd name="connsiteX27" fmla="*/ 1095270 w 1609547"/>
              <a:gd name="connsiteY27" fmla="*/ 110532 h 1668847"/>
              <a:gd name="connsiteX28" fmla="*/ 1014883 w 1609547"/>
              <a:gd name="connsiteY28" fmla="*/ 0 h 1668847"/>
              <a:gd name="connsiteX29" fmla="*/ 954593 w 1609547"/>
              <a:gd name="connsiteY29" fmla="*/ 40193 h 1668847"/>
              <a:gd name="connsiteX30" fmla="*/ 954593 w 1609547"/>
              <a:gd name="connsiteY30" fmla="*/ 160773 h 1668847"/>
              <a:gd name="connsiteX31" fmla="*/ 803868 w 1609547"/>
              <a:gd name="connsiteY31" fmla="*/ 512466 h 1668847"/>
              <a:gd name="connsiteX32" fmla="*/ 713433 w 1609547"/>
              <a:gd name="connsiteY32" fmla="*/ 502417 h 1668847"/>
              <a:gd name="connsiteX33" fmla="*/ 683288 w 1609547"/>
              <a:gd name="connsiteY33" fmla="*/ 482321 h 1668847"/>
              <a:gd name="connsiteX34" fmla="*/ 612949 w 1609547"/>
              <a:gd name="connsiteY34" fmla="*/ 391885 h 1668847"/>
              <a:gd name="connsiteX35" fmla="*/ 492369 w 1609547"/>
              <a:gd name="connsiteY35" fmla="*/ 422030 h 1668847"/>
              <a:gd name="connsiteX36" fmla="*/ 391885 w 1609547"/>
              <a:gd name="connsiteY36" fmla="*/ 311499 h 1668847"/>
              <a:gd name="connsiteX37" fmla="*/ 361740 w 1609547"/>
              <a:gd name="connsiteY37" fmla="*/ 231112 h 1668847"/>
              <a:gd name="connsiteX38" fmla="*/ 251208 w 1609547"/>
              <a:gd name="connsiteY38" fmla="*/ 190918 h 1668847"/>
              <a:gd name="connsiteX39" fmla="*/ 221063 w 1609547"/>
              <a:gd name="connsiteY39" fmla="*/ 281353 h 1668847"/>
              <a:gd name="connsiteX40" fmla="*/ 311499 w 1609547"/>
              <a:gd name="connsiteY40" fmla="*/ 391885 h 1668847"/>
              <a:gd name="connsiteX41" fmla="*/ 341644 w 1609547"/>
              <a:gd name="connsiteY41" fmla="*/ 582804 h 1668847"/>
              <a:gd name="connsiteX42" fmla="*/ 190918 w 1609547"/>
              <a:gd name="connsiteY42" fmla="*/ 462224 h 1668847"/>
              <a:gd name="connsiteX43" fmla="*/ 150725 w 1609547"/>
              <a:gd name="connsiteY43" fmla="*/ 401934 h 1668847"/>
              <a:gd name="connsiteX44" fmla="*/ 100483 w 1609547"/>
              <a:gd name="connsiteY44" fmla="*/ 371789 h 1668847"/>
              <a:gd name="connsiteX45" fmla="*/ 0 w 1609547"/>
              <a:gd name="connsiteY45" fmla="*/ 462224 h 1668847"/>
              <a:gd name="connsiteX46" fmla="*/ 80386 w 1609547"/>
              <a:gd name="connsiteY46" fmla="*/ 512466 h 1668847"/>
              <a:gd name="connsiteX47" fmla="*/ 200967 w 1609547"/>
              <a:gd name="connsiteY47" fmla="*/ 602901 h 1668847"/>
              <a:gd name="connsiteX48" fmla="*/ 381837 w 1609547"/>
              <a:gd name="connsiteY48" fmla="*/ 834013 h 1668847"/>
              <a:gd name="connsiteX49" fmla="*/ 432079 w 1609547"/>
              <a:gd name="connsiteY49" fmla="*/ 1145512 h 1668847"/>
              <a:gd name="connsiteX50" fmla="*/ 351692 w 1609547"/>
              <a:gd name="connsiteY50" fmla="*/ 1205802 h 1668847"/>
              <a:gd name="connsiteX51" fmla="*/ 422030 w 1609547"/>
              <a:gd name="connsiteY51" fmla="*/ 1286189 h 1668847"/>
              <a:gd name="connsiteX52" fmla="*/ 422030 w 1609547"/>
              <a:gd name="connsiteY52" fmla="*/ 1366575 h 1668847"/>
              <a:gd name="connsiteX53" fmla="*/ 472272 w 1609547"/>
              <a:gd name="connsiteY53" fmla="*/ 1517301 h 1668847"/>
              <a:gd name="connsiteX54" fmla="*/ 442127 w 1609547"/>
              <a:gd name="connsiteY54"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4573 w 1609547"/>
              <a:gd name="connsiteY23" fmla="*/ 217636 h 1668847"/>
              <a:gd name="connsiteX24" fmla="*/ 1245995 w 1609547"/>
              <a:gd name="connsiteY24" fmla="*/ 251208 h 1668847"/>
              <a:gd name="connsiteX25" fmla="*/ 1205802 w 1609547"/>
              <a:gd name="connsiteY25" fmla="*/ 422030 h 1668847"/>
              <a:gd name="connsiteX26" fmla="*/ 1115367 w 1609547"/>
              <a:gd name="connsiteY26" fmla="*/ 241160 h 1668847"/>
              <a:gd name="connsiteX27" fmla="*/ 1095270 w 1609547"/>
              <a:gd name="connsiteY27" fmla="*/ 110532 h 1668847"/>
              <a:gd name="connsiteX28" fmla="*/ 1014883 w 1609547"/>
              <a:gd name="connsiteY28" fmla="*/ 0 h 1668847"/>
              <a:gd name="connsiteX29" fmla="*/ 954593 w 1609547"/>
              <a:gd name="connsiteY29" fmla="*/ 40193 h 1668847"/>
              <a:gd name="connsiteX30" fmla="*/ 954593 w 1609547"/>
              <a:gd name="connsiteY30" fmla="*/ 160773 h 1668847"/>
              <a:gd name="connsiteX31" fmla="*/ 803868 w 1609547"/>
              <a:gd name="connsiteY31" fmla="*/ 512466 h 1668847"/>
              <a:gd name="connsiteX32" fmla="*/ 713433 w 1609547"/>
              <a:gd name="connsiteY32" fmla="*/ 502417 h 1668847"/>
              <a:gd name="connsiteX33" fmla="*/ 683288 w 1609547"/>
              <a:gd name="connsiteY33" fmla="*/ 482321 h 1668847"/>
              <a:gd name="connsiteX34" fmla="*/ 612949 w 1609547"/>
              <a:gd name="connsiteY34" fmla="*/ 391885 h 1668847"/>
              <a:gd name="connsiteX35" fmla="*/ 492369 w 1609547"/>
              <a:gd name="connsiteY35" fmla="*/ 422030 h 1668847"/>
              <a:gd name="connsiteX36" fmla="*/ 391885 w 1609547"/>
              <a:gd name="connsiteY36" fmla="*/ 311499 h 1668847"/>
              <a:gd name="connsiteX37" fmla="*/ 361740 w 1609547"/>
              <a:gd name="connsiteY37" fmla="*/ 231112 h 1668847"/>
              <a:gd name="connsiteX38" fmla="*/ 251208 w 1609547"/>
              <a:gd name="connsiteY38" fmla="*/ 190918 h 1668847"/>
              <a:gd name="connsiteX39" fmla="*/ 221063 w 1609547"/>
              <a:gd name="connsiteY39" fmla="*/ 281353 h 1668847"/>
              <a:gd name="connsiteX40" fmla="*/ 311499 w 1609547"/>
              <a:gd name="connsiteY40" fmla="*/ 391885 h 1668847"/>
              <a:gd name="connsiteX41" fmla="*/ 341644 w 1609547"/>
              <a:gd name="connsiteY41" fmla="*/ 582804 h 1668847"/>
              <a:gd name="connsiteX42" fmla="*/ 190918 w 1609547"/>
              <a:gd name="connsiteY42" fmla="*/ 462224 h 1668847"/>
              <a:gd name="connsiteX43" fmla="*/ 150725 w 1609547"/>
              <a:gd name="connsiteY43" fmla="*/ 401934 h 1668847"/>
              <a:gd name="connsiteX44" fmla="*/ 100483 w 1609547"/>
              <a:gd name="connsiteY44" fmla="*/ 371789 h 1668847"/>
              <a:gd name="connsiteX45" fmla="*/ 0 w 1609547"/>
              <a:gd name="connsiteY45" fmla="*/ 462224 h 1668847"/>
              <a:gd name="connsiteX46" fmla="*/ 80386 w 1609547"/>
              <a:gd name="connsiteY46" fmla="*/ 512466 h 1668847"/>
              <a:gd name="connsiteX47" fmla="*/ 200967 w 1609547"/>
              <a:gd name="connsiteY47" fmla="*/ 602901 h 1668847"/>
              <a:gd name="connsiteX48" fmla="*/ 381837 w 1609547"/>
              <a:gd name="connsiteY48" fmla="*/ 834013 h 1668847"/>
              <a:gd name="connsiteX49" fmla="*/ 432079 w 1609547"/>
              <a:gd name="connsiteY49" fmla="*/ 1145512 h 1668847"/>
              <a:gd name="connsiteX50" fmla="*/ 351692 w 1609547"/>
              <a:gd name="connsiteY50" fmla="*/ 1205802 h 1668847"/>
              <a:gd name="connsiteX51" fmla="*/ 422030 w 1609547"/>
              <a:gd name="connsiteY51" fmla="*/ 1286189 h 1668847"/>
              <a:gd name="connsiteX52" fmla="*/ 422030 w 1609547"/>
              <a:gd name="connsiteY52" fmla="*/ 1366575 h 1668847"/>
              <a:gd name="connsiteX53" fmla="*/ 472272 w 1609547"/>
              <a:gd name="connsiteY53" fmla="*/ 1517301 h 1668847"/>
              <a:gd name="connsiteX54" fmla="*/ 442127 w 1609547"/>
              <a:gd name="connsiteY54"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4573 w 1609547"/>
              <a:gd name="connsiteY23" fmla="*/ 217636 h 1668847"/>
              <a:gd name="connsiteX24" fmla="*/ 1245995 w 1609547"/>
              <a:gd name="connsiteY24" fmla="*/ 251208 h 1668847"/>
              <a:gd name="connsiteX25" fmla="*/ 1205802 w 1609547"/>
              <a:gd name="connsiteY25" fmla="*/ 422030 h 1668847"/>
              <a:gd name="connsiteX26" fmla="*/ 1115367 w 1609547"/>
              <a:gd name="connsiteY26" fmla="*/ 241160 h 1668847"/>
              <a:gd name="connsiteX27" fmla="*/ 1095270 w 1609547"/>
              <a:gd name="connsiteY27" fmla="*/ 110532 h 1668847"/>
              <a:gd name="connsiteX28" fmla="*/ 1014883 w 1609547"/>
              <a:gd name="connsiteY28" fmla="*/ 0 h 1668847"/>
              <a:gd name="connsiteX29" fmla="*/ 954593 w 1609547"/>
              <a:gd name="connsiteY29" fmla="*/ 40193 h 1668847"/>
              <a:gd name="connsiteX30" fmla="*/ 954593 w 1609547"/>
              <a:gd name="connsiteY30" fmla="*/ 160773 h 1668847"/>
              <a:gd name="connsiteX31" fmla="*/ 803868 w 1609547"/>
              <a:gd name="connsiteY31" fmla="*/ 512466 h 1668847"/>
              <a:gd name="connsiteX32" fmla="*/ 713433 w 1609547"/>
              <a:gd name="connsiteY32" fmla="*/ 502417 h 1668847"/>
              <a:gd name="connsiteX33" fmla="*/ 683288 w 1609547"/>
              <a:gd name="connsiteY33" fmla="*/ 482321 h 1668847"/>
              <a:gd name="connsiteX34" fmla="*/ 612949 w 1609547"/>
              <a:gd name="connsiteY34" fmla="*/ 391885 h 1668847"/>
              <a:gd name="connsiteX35" fmla="*/ 492369 w 1609547"/>
              <a:gd name="connsiteY35" fmla="*/ 422030 h 1668847"/>
              <a:gd name="connsiteX36" fmla="*/ 391885 w 1609547"/>
              <a:gd name="connsiteY36" fmla="*/ 311499 h 1668847"/>
              <a:gd name="connsiteX37" fmla="*/ 361740 w 1609547"/>
              <a:gd name="connsiteY37" fmla="*/ 231112 h 1668847"/>
              <a:gd name="connsiteX38" fmla="*/ 251208 w 1609547"/>
              <a:gd name="connsiteY38" fmla="*/ 190918 h 1668847"/>
              <a:gd name="connsiteX39" fmla="*/ 221063 w 1609547"/>
              <a:gd name="connsiteY39" fmla="*/ 281353 h 1668847"/>
              <a:gd name="connsiteX40" fmla="*/ 311499 w 1609547"/>
              <a:gd name="connsiteY40" fmla="*/ 391885 h 1668847"/>
              <a:gd name="connsiteX41" fmla="*/ 341644 w 1609547"/>
              <a:gd name="connsiteY41" fmla="*/ 582804 h 1668847"/>
              <a:gd name="connsiteX42" fmla="*/ 190918 w 1609547"/>
              <a:gd name="connsiteY42" fmla="*/ 462224 h 1668847"/>
              <a:gd name="connsiteX43" fmla="*/ 150725 w 1609547"/>
              <a:gd name="connsiteY43" fmla="*/ 401934 h 1668847"/>
              <a:gd name="connsiteX44" fmla="*/ 100483 w 1609547"/>
              <a:gd name="connsiteY44" fmla="*/ 371789 h 1668847"/>
              <a:gd name="connsiteX45" fmla="*/ 0 w 1609547"/>
              <a:gd name="connsiteY45" fmla="*/ 462224 h 1668847"/>
              <a:gd name="connsiteX46" fmla="*/ 80386 w 1609547"/>
              <a:gd name="connsiteY46" fmla="*/ 512466 h 1668847"/>
              <a:gd name="connsiteX47" fmla="*/ 200967 w 1609547"/>
              <a:gd name="connsiteY47" fmla="*/ 602901 h 1668847"/>
              <a:gd name="connsiteX48" fmla="*/ 381837 w 1609547"/>
              <a:gd name="connsiteY48" fmla="*/ 834013 h 1668847"/>
              <a:gd name="connsiteX49" fmla="*/ 432079 w 1609547"/>
              <a:gd name="connsiteY49" fmla="*/ 1145512 h 1668847"/>
              <a:gd name="connsiteX50" fmla="*/ 351692 w 1609547"/>
              <a:gd name="connsiteY50" fmla="*/ 1205802 h 1668847"/>
              <a:gd name="connsiteX51" fmla="*/ 422030 w 1609547"/>
              <a:gd name="connsiteY51" fmla="*/ 1286189 h 1668847"/>
              <a:gd name="connsiteX52" fmla="*/ 422030 w 1609547"/>
              <a:gd name="connsiteY52" fmla="*/ 1366575 h 1668847"/>
              <a:gd name="connsiteX53" fmla="*/ 472272 w 1609547"/>
              <a:gd name="connsiteY53" fmla="*/ 1517301 h 1668847"/>
              <a:gd name="connsiteX54" fmla="*/ 442127 w 1609547"/>
              <a:gd name="connsiteY54"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6954 w 1609547"/>
              <a:gd name="connsiteY23" fmla="*/ 231923 h 1668847"/>
              <a:gd name="connsiteX24" fmla="*/ 1245995 w 1609547"/>
              <a:gd name="connsiteY24" fmla="*/ 251208 h 1668847"/>
              <a:gd name="connsiteX25" fmla="*/ 1205802 w 1609547"/>
              <a:gd name="connsiteY25" fmla="*/ 422030 h 1668847"/>
              <a:gd name="connsiteX26" fmla="*/ 1115367 w 1609547"/>
              <a:gd name="connsiteY26" fmla="*/ 241160 h 1668847"/>
              <a:gd name="connsiteX27" fmla="*/ 1095270 w 1609547"/>
              <a:gd name="connsiteY27" fmla="*/ 110532 h 1668847"/>
              <a:gd name="connsiteX28" fmla="*/ 1014883 w 1609547"/>
              <a:gd name="connsiteY28" fmla="*/ 0 h 1668847"/>
              <a:gd name="connsiteX29" fmla="*/ 954593 w 1609547"/>
              <a:gd name="connsiteY29" fmla="*/ 40193 h 1668847"/>
              <a:gd name="connsiteX30" fmla="*/ 954593 w 1609547"/>
              <a:gd name="connsiteY30" fmla="*/ 160773 h 1668847"/>
              <a:gd name="connsiteX31" fmla="*/ 803868 w 1609547"/>
              <a:gd name="connsiteY31" fmla="*/ 512466 h 1668847"/>
              <a:gd name="connsiteX32" fmla="*/ 713433 w 1609547"/>
              <a:gd name="connsiteY32" fmla="*/ 502417 h 1668847"/>
              <a:gd name="connsiteX33" fmla="*/ 683288 w 1609547"/>
              <a:gd name="connsiteY33" fmla="*/ 482321 h 1668847"/>
              <a:gd name="connsiteX34" fmla="*/ 612949 w 1609547"/>
              <a:gd name="connsiteY34" fmla="*/ 391885 h 1668847"/>
              <a:gd name="connsiteX35" fmla="*/ 492369 w 1609547"/>
              <a:gd name="connsiteY35" fmla="*/ 422030 h 1668847"/>
              <a:gd name="connsiteX36" fmla="*/ 391885 w 1609547"/>
              <a:gd name="connsiteY36" fmla="*/ 311499 h 1668847"/>
              <a:gd name="connsiteX37" fmla="*/ 361740 w 1609547"/>
              <a:gd name="connsiteY37" fmla="*/ 231112 h 1668847"/>
              <a:gd name="connsiteX38" fmla="*/ 251208 w 1609547"/>
              <a:gd name="connsiteY38" fmla="*/ 190918 h 1668847"/>
              <a:gd name="connsiteX39" fmla="*/ 221063 w 1609547"/>
              <a:gd name="connsiteY39" fmla="*/ 281353 h 1668847"/>
              <a:gd name="connsiteX40" fmla="*/ 311499 w 1609547"/>
              <a:gd name="connsiteY40" fmla="*/ 391885 h 1668847"/>
              <a:gd name="connsiteX41" fmla="*/ 341644 w 1609547"/>
              <a:gd name="connsiteY41" fmla="*/ 582804 h 1668847"/>
              <a:gd name="connsiteX42" fmla="*/ 190918 w 1609547"/>
              <a:gd name="connsiteY42" fmla="*/ 462224 h 1668847"/>
              <a:gd name="connsiteX43" fmla="*/ 150725 w 1609547"/>
              <a:gd name="connsiteY43" fmla="*/ 401934 h 1668847"/>
              <a:gd name="connsiteX44" fmla="*/ 100483 w 1609547"/>
              <a:gd name="connsiteY44" fmla="*/ 371789 h 1668847"/>
              <a:gd name="connsiteX45" fmla="*/ 0 w 1609547"/>
              <a:gd name="connsiteY45" fmla="*/ 462224 h 1668847"/>
              <a:gd name="connsiteX46" fmla="*/ 80386 w 1609547"/>
              <a:gd name="connsiteY46" fmla="*/ 512466 h 1668847"/>
              <a:gd name="connsiteX47" fmla="*/ 200967 w 1609547"/>
              <a:gd name="connsiteY47" fmla="*/ 602901 h 1668847"/>
              <a:gd name="connsiteX48" fmla="*/ 381837 w 1609547"/>
              <a:gd name="connsiteY48" fmla="*/ 834013 h 1668847"/>
              <a:gd name="connsiteX49" fmla="*/ 432079 w 1609547"/>
              <a:gd name="connsiteY49" fmla="*/ 1145512 h 1668847"/>
              <a:gd name="connsiteX50" fmla="*/ 351692 w 1609547"/>
              <a:gd name="connsiteY50" fmla="*/ 1205802 h 1668847"/>
              <a:gd name="connsiteX51" fmla="*/ 422030 w 1609547"/>
              <a:gd name="connsiteY51" fmla="*/ 1286189 h 1668847"/>
              <a:gd name="connsiteX52" fmla="*/ 422030 w 1609547"/>
              <a:gd name="connsiteY52" fmla="*/ 1366575 h 1668847"/>
              <a:gd name="connsiteX53" fmla="*/ 472272 w 1609547"/>
              <a:gd name="connsiteY53" fmla="*/ 1517301 h 1668847"/>
              <a:gd name="connsiteX54" fmla="*/ 442127 w 1609547"/>
              <a:gd name="connsiteY54"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6954 w 1609547"/>
              <a:gd name="connsiteY23" fmla="*/ 231923 h 1668847"/>
              <a:gd name="connsiteX24" fmla="*/ 1245995 w 1609547"/>
              <a:gd name="connsiteY24" fmla="*/ 258352 h 1668847"/>
              <a:gd name="connsiteX25" fmla="*/ 1205802 w 1609547"/>
              <a:gd name="connsiteY25" fmla="*/ 422030 h 1668847"/>
              <a:gd name="connsiteX26" fmla="*/ 1115367 w 1609547"/>
              <a:gd name="connsiteY26" fmla="*/ 241160 h 1668847"/>
              <a:gd name="connsiteX27" fmla="*/ 1095270 w 1609547"/>
              <a:gd name="connsiteY27" fmla="*/ 110532 h 1668847"/>
              <a:gd name="connsiteX28" fmla="*/ 1014883 w 1609547"/>
              <a:gd name="connsiteY28" fmla="*/ 0 h 1668847"/>
              <a:gd name="connsiteX29" fmla="*/ 954593 w 1609547"/>
              <a:gd name="connsiteY29" fmla="*/ 40193 h 1668847"/>
              <a:gd name="connsiteX30" fmla="*/ 954593 w 1609547"/>
              <a:gd name="connsiteY30" fmla="*/ 160773 h 1668847"/>
              <a:gd name="connsiteX31" fmla="*/ 803868 w 1609547"/>
              <a:gd name="connsiteY31" fmla="*/ 512466 h 1668847"/>
              <a:gd name="connsiteX32" fmla="*/ 713433 w 1609547"/>
              <a:gd name="connsiteY32" fmla="*/ 502417 h 1668847"/>
              <a:gd name="connsiteX33" fmla="*/ 683288 w 1609547"/>
              <a:gd name="connsiteY33" fmla="*/ 482321 h 1668847"/>
              <a:gd name="connsiteX34" fmla="*/ 612949 w 1609547"/>
              <a:gd name="connsiteY34" fmla="*/ 391885 h 1668847"/>
              <a:gd name="connsiteX35" fmla="*/ 492369 w 1609547"/>
              <a:gd name="connsiteY35" fmla="*/ 422030 h 1668847"/>
              <a:gd name="connsiteX36" fmla="*/ 391885 w 1609547"/>
              <a:gd name="connsiteY36" fmla="*/ 311499 h 1668847"/>
              <a:gd name="connsiteX37" fmla="*/ 361740 w 1609547"/>
              <a:gd name="connsiteY37" fmla="*/ 231112 h 1668847"/>
              <a:gd name="connsiteX38" fmla="*/ 251208 w 1609547"/>
              <a:gd name="connsiteY38" fmla="*/ 190918 h 1668847"/>
              <a:gd name="connsiteX39" fmla="*/ 221063 w 1609547"/>
              <a:gd name="connsiteY39" fmla="*/ 281353 h 1668847"/>
              <a:gd name="connsiteX40" fmla="*/ 311499 w 1609547"/>
              <a:gd name="connsiteY40" fmla="*/ 391885 h 1668847"/>
              <a:gd name="connsiteX41" fmla="*/ 341644 w 1609547"/>
              <a:gd name="connsiteY41" fmla="*/ 582804 h 1668847"/>
              <a:gd name="connsiteX42" fmla="*/ 190918 w 1609547"/>
              <a:gd name="connsiteY42" fmla="*/ 462224 h 1668847"/>
              <a:gd name="connsiteX43" fmla="*/ 150725 w 1609547"/>
              <a:gd name="connsiteY43" fmla="*/ 401934 h 1668847"/>
              <a:gd name="connsiteX44" fmla="*/ 100483 w 1609547"/>
              <a:gd name="connsiteY44" fmla="*/ 371789 h 1668847"/>
              <a:gd name="connsiteX45" fmla="*/ 0 w 1609547"/>
              <a:gd name="connsiteY45" fmla="*/ 462224 h 1668847"/>
              <a:gd name="connsiteX46" fmla="*/ 80386 w 1609547"/>
              <a:gd name="connsiteY46" fmla="*/ 512466 h 1668847"/>
              <a:gd name="connsiteX47" fmla="*/ 200967 w 1609547"/>
              <a:gd name="connsiteY47" fmla="*/ 602901 h 1668847"/>
              <a:gd name="connsiteX48" fmla="*/ 381837 w 1609547"/>
              <a:gd name="connsiteY48" fmla="*/ 834013 h 1668847"/>
              <a:gd name="connsiteX49" fmla="*/ 432079 w 1609547"/>
              <a:gd name="connsiteY49" fmla="*/ 1145512 h 1668847"/>
              <a:gd name="connsiteX50" fmla="*/ 351692 w 1609547"/>
              <a:gd name="connsiteY50" fmla="*/ 1205802 h 1668847"/>
              <a:gd name="connsiteX51" fmla="*/ 422030 w 1609547"/>
              <a:gd name="connsiteY51" fmla="*/ 1286189 h 1668847"/>
              <a:gd name="connsiteX52" fmla="*/ 422030 w 1609547"/>
              <a:gd name="connsiteY52" fmla="*/ 1366575 h 1668847"/>
              <a:gd name="connsiteX53" fmla="*/ 472272 w 1609547"/>
              <a:gd name="connsiteY53" fmla="*/ 1517301 h 1668847"/>
              <a:gd name="connsiteX54" fmla="*/ 442127 w 1609547"/>
              <a:gd name="connsiteY54"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6954 w 1609547"/>
              <a:gd name="connsiteY23" fmla="*/ 231923 h 1668847"/>
              <a:gd name="connsiteX24" fmla="*/ 1245995 w 1609547"/>
              <a:gd name="connsiteY24" fmla="*/ 258352 h 1668847"/>
              <a:gd name="connsiteX25" fmla="*/ 1228123 w 1609547"/>
              <a:gd name="connsiteY25" fmla="*/ 367236 h 1668847"/>
              <a:gd name="connsiteX26" fmla="*/ 1205802 w 1609547"/>
              <a:gd name="connsiteY26" fmla="*/ 422030 h 1668847"/>
              <a:gd name="connsiteX27" fmla="*/ 1115367 w 1609547"/>
              <a:gd name="connsiteY27" fmla="*/ 241160 h 1668847"/>
              <a:gd name="connsiteX28" fmla="*/ 1095270 w 1609547"/>
              <a:gd name="connsiteY28" fmla="*/ 110532 h 1668847"/>
              <a:gd name="connsiteX29" fmla="*/ 1014883 w 1609547"/>
              <a:gd name="connsiteY29" fmla="*/ 0 h 1668847"/>
              <a:gd name="connsiteX30" fmla="*/ 954593 w 1609547"/>
              <a:gd name="connsiteY30" fmla="*/ 40193 h 1668847"/>
              <a:gd name="connsiteX31" fmla="*/ 954593 w 1609547"/>
              <a:gd name="connsiteY31" fmla="*/ 160773 h 1668847"/>
              <a:gd name="connsiteX32" fmla="*/ 803868 w 1609547"/>
              <a:gd name="connsiteY32" fmla="*/ 512466 h 1668847"/>
              <a:gd name="connsiteX33" fmla="*/ 713433 w 1609547"/>
              <a:gd name="connsiteY33" fmla="*/ 502417 h 1668847"/>
              <a:gd name="connsiteX34" fmla="*/ 683288 w 1609547"/>
              <a:gd name="connsiteY34" fmla="*/ 482321 h 1668847"/>
              <a:gd name="connsiteX35" fmla="*/ 612949 w 1609547"/>
              <a:gd name="connsiteY35" fmla="*/ 391885 h 1668847"/>
              <a:gd name="connsiteX36" fmla="*/ 492369 w 1609547"/>
              <a:gd name="connsiteY36" fmla="*/ 422030 h 1668847"/>
              <a:gd name="connsiteX37" fmla="*/ 391885 w 1609547"/>
              <a:gd name="connsiteY37" fmla="*/ 311499 h 1668847"/>
              <a:gd name="connsiteX38" fmla="*/ 361740 w 1609547"/>
              <a:gd name="connsiteY38" fmla="*/ 231112 h 1668847"/>
              <a:gd name="connsiteX39" fmla="*/ 251208 w 1609547"/>
              <a:gd name="connsiteY39" fmla="*/ 190918 h 1668847"/>
              <a:gd name="connsiteX40" fmla="*/ 221063 w 1609547"/>
              <a:gd name="connsiteY40" fmla="*/ 281353 h 1668847"/>
              <a:gd name="connsiteX41" fmla="*/ 311499 w 1609547"/>
              <a:gd name="connsiteY41" fmla="*/ 391885 h 1668847"/>
              <a:gd name="connsiteX42" fmla="*/ 341644 w 1609547"/>
              <a:gd name="connsiteY42" fmla="*/ 582804 h 1668847"/>
              <a:gd name="connsiteX43" fmla="*/ 190918 w 1609547"/>
              <a:gd name="connsiteY43" fmla="*/ 462224 h 1668847"/>
              <a:gd name="connsiteX44" fmla="*/ 150725 w 1609547"/>
              <a:gd name="connsiteY44" fmla="*/ 401934 h 1668847"/>
              <a:gd name="connsiteX45" fmla="*/ 100483 w 1609547"/>
              <a:gd name="connsiteY45" fmla="*/ 371789 h 1668847"/>
              <a:gd name="connsiteX46" fmla="*/ 0 w 1609547"/>
              <a:gd name="connsiteY46" fmla="*/ 462224 h 1668847"/>
              <a:gd name="connsiteX47" fmla="*/ 80386 w 1609547"/>
              <a:gd name="connsiteY47" fmla="*/ 512466 h 1668847"/>
              <a:gd name="connsiteX48" fmla="*/ 200967 w 1609547"/>
              <a:gd name="connsiteY48" fmla="*/ 602901 h 1668847"/>
              <a:gd name="connsiteX49" fmla="*/ 381837 w 1609547"/>
              <a:gd name="connsiteY49" fmla="*/ 834013 h 1668847"/>
              <a:gd name="connsiteX50" fmla="*/ 432079 w 1609547"/>
              <a:gd name="connsiteY50" fmla="*/ 1145512 h 1668847"/>
              <a:gd name="connsiteX51" fmla="*/ 351692 w 1609547"/>
              <a:gd name="connsiteY51" fmla="*/ 1205802 h 1668847"/>
              <a:gd name="connsiteX52" fmla="*/ 422030 w 1609547"/>
              <a:gd name="connsiteY52" fmla="*/ 1286189 h 1668847"/>
              <a:gd name="connsiteX53" fmla="*/ 422030 w 1609547"/>
              <a:gd name="connsiteY53" fmla="*/ 1366575 h 1668847"/>
              <a:gd name="connsiteX54" fmla="*/ 472272 w 1609547"/>
              <a:gd name="connsiteY54" fmla="*/ 1517301 h 1668847"/>
              <a:gd name="connsiteX55" fmla="*/ 442127 w 1609547"/>
              <a:gd name="connsiteY55"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6954 w 1609547"/>
              <a:gd name="connsiteY23" fmla="*/ 231923 h 1668847"/>
              <a:gd name="connsiteX24" fmla="*/ 1245995 w 1609547"/>
              <a:gd name="connsiteY24" fmla="*/ 258352 h 1668847"/>
              <a:gd name="connsiteX25" fmla="*/ 1228123 w 1609547"/>
              <a:gd name="connsiteY25" fmla="*/ 367236 h 1668847"/>
              <a:gd name="connsiteX26" fmla="*/ 1201040 w 1609547"/>
              <a:gd name="connsiteY26" fmla="*/ 429174 h 1668847"/>
              <a:gd name="connsiteX27" fmla="*/ 1115367 w 1609547"/>
              <a:gd name="connsiteY27" fmla="*/ 241160 h 1668847"/>
              <a:gd name="connsiteX28" fmla="*/ 1095270 w 1609547"/>
              <a:gd name="connsiteY28" fmla="*/ 110532 h 1668847"/>
              <a:gd name="connsiteX29" fmla="*/ 1014883 w 1609547"/>
              <a:gd name="connsiteY29" fmla="*/ 0 h 1668847"/>
              <a:gd name="connsiteX30" fmla="*/ 954593 w 1609547"/>
              <a:gd name="connsiteY30" fmla="*/ 40193 h 1668847"/>
              <a:gd name="connsiteX31" fmla="*/ 954593 w 1609547"/>
              <a:gd name="connsiteY31" fmla="*/ 160773 h 1668847"/>
              <a:gd name="connsiteX32" fmla="*/ 803868 w 1609547"/>
              <a:gd name="connsiteY32" fmla="*/ 512466 h 1668847"/>
              <a:gd name="connsiteX33" fmla="*/ 713433 w 1609547"/>
              <a:gd name="connsiteY33" fmla="*/ 502417 h 1668847"/>
              <a:gd name="connsiteX34" fmla="*/ 683288 w 1609547"/>
              <a:gd name="connsiteY34" fmla="*/ 482321 h 1668847"/>
              <a:gd name="connsiteX35" fmla="*/ 612949 w 1609547"/>
              <a:gd name="connsiteY35" fmla="*/ 391885 h 1668847"/>
              <a:gd name="connsiteX36" fmla="*/ 492369 w 1609547"/>
              <a:gd name="connsiteY36" fmla="*/ 422030 h 1668847"/>
              <a:gd name="connsiteX37" fmla="*/ 391885 w 1609547"/>
              <a:gd name="connsiteY37" fmla="*/ 311499 h 1668847"/>
              <a:gd name="connsiteX38" fmla="*/ 361740 w 1609547"/>
              <a:gd name="connsiteY38" fmla="*/ 231112 h 1668847"/>
              <a:gd name="connsiteX39" fmla="*/ 251208 w 1609547"/>
              <a:gd name="connsiteY39" fmla="*/ 190918 h 1668847"/>
              <a:gd name="connsiteX40" fmla="*/ 221063 w 1609547"/>
              <a:gd name="connsiteY40" fmla="*/ 281353 h 1668847"/>
              <a:gd name="connsiteX41" fmla="*/ 311499 w 1609547"/>
              <a:gd name="connsiteY41" fmla="*/ 391885 h 1668847"/>
              <a:gd name="connsiteX42" fmla="*/ 341644 w 1609547"/>
              <a:gd name="connsiteY42" fmla="*/ 582804 h 1668847"/>
              <a:gd name="connsiteX43" fmla="*/ 190918 w 1609547"/>
              <a:gd name="connsiteY43" fmla="*/ 462224 h 1668847"/>
              <a:gd name="connsiteX44" fmla="*/ 150725 w 1609547"/>
              <a:gd name="connsiteY44" fmla="*/ 401934 h 1668847"/>
              <a:gd name="connsiteX45" fmla="*/ 100483 w 1609547"/>
              <a:gd name="connsiteY45" fmla="*/ 371789 h 1668847"/>
              <a:gd name="connsiteX46" fmla="*/ 0 w 1609547"/>
              <a:gd name="connsiteY46" fmla="*/ 462224 h 1668847"/>
              <a:gd name="connsiteX47" fmla="*/ 80386 w 1609547"/>
              <a:gd name="connsiteY47" fmla="*/ 512466 h 1668847"/>
              <a:gd name="connsiteX48" fmla="*/ 200967 w 1609547"/>
              <a:gd name="connsiteY48" fmla="*/ 602901 h 1668847"/>
              <a:gd name="connsiteX49" fmla="*/ 381837 w 1609547"/>
              <a:gd name="connsiteY49" fmla="*/ 834013 h 1668847"/>
              <a:gd name="connsiteX50" fmla="*/ 432079 w 1609547"/>
              <a:gd name="connsiteY50" fmla="*/ 1145512 h 1668847"/>
              <a:gd name="connsiteX51" fmla="*/ 351692 w 1609547"/>
              <a:gd name="connsiteY51" fmla="*/ 1205802 h 1668847"/>
              <a:gd name="connsiteX52" fmla="*/ 422030 w 1609547"/>
              <a:gd name="connsiteY52" fmla="*/ 1286189 h 1668847"/>
              <a:gd name="connsiteX53" fmla="*/ 422030 w 1609547"/>
              <a:gd name="connsiteY53" fmla="*/ 1366575 h 1668847"/>
              <a:gd name="connsiteX54" fmla="*/ 472272 w 1609547"/>
              <a:gd name="connsiteY54" fmla="*/ 1517301 h 1668847"/>
              <a:gd name="connsiteX55" fmla="*/ 442127 w 1609547"/>
              <a:gd name="connsiteY55"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6954 w 1609547"/>
              <a:gd name="connsiteY23" fmla="*/ 231923 h 1668847"/>
              <a:gd name="connsiteX24" fmla="*/ 1245995 w 1609547"/>
              <a:gd name="connsiteY24" fmla="*/ 258352 h 1668847"/>
              <a:gd name="connsiteX25" fmla="*/ 1228123 w 1609547"/>
              <a:gd name="connsiteY25" fmla="*/ 367236 h 1668847"/>
              <a:gd name="connsiteX26" fmla="*/ 1201040 w 1609547"/>
              <a:gd name="connsiteY26" fmla="*/ 429174 h 1668847"/>
              <a:gd name="connsiteX27" fmla="*/ 1082030 w 1609547"/>
              <a:gd name="connsiteY27" fmla="*/ 176867 h 1668847"/>
              <a:gd name="connsiteX28" fmla="*/ 1095270 w 1609547"/>
              <a:gd name="connsiteY28" fmla="*/ 110532 h 1668847"/>
              <a:gd name="connsiteX29" fmla="*/ 1014883 w 1609547"/>
              <a:gd name="connsiteY29" fmla="*/ 0 h 1668847"/>
              <a:gd name="connsiteX30" fmla="*/ 954593 w 1609547"/>
              <a:gd name="connsiteY30" fmla="*/ 40193 h 1668847"/>
              <a:gd name="connsiteX31" fmla="*/ 954593 w 1609547"/>
              <a:gd name="connsiteY31" fmla="*/ 160773 h 1668847"/>
              <a:gd name="connsiteX32" fmla="*/ 803868 w 1609547"/>
              <a:gd name="connsiteY32" fmla="*/ 512466 h 1668847"/>
              <a:gd name="connsiteX33" fmla="*/ 713433 w 1609547"/>
              <a:gd name="connsiteY33" fmla="*/ 502417 h 1668847"/>
              <a:gd name="connsiteX34" fmla="*/ 683288 w 1609547"/>
              <a:gd name="connsiteY34" fmla="*/ 482321 h 1668847"/>
              <a:gd name="connsiteX35" fmla="*/ 612949 w 1609547"/>
              <a:gd name="connsiteY35" fmla="*/ 391885 h 1668847"/>
              <a:gd name="connsiteX36" fmla="*/ 492369 w 1609547"/>
              <a:gd name="connsiteY36" fmla="*/ 422030 h 1668847"/>
              <a:gd name="connsiteX37" fmla="*/ 391885 w 1609547"/>
              <a:gd name="connsiteY37" fmla="*/ 311499 h 1668847"/>
              <a:gd name="connsiteX38" fmla="*/ 361740 w 1609547"/>
              <a:gd name="connsiteY38" fmla="*/ 231112 h 1668847"/>
              <a:gd name="connsiteX39" fmla="*/ 251208 w 1609547"/>
              <a:gd name="connsiteY39" fmla="*/ 190918 h 1668847"/>
              <a:gd name="connsiteX40" fmla="*/ 221063 w 1609547"/>
              <a:gd name="connsiteY40" fmla="*/ 281353 h 1668847"/>
              <a:gd name="connsiteX41" fmla="*/ 311499 w 1609547"/>
              <a:gd name="connsiteY41" fmla="*/ 391885 h 1668847"/>
              <a:gd name="connsiteX42" fmla="*/ 341644 w 1609547"/>
              <a:gd name="connsiteY42" fmla="*/ 582804 h 1668847"/>
              <a:gd name="connsiteX43" fmla="*/ 190918 w 1609547"/>
              <a:gd name="connsiteY43" fmla="*/ 462224 h 1668847"/>
              <a:gd name="connsiteX44" fmla="*/ 150725 w 1609547"/>
              <a:gd name="connsiteY44" fmla="*/ 401934 h 1668847"/>
              <a:gd name="connsiteX45" fmla="*/ 100483 w 1609547"/>
              <a:gd name="connsiteY45" fmla="*/ 371789 h 1668847"/>
              <a:gd name="connsiteX46" fmla="*/ 0 w 1609547"/>
              <a:gd name="connsiteY46" fmla="*/ 462224 h 1668847"/>
              <a:gd name="connsiteX47" fmla="*/ 80386 w 1609547"/>
              <a:gd name="connsiteY47" fmla="*/ 512466 h 1668847"/>
              <a:gd name="connsiteX48" fmla="*/ 200967 w 1609547"/>
              <a:gd name="connsiteY48" fmla="*/ 602901 h 1668847"/>
              <a:gd name="connsiteX49" fmla="*/ 381837 w 1609547"/>
              <a:gd name="connsiteY49" fmla="*/ 834013 h 1668847"/>
              <a:gd name="connsiteX50" fmla="*/ 432079 w 1609547"/>
              <a:gd name="connsiteY50" fmla="*/ 1145512 h 1668847"/>
              <a:gd name="connsiteX51" fmla="*/ 351692 w 1609547"/>
              <a:gd name="connsiteY51" fmla="*/ 1205802 h 1668847"/>
              <a:gd name="connsiteX52" fmla="*/ 422030 w 1609547"/>
              <a:gd name="connsiteY52" fmla="*/ 1286189 h 1668847"/>
              <a:gd name="connsiteX53" fmla="*/ 422030 w 1609547"/>
              <a:gd name="connsiteY53" fmla="*/ 1366575 h 1668847"/>
              <a:gd name="connsiteX54" fmla="*/ 472272 w 1609547"/>
              <a:gd name="connsiteY54" fmla="*/ 1517301 h 1668847"/>
              <a:gd name="connsiteX55" fmla="*/ 442127 w 1609547"/>
              <a:gd name="connsiteY55"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6954 w 1609547"/>
              <a:gd name="connsiteY23" fmla="*/ 231923 h 1668847"/>
              <a:gd name="connsiteX24" fmla="*/ 1245995 w 1609547"/>
              <a:gd name="connsiteY24" fmla="*/ 258352 h 1668847"/>
              <a:gd name="connsiteX25" fmla="*/ 1228123 w 1609547"/>
              <a:gd name="connsiteY25" fmla="*/ 367236 h 1668847"/>
              <a:gd name="connsiteX26" fmla="*/ 1201040 w 1609547"/>
              <a:gd name="connsiteY26" fmla="*/ 429174 h 1668847"/>
              <a:gd name="connsiteX27" fmla="*/ 1082030 w 1609547"/>
              <a:gd name="connsiteY27" fmla="*/ 176867 h 1668847"/>
              <a:gd name="connsiteX28" fmla="*/ 1095270 w 1609547"/>
              <a:gd name="connsiteY28" fmla="*/ 110532 h 1668847"/>
              <a:gd name="connsiteX29" fmla="*/ 1014883 w 1609547"/>
              <a:gd name="connsiteY29" fmla="*/ 0 h 1668847"/>
              <a:gd name="connsiteX30" fmla="*/ 954593 w 1609547"/>
              <a:gd name="connsiteY30" fmla="*/ 40193 h 1668847"/>
              <a:gd name="connsiteX31" fmla="*/ 954593 w 1609547"/>
              <a:gd name="connsiteY31" fmla="*/ 160773 h 1668847"/>
              <a:gd name="connsiteX32" fmla="*/ 803868 w 1609547"/>
              <a:gd name="connsiteY32" fmla="*/ 512466 h 1668847"/>
              <a:gd name="connsiteX33" fmla="*/ 713433 w 1609547"/>
              <a:gd name="connsiteY33" fmla="*/ 502417 h 1668847"/>
              <a:gd name="connsiteX34" fmla="*/ 683288 w 1609547"/>
              <a:gd name="connsiteY34" fmla="*/ 482321 h 1668847"/>
              <a:gd name="connsiteX35" fmla="*/ 612949 w 1609547"/>
              <a:gd name="connsiteY35" fmla="*/ 391885 h 1668847"/>
              <a:gd name="connsiteX36" fmla="*/ 492369 w 1609547"/>
              <a:gd name="connsiteY36" fmla="*/ 422030 h 1668847"/>
              <a:gd name="connsiteX37" fmla="*/ 391885 w 1609547"/>
              <a:gd name="connsiteY37" fmla="*/ 311499 h 1668847"/>
              <a:gd name="connsiteX38" fmla="*/ 361740 w 1609547"/>
              <a:gd name="connsiteY38" fmla="*/ 231112 h 1668847"/>
              <a:gd name="connsiteX39" fmla="*/ 251208 w 1609547"/>
              <a:gd name="connsiteY39" fmla="*/ 190918 h 1668847"/>
              <a:gd name="connsiteX40" fmla="*/ 221063 w 1609547"/>
              <a:gd name="connsiteY40" fmla="*/ 281353 h 1668847"/>
              <a:gd name="connsiteX41" fmla="*/ 311499 w 1609547"/>
              <a:gd name="connsiteY41" fmla="*/ 391885 h 1668847"/>
              <a:gd name="connsiteX42" fmla="*/ 341644 w 1609547"/>
              <a:gd name="connsiteY42" fmla="*/ 582804 h 1668847"/>
              <a:gd name="connsiteX43" fmla="*/ 190918 w 1609547"/>
              <a:gd name="connsiteY43" fmla="*/ 462224 h 1668847"/>
              <a:gd name="connsiteX44" fmla="*/ 150725 w 1609547"/>
              <a:gd name="connsiteY44" fmla="*/ 401934 h 1668847"/>
              <a:gd name="connsiteX45" fmla="*/ 100483 w 1609547"/>
              <a:gd name="connsiteY45" fmla="*/ 371789 h 1668847"/>
              <a:gd name="connsiteX46" fmla="*/ 0 w 1609547"/>
              <a:gd name="connsiteY46" fmla="*/ 462224 h 1668847"/>
              <a:gd name="connsiteX47" fmla="*/ 80386 w 1609547"/>
              <a:gd name="connsiteY47" fmla="*/ 512466 h 1668847"/>
              <a:gd name="connsiteX48" fmla="*/ 200967 w 1609547"/>
              <a:gd name="connsiteY48" fmla="*/ 602901 h 1668847"/>
              <a:gd name="connsiteX49" fmla="*/ 381837 w 1609547"/>
              <a:gd name="connsiteY49" fmla="*/ 834013 h 1668847"/>
              <a:gd name="connsiteX50" fmla="*/ 432079 w 1609547"/>
              <a:gd name="connsiteY50" fmla="*/ 1145512 h 1668847"/>
              <a:gd name="connsiteX51" fmla="*/ 351692 w 1609547"/>
              <a:gd name="connsiteY51" fmla="*/ 1205802 h 1668847"/>
              <a:gd name="connsiteX52" fmla="*/ 422030 w 1609547"/>
              <a:gd name="connsiteY52" fmla="*/ 1286189 h 1668847"/>
              <a:gd name="connsiteX53" fmla="*/ 422030 w 1609547"/>
              <a:gd name="connsiteY53" fmla="*/ 1366575 h 1668847"/>
              <a:gd name="connsiteX54" fmla="*/ 472272 w 1609547"/>
              <a:gd name="connsiteY54" fmla="*/ 1517301 h 1668847"/>
              <a:gd name="connsiteX55" fmla="*/ 442127 w 1609547"/>
              <a:gd name="connsiteY55" fmla="*/ 1587639 h 1668847"/>
              <a:gd name="connsiteX0" fmla="*/ 442127 w 1609547"/>
              <a:gd name="connsiteY0" fmla="*/ 1587639 h 1668847"/>
              <a:gd name="connsiteX1" fmla="*/ 508107 w 1609547"/>
              <a:gd name="connsiteY1" fmla="*/ 1632786 h 1668847"/>
              <a:gd name="connsiteX2" fmla="*/ 714169 w 1609547"/>
              <a:gd name="connsiteY2" fmla="*/ 1668847 h 1668847"/>
              <a:gd name="connsiteX3" fmla="*/ 1034980 w 1609547"/>
              <a:gd name="connsiteY3" fmla="*/ 1642777 h 1668847"/>
              <a:gd name="connsiteX4" fmla="*/ 1288566 w 1609547"/>
              <a:gd name="connsiteY4" fmla="*/ 1573543 h 1668847"/>
              <a:gd name="connsiteX5" fmla="*/ 1507252 w 1609547"/>
              <a:gd name="connsiteY5" fmla="*/ 1497204 h 1668847"/>
              <a:gd name="connsiteX6" fmla="*/ 1609547 w 1609547"/>
              <a:gd name="connsiteY6" fmla="*/ 1367339 h 1668847"/>
              <a:gd name="connsiteX7" fmla="*/ 1582929 w 1609547"/>
              <a:gd name="connsiteY7" fmla="*/ 1298304 h 1668847"/>
              <a:gd name="connsiteX8" fmla="*/ 1511894 w 1609547"/>
              <a:gd name="connsiteY8" fmla="*/ 1269177 h 1668847"/>
              <a:gd name="connsiteX9" fmla="*/ 1538209 w 1609547"/>
              <a:gd name="connsiteY9" fmla="*/ 1220901 h 1668847"/>
              <a:gd name="connsiteX10" fmla="*/ 1569113 w 1609547"/>
              <a:gd name="connsiteY10" fmla="*/ 1152943 h 1668847"/>
              <a:gd name="connsiteX11" fmla="*/ 1509110 w 1609547"/>
              <a:gd name="connsiteY11" fmla="*/ 1098279 h 1668847"/>
              <a:gd name="connsiteX12" fmla="*/ 1540825 w 1609547"/>
              <a:gd name="connsiteY12" fmla="*/ 1004311 h 1668847"/>
              <a:gd name="connsiteX13" fmla="*/ 1494823 w 1609547"/>
              <a:gd name="connsiteY13" fmla="*/ 955404 h 1668847"/>
              <a:gd name="connsiteX14" fmla="*/ 1438484 w 1609547"/>
              <a:gd name="connsiteY14" fmla="*/ 927352 h 1668847"/>
              <a:gd name="connsiteX15" fmla="*/ 1386672 w 1609547"/>
              <a:gd name="connsiteY15" fmla="*/ 693336 h 1668847"/>
              <a:gd name="connsiteX16" fmla="*/ 1531301 w 1609547"/>
              <a:gd name="connsiteY16" fmla="*/ 176919 h 1668847"/>
              <a:gd name="connsiteX17" fmla="*/ 1602974 w 1609547"/>
              <a:gd name="connsiteY17" fmla="*/ 108438 h 1668847"/>
              <a:gd name="connsiteX18" fmla="*/ 1556734 w 1609547"/>
              <a:gd name="connsiteY18" fmla="*/ 43386 h 1668847"/>
              <a:gd name="connsiteX19" fmla="*/ 1469205 w 1609547"/>
              <a:gd name="connsiteY19" fmla="*/ 55003 h 1668847"/>
              <a:gd name="connsiteX20" fmla="*/ 1440054 w 1609547"/>
              <a:gd name="connsiteY20" fmla="*/ 112442 h 1668847"/>
              <a:gd name="connsiteX21" fmla="*/ 1435292 w 1609547"/>
              <a:gd name="connsiteY21" fmla="*/ 160067 h 1668847"/>
              <a:gd name="connsiteX22" fmla="*/ 1388242 w 1609547"/>
              <a:gd name="connsiteY22" fmla="*/ 290878 h 1668847"/>
              <a:gd name="connsiteX23" fmla="*/ 1336954 w 1609547"/>
              <a:gd name="connsiteY23" fmla="*/ 231923 h 1668847"/>
              <a:gd name="connsiteX24" fmla="*/ 1245995 w 1609547"/>
              <a:gd name="connsiteY24" fmla="*/ 258352 h 1668847"/>
              <a:gd name="connsiteX25" fmla="*/ 1228123 w 1609547"/>
              <a:gd name="connsiteY25" fmla="*/ 367236 h 1668847"/>
              <a:gd name="connsiteX26" fmla="*/ 1201040 w 1609547"/>
              <a:gd name="connsiteY26" fmla="*/ 429174 h 1668847"/>
              <a:gd name="connsiteX27" fmla="*/ 1082030 w 1609547"/>
              <a:gd name="connsiteY27" fmla="*/ 176867 h 1668847"/>
              <a:gd name="connsiteX28" fmla="*/ 1102414 w 1609547"/>
              <a:gd name="connsiteY28" fmla="*/ 93863 h 1668847"/>
              <a:gd name="connsiteX29" fmla="*/ 1014883 w 1609547"/>
              <a:gd name="connsiteY29" fmla="*/ 0 h 1668847"/>
              <a:gd name="connsiteX30" fmla="*/ 954593 w 1609547"/>
              <a:gd name="connsiteY30" fmla="*/ 40193 h 1668847"/>
              <a:gd name="connsiteX31" fmla="*/ 954593 w 1609547"/>
              <a:gd name="connsiteY31" fmla="*/ 160773 h 1668847"/>
              <a:gd name="connsiteX32" fmla="*/ 803868 w 1609547"/>
              <a:gd name="connsiteY32" fmla="*/ 512466 h 1668847"/>
              <a:gd name="connsiteX33" fmla="*/ 713433 w 1609547"/>
              <a:gd name="connsiteY33" fmla="*/ 502417 h 1668847"/>
              <a:gd name="connsiteX34" fmla="*/ 683288 w 1609547"/>
              <a:gd name="connsiteY34" fmla="*/ 482321 h 1668847"/>
              <a:gd name="connsiteX35" fmla="*/ 612949 w 1609547"/>
              <a:gd name="connsiteY35" fmla="*/ 391885 h 1668847"/>
              <a:gd name="connsiteX36" fmla="*/ 492369 w 1609547"/>
              <a:gd name="connsiteY36" fmla="*/ 422030 h 1668847"/>
              <a:gd name="connsiteX37" fmla="*/ 391885 w 1609547"/>
              <a:gd name="connsiteY37" fmla="*/ 311499 h 1668847"/>
              <a:gd name="connsiteX38" fmla="*/ 361740 w 1609547"/>
              <a:gd name="connsiteY38" fmla="*/ 231112 h 1668847"/>
              <a:gd name="connsiteX39" fmla="*/ 251208 w 1609547"/>
              <a:gd name="connsiteY39" fmla="*/ 190918 h 1668847"/>
              <a:gd name="connsiteX40" fmla="*/ 221063 w 1609547"/>
              <a:gd name="connsiteY40" fmla="*/ 281353 h 1668847"/>
              <a:gd name="connsiteX41" fmla="*/ 311499 w 1609547"/>
              <a:gd name="connsiteY41" fmla="*/ 391885 h 1668847"/>
              <a:gd name="connsiteX42" fmla="*/ 341644 w 1609547"/>
              <a:gd name="connsiteY42" fmla="*/ 582804 h 1668847"/>
              <a:gd name="connsiteX43" fmla="*/ 190918 w 1609547"/>
              <a:gd name="connsiteY43" fmla="*/ 462224 h 1668847"/>
              <a:gd name="connsiteX44" fmla="*/ 150725 w 1609547"/>
              <a:gd name="connsiteY44" fmla="*/ 401934 h 1668847"/>
              <a:gd name="connsiteX45" fmla="*/ 100483 w 1609547"/>
              <a:gd name="connsiteY45" fmla="*/ 371789 h 1668847"/>
              <a:gd name="connsiteX46" fmla="*/ 0 w 1609547"/>
              <a:gd name="connsiteY46" fmla="*/ 462224 h 1668847"/>
              <a:gd name="connsiteX47" fmla="*/ 80386 w 1609547"/>
              <a:gd name="connsiteY47" fmla="*/ 512466 h 1668847"/>
              <a:gd name="connsiteX48" fmla="*/ 200967 w 1609547"/>
              <a:gd name="connsiteY48" fmla="*/ 602901 h 1668847"/>
              <a:gd name="connsiteX49" fmla="*/ 381837 w 1609547"/>
              <a:gd name="connsiteY49" fmla="*/ 834013 h 1668847"/>
              <a:gd name="connsiteX50" fmla="*/ 432079 w 1609547"/>
              <a:gd name="connsiteY50" fmla="*/ 1145512 h 1668847"/>
              <a:gd name="connsiteX51" fmla="*/ 351692 w 1609547"/>
              <a:gd name="connsiteY51" fmla="*/ 1205802 h 1668847"/>
              <a:gd name="connsiteX52" fmla="*/ 422030 w 1609547"/>
              <a:gd name="connsiteY52" fmla="*/ 1286189 h 1668847"/>
              <a:gd name="connsiteX53" fmla="*/ 422030 w 1609547"/>
              <a:gd name="connsiteY53" fmla="*/ 1366575 h 1668847"/>
              <a:gd name="connsiteX54" fmla="*/ 472272 w 1609547"/>
              <a:gd name="connsiteY54" fmla="*/ 1517301 h 1668847"/>
              <a:gd name="connsiteX55" fmla="*/ 442127 w 1609547"/>
              <a:gd name="connsiteY55" fmla="*/ 1587639 h 1668847"/>
              <a:gd name="connsiteX0" fmla="*/ 442127 w 1609547"/>
              <a:gd name="connsiteY0" fmla="*/ 1578114 h 1659322"/>
              <a:gd name="connsiteX1" fmla="*/ 508107 w 1609547"/>
              <a:gd name="connsiteY1" fmla="*/ 1623261 h 1659322"/>
              <a:gd name="connsiteX2" fmla="*/ 714169 w 1609547"/>
              <a:gd name="connsiteY2" fmla="*/ 1659322 h 1659322"/>
              <a:gd name="connsiteX3" fmla="*/ 1034980 w 1609547"/>
              <a:gd name="connsiteY3" fmla="*/ 1633252 h 1659322"/>
              <a:gd name="connsiteX4" fmla="*/ 1288566 w 1609547"/>
              <a:gd name="connsiteY4" fmla="*/ 1564018 h 1659322"/>
              <a:gd name="connsiteX5" fmla="*/ 1507252 w 1609547"/>
              <a:gd name="connsiteY5" fmla="*/ 1487679 h 1659322"/>
              <a:gd name="connsiteX6" fmla="*/ 1609547 w 1609547"/>
              <a:gd name="connsiteY6" fmla="*/ 1357814 h 1659322"/>
              <a:gd name="connsiteX7" fmla="*/ 1582929 w 1609547"/>
              <a:gd name="connsiteY7" fmla="*/ 1288779 h 1659322"/>
              <a:gd name="connsiteX8" fmla="*/ 1511894 w 1609547"/>
              <a:gd name="connsiteY8" fmla="*/ 1259652 h 1659322"/>
              <a:gd name="connsiteX9" fmla="*/ 1538209 w 1609547"/>
              <a:gd name="connsiteY9" fmla="*/ 1211376 h 1659322"/>
              <a:gd name="connsiteX10" fmla="*/ 1569113 w 1609547"/>
              <a:gd name="connsiteY10" fmla="*/ 1143418 h 1659322"/>
              <a:gd name="connsiteX11" fmla="*/ 1509110 w 1609547"/>
              <a:gd name="connsiteY11" fmla="*/ 1088754 h 1659322"/>
              <a:gd name="connsiteX12" fmla="*/ 1540825 w 1609547"/>
              <a:gd name="connsiteY12" fmla="*/ 994786 h 1659322"/>
              <a:gd name="connsiteX13" fmla="*/ 1494823 w 1609547"/>
              <a:gd name="connsiteY13" fmla="*/ 945879 h 1659322"/>
              <a:gd name="connsiteX14" fmla="*/ 1438484 w 1609547"/>
              <a:gd name="connsiteY14" fmla="*/ 917827 h 1659322"/>
              <a:gd name="connsiteX15" fmla="*/ 1386672 w 1609547"/>
              <a:gd name="connsiteY15" fmla="*/ 683811 h 1659322"/>
              <a:gd name="connsiteX16" fmla="*/ 1531301 w 1609547"/>
              <a:gd name="connsiteY16" fmla="*/ 167394 h 1659322"/>
              <a:gd name="connsiteX17" fmla="*/ 1602974 w 1609547"/>
              <a:gd name="connsiteY17" fmla="*/ 98913 h 1659322"/>
              <a:gd name="connsiteX18" fmla="*/ 1556734 w 1609547"/>
              <a:gd name="connsiteY18" fmla="*/ 33861 h 1659322"/>
              <a:gd name="connsiteX19" fmla="*/ 1469205 w 1609547"/>
              <a:gd name="connsiteY19" fmla="*/ 45478 h 1659322"/>
              <a:gd name="connsiteX20" fmla="*/ 1440054 w 1609547"/>
              <a:gd name="connsiteY20" fmla="*/ 102917 h 1659322"/>
              <a:gd name="connsiteX21" fmla="*/ 1435292 w 1609547"/>
              <a:gd name="connsiteY21" fmla="*/ 150542 h 1659322"/>
              <a:gd name="connsiteX22" fmla="*/ 1388242 w 1609547"/>
              <a:gd name="connsiteY22" fmla="*/ 281353 h 1659322"/>
              <a:gd name="connsiteX23" fmla="*/ 1336954 w 1609547"/>
              <a:gd name="connsiteY23" fmla="*/ 222398 h 1659322"/>
              <a:gd name="connsiteX24" fmla="*/ 1245995 w 1609547"/>
              <a:gd name="connsiteY24" fmla="*/ 248827 h 1659322"/>
              <a:gd name="connsiteX25" fmla="*/ 1228123 w 1609547"/>
              <a:gd name="connsiteY25" fmla="*/ 357711 h 1659322"/>
              <a:gd name="connsiteX26" fmla="*/ 1201040 w 1609547"/>
              <a:gd name="connsiteY26" fmla="*/ 419649 h 1659322"/>
              <a:gd name="connsiteX27" fmla="*/ 1082030 w 1609547"/>
              <a:gd name="connsiteY27" fmla="*/ 167342 h 1659322"/>
              <a:gd name="connsiteX28" fmla="*/ 1102414 w 1609547"/>
              <a:gd name="connsiteY28" fmla="*/ 84338 h 1659322"/>
              <a:gd name="connsiteX29" fmla="*/ 1045839 w 1609547"/>
              <a:gd name="connsiteY29" fmla="*/ 0 h 1659322"/>
              <a:gd name="connsiteX30" fmla="*/ 954593 w 1609547"/>
              <a:gd name="connsiteY30" fmla="*/ 30668 h 1659322"/>
              <a:gd name="connsiteX31" fmla="*/ 954593 w 1609547"/>
              <a:gd name="connsiteY31" fmla="*/ 151248 h 1659322"/>
              <a:gd name="connsiteX32" fmla="*/ 803868 w 1609547"/>
              <a:gd name="connsiteY32" fmla="*/ 502941 h 1659322"/>
              <a:gd name="connsiteX33" fmla="*/ 713433 w 1609547"/>
              <a:gd name="connsiteY33" fmla="*/ 492892 h 1659322"/>
              <a:gd name="connsiteX34" fmla="*/ 683288 w 1609547"/>
              <a:gd name="connsiteY34" fmla="*/ 472796 h 1659322"/>
              <a:gd name="connsiteX35" fmla="*/ 612949 w 1609547"/>
              <a:gd name="connsiteY35" fmla="*/ 382360 h 1659322"/>
              <a:gd name="connsiteX36" fmla="*/ 492369 w 1609547"/>
              <a:gd name="connsiteY36" fmla="*/ 412505 h 1659322"/>
              <a:gd name="connsiteX37" fmla="*/ 391885 w 1609547"/>
              <a:gd name="connsiteY37" fmla="*/ 301974 h 1659322"/>
              <a:gd name="connsiteX38" fmla="*/ 361740 w 1609547"/>
              <a:gd name="connsiteY38" fmla="*/ 221587 h 1659322"/>
              <a:gd name="connsiteX39" fmla="*/ 251208 w 1609547"/>
              <a:gd name="connsiteY39" fmla="*/ 181393 h 1659322"/>
              <a:gd name="connsiteX40" fmla="*/ 221063 w 1609547"/>
              <a:gd name="connsiteY40" fmla="*/ 271828 h 1659322"/>
              <a:gd name="connsiteX41" fmla="*/ 311499 w 1609547"/>
              <a:gd name="connsiteY41" fmla="*/ 382360 h 1659322"/>
              <a:gd name="connsiteX42" fmla="*/ 341644 w 1609547"/>
              <a:gd name="connsiteY42" fmla="*/ 573279 h 1659322"/>
              <a:gd name="connsiteX43" fmla="*/ 190918 w 1609547"/>
              <a:gd name="connsiteY43" fmla="*/ 452699 h 1659322"/>
              <a:gd name="connsiteX44" fmla="*/ 150725 w 1609547"/>
              <a:gd name="connsiteY44" fmla="*/ 392409 h 1659322"/>
              <a:gd name="connsiteX45" fmla="*/ 100483 w 1609547"/>
              <a:gd name="connsiteY45" fmla="*/ 362264 h 1659322"/>
              <a:gd name="connsiteX46" fmla="*/ 0 w 1609547"/>
              <a:gd name="connsiteY46" fmla="*/ 452699 h 1659322"/>
              <a:gd name="connsiteX47" fmla="*/ 80386 w 1609547"/>
              <a:gd name="connsiteY47" fmla="*/ 502941 h 1659322"/>
              <a:gd name="connsiteX48" fmla="*/ 200967 w 1609547"/>
              <a:gd name="connsiteY48" fmla="*/ 593376 h 1659322"/>
              <a:gd name="connsiteX49" fmla="*/ 381837 w 1609547"/>
              <a:gd name="connsiteY49" fmla="*/ 824488 h 1659322"/>
              <a:gd name="connsiteX50" fmla="*/ 432079 w 1609547"/>
              <a:gd name="connsiteY50" fmla="*/ 1135987 h 1659322"/>
              <a:gd name="connsiteX51" fmla="*/ 351692 w 1609547"/>
              <a:gd name="connsiteY51" fmla="*/ 1196277 h 1659322"/>
              <a:gd name="connsiteX52" fmla="*/ 422030 w 1609547"/>
              <a:gd name="connsiteY52" fmla="*/ 1276664 h 1659322"/>
              <a:gd name="connsiteX53" fmla="*/ 422030 w 1609547"/>
              <a:gd name="connsiteY53" fmla="*/ 1357050 h 1659322"/>
              <a:gd name="connsiteX54" fmla="*/ 472272 w 1609547"/>
              <a:gd name="connsiteY54" fmla="*/ 1507776 h 1659322"/>
              <a:gd name="connsiteX55" fmla="*/ 442127 w 1609547"/>
              <a:gd name="connsiteY55" fmla="*/ 1578114 h 1659322"/>
              <a:gd name="connsiteX0" fmla="*/ 442127 w 1609547"/>
              <a:gd name="connsiteY0" fmla="*/ 1580779 h 1661987"/>
              <a:gd name="connsiteX1" fmla="*/ 508107 w 1609547"/>
              <a:gd name="connsiteY1" fmla="*/ 1625926 h 1661987"/>
              <a:gd name="connsiteX2" fmla="*/ 714169 w 1609547"/>
              <a:gd name="connsiteY2" fmla="*/ 1661987 h 1661987"/>
              <a:gd name="connsiteX3" fmla="*/ 1034980 w 1609547"/>
              <a:gd name="connsiteY3" fmla="*/ 1635917 h 1661987"/>
              <a:gd name="connsiteX4" fmla="*/ 1288566 w 1609547"/>
              <a:gd name="connsiteY4" fmla="*/ 1566683 h 1661987"/>
              <a:gd name="connsiteX5" fmla="*/ 1507252 w 1609547"/>
              <a:gd name="connsiteY5" fmla="*/ 1490344 h 1661987"/>
              <a:gd name="connsiteX6" fmla="*/ 1609547 w 1609547"/>
              <a:gd name="connsiteY6" fmla="*/ 1360479 h 1661987"/>
              <a:gd name="connsiteX7" fmla="*/ 1582929 w 1609547"/>
              <a:gd name="connsiteY7" fmla="*/ 1291444 h 1661987"/>
              <a:gd name="connsiteX8" fmla="*/ 1511894 w 1609547"/>
              <a:gd name="connsiteY8" fmla="*/ 1262317 h 1661987"/>
              <a:gd name="connsiteX9" fmla="*/ 1538209 w 1609547"/>
              <a:gd name="connsiteY9" fmla="*/ 1214041 h 1661987"/>
              <a:gd name="connsiteX10" fmla="*/ 1569113 w 1609547"/>
              <a:gd name="connsiteY10" fmla="*/ 1146083 h 1661987"/>
              <a:gd name="connsiteX11" fmla="*/ 1509110 w 1609547"/>
              <a:gd name="connsiteY11" fmla="*/ 1091419 h 1661987"/>
              <a:gd name="connsiteX12" fmla="*/ 1540825 w 1609547"/>
              <a:gd name="connsiteY12" fmla="*/ 997451 h 1661987"/>
              <a:gd name="connsiteX13" fmla="*/ 1494823 w 1609547"/>
              <a:gd name="connsiteY13" fmla="*/ 948544 h 1661987"/>
              <a:gd name="connsiteX14" fmla="*/ 1438484 w 1609547"/>
              <a:gd name="connsiteY14" fmla="*/ 920492 h 1661987"/>
              <a:gd name="connsiteX15" fmla="*/ 1386672 w 1609547"/>
              <a:gd name="connsiteY15" fmla="*/ 686476 h 1661987"/>
              <a:gd name="connsiteX16" fmla="*/ 1531301 w 1609547"/>
              <a:gd name="connsiteY16" fmla="*/ 170059 h 1661987"/>
              <a:gd name="connsiteX17" fmla="*/ 1602974 w 1609547"/>
              <a:gd name="connsiteY17" fmla="*/ 101578 h 1661987"/>
              <a:gd name="connsiteX18" fmla="*/ 1556734 w 1609547"/>
              <a:gd name="connsiteY18" fmla="*/ 36526 h 1661987"/>
              <a:gd name="connsiteX19" fmla="*/ 1469205 w 1609547"/>
              <a:gd name="connsiteY19" fmla="*/ 48143 h 1661987"/>
              <a:gd name="connsiteX20" fmla="*/ 1440054 w 1609547"/>
              <a:gd name="connsiteY20" fmla="*/ 105582 h 1661987"/>
              <a:gd name="connsiteX21" fmla="*/ 1435292 w 1609547"/>
              <a:gd name="connsiteY21" fmla="*/ 153207 h 1661987"/>
              <a:gd name="connsiteX22" fmla="*/ 1388242 w 1609547"/>
              <a:gd name="connsiteY22" fmla="*/ 284018 h 1661987"/>
              <a:gd name="connsiteX23" fmla="*/ 1336954 w 1609547"/>
              <a:gd name="connsiteY23" fmla="*/ 225063 h 1661987"/>
              <a:gd name="connsiteX24" fmla="*/ 1245995 w 1609547"/>
              <a:gd name="connsiteY24" fmla="*/ 251492 h 1661987"/>
              <a:gd name="connsiteX25" fmla="*/ 1228123 w 1609547"/>
              <a:gd name="connsiteY25" fmla="*/ 360376 h 1661987"/>
              <a:gd name="connsiteX26" fmla="*/ 1201040 w 1609547"/>
              <a:gd name="connsiteY26" fmla="*/ 422314 h 1661987"/>
              <a:gd name="connsiteX27" fmla="*/ 1082030 w 1609547"/>
              <a:gd name="connsiteY27" fmla="*/ 170007 h 1661987"/>
              <a:gd name="connsiteX28" fmla="*/ 1102414 w 1609547"/>
              <a:gd name="connsiteY28" fmla="*/ 87003 h 1661987"/>
              <a:gd name="connsiteX29" fmla="*/ 1045839 w 1609547"/>
              <a:gd name="connsiteY29" fmla="*/ 2665 h 1661987"/>
              <a:gd name="connsiteX30" fmla="*/ 954593 w 1609547"/>
              <a:gd name="connsiteY30" fmla="*/ 33333 h 1661987"/>
              <a:gd name="connsiteX31" fmla="*/ 954593 w 1609547"/>
              <a:gd name="connsiteY31" fmla="*/ 153913 h 1661987"/>
              <a:gd name="connsiteX32" fmla="*/ 803868 w 1609547"/>
              <a:gd name="connsiteY32" fmla="*/ 505606 h 1661987"/>
              <a:gd name="connsiteX33" fmla="*/ 713433 w 1609547"/>
              <a:gd name="connsiteY33" fmla="*/ 495557 h 1661987"/>
              <a:gd name="connsiteX34" fmla="*/ 683288 w 1609547"/>
              <a:gd name="connsiteY34" fmla="*/ 475461 h 1661987"/>
              <a:gd name="connsiteX35" fmla="*/ 612949 w 1609547"/>
              <a:gd name="connsiteY35" fmla="*/ 385025 h 1661987"/>
              <a:gd name="connsiteX36" fmla="*/ 492369 w 1609547"/>
              <a:gd name="connsiteY36" fmla="*/ 415170 h 1661987"/>
              <a:gd name="connsiteX37" fmla="*/ 391885 w 1609547"/>
              <a:gd name="connsiteY37" fmla="*/ 304639 h 1661987"/>
              <a:gd name="connsiteX38" fmla="*/ 361740 w 1609547"/>
              <a:gd name="connsiteY38" fmla="*/ 224252 h 1661987"/>
              <a:gd name="connsiteX39" fmla="*/ 251208 w 1609547"/>
              <a:gd name="connsiteY39" fmla="*/ 184058 h 1661987"/>
              <a:gd name="connsiteX40" fmla="*/ 221063 w 1609547"/>
              <a:gd name="connsiteY40" fmla="*/ 274493 h 1661987"/>
              <a:gd name="connsiteX41" fmla="*/ 311499 w 1609547"/>
              <a:gd name="connsiteY41" fmla="*/ 385025 h 1661987"/>
              <a:gd name="connsiteX42" fmla="*/ 341644 w 1609547"/>
              <a:gd name="connsiteY42" fmla="*/ 575944 h 1661987"/>
              <a:gd name="connsiteX43" fmla="*/ 190918 w 1609547"/>
              <a:gd name="connsiteY43" fmla="*/ 455364 h 1661987"/>
              <a:gd name="connsiteX44" fmla="*/ 150725 w 1609547"/>
              <a:gd name="connsiteY44" fmla="*/ 395074 h 1661987"/>
              <a:gd name="connsiteX45" fmla="*/ 100483 w 1609547"/>
              <a:gd name="connsiteY45" fmla="*/ 364929 h 1661987"/>
              <a:gd name="connsiteX46" fmla="*/ 0 w 1609547"/>
              <a:gd name="connsiteY46" fmla="*/ 455364 h 1661987"/>
              <a:gd name="connsiteX47" fmla="*/ 80386 w 1609547"/>
              <a:gd name="connsiteY47" fmla="*/ 505606 h 1661987"/>
              <a:gd name="connsiteX48" fmla="*/ 200967 w 1609547"/>
              <a:gd name="connsiteY48" fmla="*/ 596041 h 1661987"/>
              <a:gd name="connsiteX49" fmla="*/ 381837 w 1609547"/>
              <a:gd name="connsiteY49" fmla="*/ 827153 h 1661987"/>
              <a:gd name="connsiteX50" fmla="*/ 432079 w 1609547"/>
              <a:gd name="connsiteY50" fmla="*/ 1138652 h 1661987"/>
              <a:gd name="connsiteX51" fmla="*/ 351692 w 1609547"/>
              <a:gd name="connsiteY51" fmla="*/ 1198942 h 1661987"/>
              <a:gd name="connsiteX52" fmla="*/ 422030 w 1609547"/>
              <a:gd name="connsiteY52" fmla="*/ 1279329 h 1661987"/>
              <a:gd name="connsiteX53" fmla="*/ 422030 w 1609547"/>
              <a:gd name="connsiteY53" fmla="*/ 1359715 h 1661987"/>
              <a:gd name="connsiteX54" fmla="*/ 472272 w 1609547"/>
              <a:gd name="connsiteY54" fmla="*/ 1510441 h 1661987"/>
              <a:gd name="connsiteX55" fmla="*/ 442127 w 1609547"/>
              <a:gd name="connsiteY55" fmla="*/ 1580779 h 1661987"/>
              <a:gd name="connsiteX0" fmla="*/ 442127 w 1609547"/>
              <a:gd name="connsiteY0" fmla="*/ 1580030 h 1661238"/>
              <a:gd name="connsiteX1" fmla="*/ 508107 w 1609547"/>
              <a:gd name="connsiteY1" fmla="*/ 1625177 h 1661238"/>
              <a:gd name="connsiteX2" fmla="*/ 714169 w 1609547"/>
              <a:gd name="connsiteY2" fmla="*/ 1661238 h 1661238"/>
              <a:gd name="connsiteX3" fmla="*/ 1034980 w 1609547"/>
              <a:gd name="connsiteY3" fmla="*/ 1635168 h 1661238"/>
              <a:gd name="connsiteX4" fmla="*/ 1288566 w 1609547"/>
              <a:gd name="connsiteY4" fmla="*/ 1565934 h 1661238"/>
              <a:gd name="connsiteX5" fmla="*/ 1507252 w 1609547"/>
              <a:gd name="connsiteY5" fmla="*/ 1489595 h 1661238"/>
              <a:gd name="connsiteX6" fmla="*/ 1609547 w 1609547"/>
              <a:gd name="connsiteY6" fmla="*/ 1359730 h 1661238"/>
              <a:gd name="connsiteX7" fmla="*/ 1582929 w 1609547"/>
              <a:gd name="connsiteY7" fmla="*/ 1290695 h 1661238"/>
              <a:gd name="connsiteX8" fmla="*/ 1511894 w 1609547"/>
              <a:gd name="connsiteY8" fmla="*/ 1261568 h 1661238"/>
              <a:gd name="connsiteX9" fmla="*/ 1538209 w 1609547"/>
              <a:gd name="connsiteY9" fmla="*/ 1213292 h 1661238"/>
              <a:gd name="connsiteX10" fmla="*/ 1569113 w 1609547"/>
              <a:gd name="connsiteY10" fmla="*/ 1145334 h 1661238"/>
              <a:gd name="connsiteX11" fmla="*/ 1509110 w 1609547"/>
              <a:gd name="connsiteY11" fmla="*/ 1090670 h 1661238"/>
              <a:gd name="connsiteX12" fmla="*/ 1540825 w 1609547"/>
              <a:gd name="connsiteY12" fmla="*/ 996702 h 1661238"/>
              <a:gd name="connsiteX13" fmla="*/ 1494823 w 1609547"/>
              <a:gd name="connsiteY13" fmla="*/ 947795 h 1661238"/>
              <a:gd name="connsiteX14" fmla="*/ 1438484 w 1609547"/>
              <a:gd name="connsiteY14" fmla="*/ 919743 h 1661238"/>
              <a:gd name="connsiteX15" fmla="*/ 1386672 w 1609547"/>
              <a:gd name="connsiteY15" fmla="*/ 685727 h 1661238"/>
              <a:gd name="connsiteX16" fmla="*/ 1531301 w 1609547"/>
              <a:gd name="connsiteY16" fmla="*/ 169310 h 1661238"/>
              <a:gd name="connsiteX17" fmla="*/ 1602974 w 1609547"/>
              <a:gd name="connsiteY17" fmla="*/ 100829 h 1661238"/>
              <a:gd name="connsiteX18" fmla="*/ 1556734 w 1609547"/>
              <a:gd name="connsiteY18" fmla="*/ 35777 h 1661238"/>
              <a:gd name="connsiteX19" fmla="*/ 1469205 w 1609547"/>
              <a:gd name="connsiteY19" fmla="*/ 47394 h 1661238"/>
              <a:gd name="connsiteX20" fmla="*/ 1440054 w 1609547"/>
              <a:gd name="connsiteY20" fmla="*/ 104833 h 1661238"/>
              <a:gd name="connsiteX21" fmla="*/ 1435292 w 1609547"/>
              <a:gd name="connsiteY21" fmla="*/ 152458 h 1661238"/>
              <a:gd name="connsiteX22" fmla="*/ 1388242 w 1609547"/>
              <a:gd name="connsiteY22" fmla="*/ 283269 h 1661238"/>
              <a:gd name="connsiteX23" fmla="*/ 1336954 w 1609547"/>
              <a:gd name="connsiteY23" fmla="*/ 224314 h 1661238"/>
              <a:gd name="connsiteX24" fmla="*/ 1245995 w 1609547"/>
              <a:gd name="connsiteY24" fmla="*/ 250743 h 1661238"/>
              <a:gd name="connsiteX25" fmla="*/ 1228123 w 1609547"/>
              <a:gd name="connsiteY25" fmla="*/ 359627 h 1661238"/>
              <a:gd name="connsiteX26" fmla="*/ 1201040 w 1609547"/>
              <a:gd name="connsiteY26" fmla="*/ 421565 h 1661238"/>
              <a:gd name="connsiteX27" fmla="*/ 1082030 w 1609547"/>
              <a:gd name="connsiteY27" fmla="*/ 169258 h 1661238"/>
              <a:gd name="connsiteX28" fmla="*/ 1102414 w 1609547"/>
              <a:gd name="connsiteY28" fmla="*/ 86254 h 1661238"/>
              <a:gd name="connsiteX29" fmla="*/ 1045839 w 1609547"/>
              <a:gd name="connsiteY29" fmla="*/ 1916 h 1661238"/>
              <a:gd name="connsiteX30" fmla="*/ 954593 w 1609547"/>
              <a:gd name="connsiteY30" fmla="*/ 32584 h 1661238"/>
              <a:gd name="connsiteX31" fmla="*/ 928085 w 1609547"/>
              <a:gd name="connsiteY31" fmla="*/ 90545 h 1661238"/>
              <a:gd name="connsiteX32" fmla="*/ 954593 w 1609547"/>
              <a:gd name="connsiteY32" fmla="*/ 153164 h 1661238"/>
              <a:gd name="connsiteX33" fmla="*/ 803868 w 1609547"/>
              <a:gd name="connsiteY33" fmla="*/ 504857 h 1661238"/>
              <a:gd name="connsiteX34" fmla="*/ 713433 w 1609547"/>
              <a:gd name="connsiteY34" fmla="*/ 494808 h 1661238"/>
              <a:gd name="connsiteX35" fmla="*/ 683288 w 1609547"/>
              <a:gd name="connsiteY35" fmla="*/ 474712 h 1661238"/>
              <a:gd name="connsiteX36" fmla="*/ 612949 w 1609547"/>
              <a:gd name="connsiteY36" fmla="*/ 384276 h 1661238"/>
              <a:gd name="connsiteX37" fmla="*/ 492369 w 1609547"/>
              <a:gd name="connsiteY37" fmla="*/ 414421 h 1661238"/>
              <a:gd name="connsiteX38" fmla="*/ 391885 w 1609547"/>
              <a:gd name="connsiteY38" fmla="*/ 303890 h 1661238"/>
              <a:gd name="connsiteX39" fmla="*/ 361740 w 1609547"/>
              <a:gd name="connsiteY39" fmla="*/ 223503 h 1661238"/>
              <a:gd name="connsiteX40" fmla="*/ 251208 w 1609547"/>
              <a:gd name="connsiteY40" fmla="*/ 183309 h 1661238"/>
              <a:gd name="connsiteX41" fmla="*/ 221063 w 1609547"/>
              <a:gd name="connsiteY41" fmla="*/ 273744 h 1661238"/>
              <a:gd name="connsiteX42" fmla="*/ 311499 w 1609547"/>
              <a:gd name="connsiteY42" fmla="*/ 384276 h 1661238"/>
              <a:gd name="connsiteX43" fmla="*/ 341644 w 1609547"/>
              <a:gd name="connsiteY43" fmla="*/ 575195 h 1661238"/>
              <a:gd name="connsiteX44" fmla="*/ 190918 w 1609547"/>
              <a:gd name="connsiteY44" fmla="*/ 454615 h 1661238"/>
              <a:gd name="connsiteX45" fmla="*/ 150725 w 1609547"/>
              <a:gd name="connsiteY45" fmla="*/ 394325 h 1661238"/>
              <a:gd name="connsiteX46" fmla="*/ 100483 w 1609547"/>
              <a:gd name="connsiteY46" fmla="*/ 364180 h 1661238"/>
              <a:gd name="connsiteX47" fmla="*/ 0 w 1609547"/>
              <a:gd name="connsiteY47" fmla="*/ 454615 h 1661238"/>
              <a:gd name="connsiteX48" fmla="*/ 80386 w 1609547"/>
              <a:gd name="connsiteY48" fmla="*/ 504857 h 1661238"/>
              <a:gd name="connsiteX49" fmla="*/ 200967 w 1609547"/>
              <a:gd name="connsiteY49" fmla="*/ 595292 h 1661238"/>
              <a:gd name="connsiteX50" fmla="*/ 381837 w 1609547"/>
              <a:gd name="connsiteY50" fmla="*/ 826404 h 1661238"/>
              <a:gd name="connsiteX51" fmla="*/ 432079 w 1609547"/>
              <a:gd name="connsiteY51" fmla="*/ 1137903 h 1661238"/>
              <a:gd name="connsiteX52" fmla="*/ 351692 w 1609547"/>
              <a:gd name="connsiteY52" fmla="*/ 1198193 h 1661238"/>
              <a:gd name="connsiteX53" fmla="*/ 422030 w 1609547"/>
              <a:gd name="connsiteY53" fmla="*/ 1278580 h 1661238"/>
              <a:gd name="connsiteX54" fmla="*/ 422030 w 1609547"/>
              <a:gd name="connsiteY54" fmla="*/ 1358966 h 1661238"/>
              <a:gd name="connsiteX55" fmla="*/ 472272 w 1609547"/>
              <a:gd name="connsiteY55" fmla="*/ 1509692 h 1661238"/>
              <a:gd name="connsiteX56" fmla="*/ 442127 w 1609547"/>
              <a:gd name="connsiteY56" fmla="*/ 1580030 h 1661238"/>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3433 w 1609547"/>
              <a:gd name="connsiteY34" fmla="*/ 494556 h 1660986"/>
              <a:gd name="connsiteX35" fmla="*/ 683288 w 1609547"/>
              <a:gd name="connsiteY35" fmla="*/ 474460 h 1660986"/>
              <a:gd name="connsiteX36" fmla="*/ 612949 w 1609547"/>
              <a:gd name="connsiteY36" fmla="*/ 384024 h 1660986"/>
              <a:gd name="connsiteX37" fmla="*/ 492369 w 1609547"/>
              <a:gd name="connsiteY37" fmla="*/ 414169 h 1660986"/>
              <a:gd name="connsiteX38" fmla="*/ 391885 w 1609547"/>
              <a:gd name="connsiteY38" fmla="*/ 303638 h 1660986"/>
              <a:gd name="connsiteX39" fmla="*/ 361740 w 1609547"/>
              <a:gd name="connsiteY39" fmla="*/ 223251 h 1660986"/>
              <a:gd name="connsiteX40" fmla="*/ 251208 w 1609547"/>
              <a:gd name="connsiteY40" fmla="*/ 183057 h 1660986"/>
              <a:gd name="connsiteX41" fmla="*/ 221063 w 1609547"/>
              <a:gd name="connsiteY41" fmla="*/ 273492 h 1660986"/>
              <a:gd name="connsiteX42" fmla="*/ 311499 w 1609547"/>
              <a:gd name="connsiteY42" fmla="*/ 384024 h 1660986"/>
              <a:gd name="connsiteX43" fmla="*/ 341644 w 1609547"/>
              <a:gd name="connsiteY43" fmla="*/ 574943 h 1660986"/>
              <a:gd name="connsiteX44" fmla="*/ 190918 w 1609547"/>
              <a:gd name="connsiteY44" fmla="*/ 454363 h 1660986"/>
              <a:gd name="connsiteX45" fmla="*/ 150725 w 1609547"/>
              <a:gd name="connsiteY45" fmla="*/ 394073 h 1660986"/>
              <a:gd name="connsiteX46" fmla="*/ 100483 w 1609547"/>
              <a:gd name="connsiteY46" fmla="*/ 363928 h 1660986"/>
              <a:gd name="connsiteX47" fmla="*/ 0 w 1609547"/>
              <a:gd name="connsiteY47" fmla="*/ 454363 h 1660986"/>
              <a:gd name="connsiteX48" fmla="*/ 80386 w 1609547"/>
              <a:gd name="connsiteY48" fmla="*/ 504605 h 1660986"/>
              <a:gd name="connsiteX49" fmla="*/ 200967 w 1609547"/>
              <a:gd name="connsiteY49" fmla="*/ 595040 h 1660986"/>
              <a:gd name="connsiteX50" fmla="*/ 381837 w 1609547"/>
              <a:gd name="connsiteY50" fmla="*/ 826152 h 1660986"/>
              <a:gd name="connsiteX51" fmla="*/ 432079 w 1609547"/>
              <a:gd name="connsiteY51" fmla="*/ 1137651 h 1660986"/>
              <a:gd name="connsiteX52" fmla="*/ 351692 w 1609547"/>
              <a:gd name="connsiteY52" fmla="*/ 1197941 h 1660986"/>
              <a:gd name="connsiteX53" fmla="*/ 422030 w 1609547"/>
              <a:gd name="connsiteY53" fmla="*/ 1278328 h 1660986"/>
              <a:gd name="connsiteX54" fmla="*/ 422030 w 1609547"/>
              <a:gd name="connsiteY54" fmla="*/ 1358714 h 1660986"/>
              <a:gd name="connsiteX55" fmla="*/ 472272 w 1609547"/>
              <a:gd name="connsiteY55" fmla="*/ 1509440 h 1660986"/>
              <a:gd name="connsiteX56" fmla="*/ 442127 w 1609547"/>
              <a:gd name="connsiteY56"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32483 w 1609547"/>
              <a:gd name="connsiteY34" fmla="*/ 539800 h 1660986"/>
              <a:gd name="connsiteX35" fmla="*/ 683288 w 1609547"/>
              <a:gd name="connsiteY35" fmla="*/ 474460 h 1660986"/>
              <a:gd name="connsiteX36" fmla="*/ 612949 w 1609547"/>
              <a:gd name="connsiteY36" fmla="*/ 384024 h 1660986"/>
              <a:gd name="connsiteX37" fmla="*/ 492369 w 1609547"/>
              <a:gd name="connsiteY37" fmla="*/ 414169 h 1660986"/>
              <a:gd name="connsiteX38" fmla="*/ 391885 w 1609547"/>
              <a:gd name="connsiteY38" fmla="*/ 303638 h 1660986"/>
              <a:gd name="connsiteX39" fmla="*/ 361740 w 1609547"/>
              <a:gd name="connsiteY39" fmla="*/ 223251 h 1660986"/>
              <a:gd name="connsiteX40" fmla="*/ 251208 w 1609547"/>
              <a:gd name="connsiteY40" fmla="*/ 183057 h 1660986"/>
              <a:gd name="connsiteX41" fmla="*/ 221063 w 1609547"/>
              <a:gd name="connsiteY41" fmla="*/ 273492 h 1660986"/>
              <a:gd name="connsiteX42" fmla="*/ 311499 w 1609547"/>
              <a:gd name="connsiteY42" fmla="*/ 384024 h 1660986"/>
              <a:gd name="connsiteX43" fmla="*/ 341644 w 1609547"/>
              <a:gd name="connsiteY43" fmla="*/ 574943 h 1660986"/>
              <a:gd name="connsiteX44" fmla="*/ 190918 w 1609547"/>
              <a:gd name="connsiteY44" fmla="*/ 454363 h 1660986"/>
              <a:gd name="connsiteX45" fmla="*/ 150725 w 1609547"/>
              <a:gd name="connsiteY45" fmla="*/ 394073 h 1660986"/>
              <a:gd name="connsiteX46" fmla="*/ 100483 w 1609547"/>
              <a:gd name="connsiteY46" fmla="*/ 363928 h 1660986"/>
              <a:gd name="connsiteX47" fmla="*/ 0 w 1609547"/>
              <a:gd name="connsiteY47" fmla="*/ 454363 h 1660986"/>
              <a:gd name="connsiteX48" fmla="*/ 80386 w 1609547"/>
              <a:gd name="connsiteY48" fmla="*/ 504605 h 1660986"/>
              <a:gd name="connsiteX49" fmla="*/ 200967 w 1609547"/>
              <a:gd name="connsiteY49" fmla="*/ 595040 h 1660986"/>
              <a:gd name="connsiteX50" fmla="*/ 381837 w 1609547"/>
              <a:gd name="connsiteY50" fmla="*/ 826152 h 1660986"/>
              <a:gd name="connsiteX51" fmla="*/ 432079 w 1609547"/>
              <a:gd name="connsiteY51" fmla="*/ 1137651 h 1660986"/>
              <a:gd name="connsiteX52" fmla="*/ 351692 w 1609547"/>
              <a:gd name="connsiteY52" fmla="*/ 1197941 h 1660986"/>
              <a:gd name="connsiteX53" fmla="*/ 422030 w 1609547"/>
              <a:gd name="connsiteY53" fmla="*/ 1278328 h 1660986"/>
              <a:gd name="connsiteX54" fmla="*/ 422030 w 1609547"/>
              <a:gd name="connsiteY54" fmla="*/ 1358714 h 1660986"/>
              <a:gd name="connsiteX55" fmla="*/ 472272 w 1609547"/>
              <a:gd name="connsiteY55" fmla="*/ 1509440 h 1660986"/>
              <a:gd name="connsiteX56" fmla="*/ 442127 w 1609547"/>
              <a:gd name="connsiteY56"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32483 w 1609547"/>
              <a:gd name="connsiteY34" fmla="*/ 539800 h 1660986"/>
              <a:gd name="connsiteX35" fmla="*/ 683288 w 1609547"/>
              <a:gd name="connsiteY35" fmla="*/ 507797 h 1660986"/>
              <a:gd name="connsiteX36" fmla="*/ 612949 w 1609547"/>
              <a:gd name="connsiteY36" fmla="*/ 384024 h 1660986"/>
              <a:gd name="connsiteX37" fmla="*/ 492369 w 1609547"/>
              <a:gd name="connsiteY37" fmla="*/ 414169 h 1660986"/>
              <a:gd name="connsiteX38" fmla="*/ 391885 w 1609547"/>
              <a:gd name="connsiteY38" fmla="*/ 303638 h 1660986"/>
              <a:gd name="connsiteX39" fmla="*/ 361740 w 1609547"/>
              <a:gd name="connsiteY39" fmla="*/ 223251 h 1660986"/>
              <a:gd name="connsiteX40" fmla="*/ 251208 w 1609547"/>
              <a:gd name="connsiteY40" fmla="*/ 183057 h 1660986"/>
              <a:gd name="connsiteX41" fmla="*/ 221063 w 1609547"/>
              <a:gd name="connsiteY41" fmla="*/ 273492 h 1660986"/>
              <a:gd name="connsiteX42" fmla="*/ 311499 w 1609547"/>
              <a:gd name="connsiteY42" fmla="*/ 384024 h 1660986"/>
              <a:gd name="connsiteX43" fmla="*/ 341644 w 1609547"/>
              <a:gd name="connsiteY43" fmla="*/ 574943 h 1660986"/>
              <a:gd name="connsiteX44" fmla="*/ 190918 w 1609547"/>
              <a:gd name="connsiteY44" fmla="*/ 454363 h 1660986"/>
              <a:gd name="connsiteX45" fmla="*/ 150725 w 1609547"/>
              <a:gd name="connsiteY45" fmla="*/ 394073 h 1660986"/>
              <a:gd name="connsiteX46" fmla="*/ 100483 w 1609547"/>
              <a:gd name="connsiteY46" fmla="*/ 363928 h 1660986"/>
              <a:gd name="connsiteX47" fmla="*/ 0 w 1609547"/>
              <a:gd name="connsiteY47" fmla="*/ 454363 h 1660986"/>
              <a:gd name="connsiteX48" fmla="*/ 80386 w 1609547"/>
              <a:gd name="connsiteY48" fmla="*/ 504605 h 1660986"/>
              <a:gd name="connsiteX49" fmla="*/ 200967 w 1609547"/>
              <a:gd name="connsiteY49" fmla="*/ 595040 h 1660986"/>
              <a:gd name="connsiteX50" fmla="*/ 381837 w 1609547"/>
              <a:gd name="connsiteY50" fmla="*/ 826152 h 1660986"/>
              <a:gd name="connsiteX51" fmla="*/ 432079 w 1609547"/>
              <a:gd name="connsiteY51" fmla="*/ 1137651 h 1660986"/>
              <a:gd name="connsiteX52" fmla="*/ 351692 w 1609547"/>
              <a:gd name="connsiteY52" fmla="*/ 1197941 h 1660986"/>
              <a:gd name="connsiteX53" fmla="*/ 422030 w 1609547"/>
              <a:gd name="connsiteY53" fmla="*/ 1278328 h 1660986"/>
              <a:gd name="connsiteX54" fmla="*/ 422030 w 1609547"/>
              <a:gd name="connsiteY54" fmla="*/ 1358714 h 1660986"/>
              <a:gd name="connsiteX55" fmla="*/ 472272 w 1609547"/>
              <a:gd name="connsiteY55" fmla="*/ 1509440 h 1660986"/>
              <a:gd name="connsiteX56" fmla="*/ 442127 w 1609547"/>
              <a:gd name="connsiteY56"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12949 w 1609547"/>
              <a:gd name="connsiteY36" fmla="*/ 384024 h 1660986"/>
              <a:gd name="connsiteX37" fmla="*/ 492369 w 1609547"/>
              <a:gd name="connsiteY37" fmla="*/ 414169 h 1660986"/>
              <a:gd name="connsiteX38" fmla="*/ 391885 w 1609547"/>
              <a:gd name="connsiteY38" fmla="*/ 303638 h 1660986"/>
              <a:gd name="connsiteX39" fmla="*/ 361740 w 1609547"/>
              <a:gd name="connsiteY39" fmla="*/ 223251 h 1660986"/>
              <a:gd name="connsiteX40" fmla="*/ 251208 w 1609547"/>
              <a:gd name="connsiteY40" fmla="*/ 183057 h 1660986"/>
              <a:gd name="connsiteX41" fmla="*/ 221063 w 1609547"/>
              <a:gd name="connsiteY41" fmla="*/ 273492 h 1660986"/>
              <a:gd name="connsiteX42" fmla="*/ 311499 w 1609547"/>
              <a:gd name="connsiteY42" fmla="*/ 384024 h 1660986"/>
              <a:gd name="connsiteX43" fmla="*/ 341644 w 1609547"/>
              <a:gd name="connsiteY43" fmla="*/ 574943 h 1660986"/>
              <a:gd name="connsiteX44" fmla="*/ 190918 w 1609547"/>
              <a:gd name="connsiteY44" fmla="*/ 454363 h 1660986"/>
              <a:gd name="connsiteX45" fmla="*/ 150725 w 1609547"/>
              <a:gd name="connsiteY45" fmla="*/ 394073 h 1660986"/>
              <a:gd name="connsiteX46" fmla="*/ 100483 w 1609547"/>
              <a:gd name="connsiteY46" fmla="*/ 363928 h 1660986"/>
              <a:gd name="connsiteX47" fmla="*/ 0 w 1609547"/>
              <a:gd name="connsiteY47" fmla="*/ 454363 h 1660986"/>
              <a:gd name="connsiteX48" fmla="*/ 80386 w 1609547"/>
              <a:gd name="connsiteY48" fmla="*/ 504605 h 1660986"/>
              <a:gd name="connsiteX49" fmla="*/ 200967 w 1609547"/>
              <a:gd name="connsiteY49" fmla="*/ 595040 h 1660986"/>
              <a:gd name="connsiteX50" fmla="*/ 381837 w 1609547"/>
              <a:gd name="connsiteY50" fmla="*/ 826152 h 1660986"/>
              <a:gd name="connsiteX51" fmla="*/ 432079 w 1609547"/>
              <a:gd name="connsiteY51" fmla="*/ 1137651 h 1660986"/>
              <a:gd name="connsiteX52" fmla="*/ 351692 w 1609547"/>
              <a:gd name="connsiteY52" fmla="*/ 1197941 h 1660986"/>
              <a:gd name="connsiteX53" fmla="*/ 422030 w 1609547"/>
              <a:gd name="connsiteY53" fmla="*/ 1278328 h 1660986"/>
              <a:gd name="connsiteX54" fmla="*/ 422030 w 1609547"/>
              <a:gd name="connsiteY54" fmla="*/ 1358714 h 1660986"/>
              <a:gd name="connsiteX55" fmla="*/ 472272 w 1609547"/>
              <a:gd name="connsiteY55" fmla="*/ 1509440 h 1660986"/>
              <a:gd name="connsiteX56" fmla="*/ 442127 w 1609547"/>
              <a:gd name="connsiteY56"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34380 w 1609547"/>
              <a:gd name="connsiteY36" fmla="*/ 391168 h 1660986"/>
              <a:gd name="connsiteX37" fmla="*/ 492369 w 1609547"/>
              <a:gd name="connsiteY37" fmla="*/ 414169 h 1660986"/>
              <a:gd name="connsiteX38" fmla="*/ 391885 w 1609547"/>
              <a:gd name="connsiteY38" fmla="*/ 303638 h 1660986"/>
              <a:gd name="connsiteX39" fmla="*/ 361740 w 1609547"/>
              <a:gd name="connsiteY39" fmla="*/ 223251 h 1660986"/>
              <a:gd name="connsiteX40" fmla="*/ 251208 w 1609547"/>
              <a:gd name="connsiteY40" fmla="*/ 183057 h 1660986"/>
              <a:gd name="connsiteX41" fmla="*/ 221063 w 1609547"/>
              <a:gd name="connsiteY41" fmla="*/ 273492 h 1660986"/>
              <a:gd name="connsiteX42" fmla="*/ 311499 w 1609547"/>
              <a:gd name="connsiteY42" fmla="*/ 384024 h 1660986"/>
              <a:gd name="connsiteX43" fmla="*/ 341644 w 1609547"/>
              <a:gd name="connsiteY43" fmla="*/ 574943 h 1660986"/>
              <a:gd name="connsiteX44" fmla="*/ 190918 w 1609547"/>
              <a:gd name="connsiteY44" fmla="*/ 454363 h 1660986"/>
              <a:gd name="connsiteX45" fmla="*/ 150725 w 1609547"/>
              <a:gd name="connsiteY45" fmla="*/ 394073 h 1660986"/>
              <a:gd name="connsiteX46" fmla="*/ 100483 w 1609547"/>
              <a:gd name="connsiteY46" fmla="*/ 363928 h 1660986"/>
              <a:gd name="connsiteX47" fmla="*/ 0 w 1609547"/>
              <a:gd name="connsiteY47" fmla="*/ 454363 h 1660986"/>
              <a:gd name="connsiteX48" fmla="*/ 80386 w 1609547"/>
              <a:gd name="connsiteY48" fmla="*/ 504605 h 1660986"/>
              <a:gd name="connsiteX49" fmla="*/ 200967 w 1609547"/>
              <a:gd name="connsiteY49" fmla="*/ 595040 h 1660986"/>
              <a:gd name="connsiteX50" fmla="*/ 381837 w 1609547"/>
              <a:gd name="connsiteY50" fmla="*/ 826152 h 1660986"/>
              <a:gd name="connsiteX51" fmla="*/ 432079 w 1609547"/>
              <a:gd name="connsiteY51" fmla="*/ 1137651 h 1660986"/>
              <a:gd name="connsiteX52" fmla="*/ 351692 w 1609547"/>
              <a:gd name="connsiteY52" fmla="*/ 1197941 h 1660986"/>
              <a:gd name="connsiteX53" fmla="*/ 422030 w 1609547"/>
              <a:gd name="connsiteY53" fmla="*/ 1278328 h 1660986"/>
              <a:gd name="connsiteX54" fmla="*/ 422030 w 1609547"/>
              <a:gd name="connsiteY54" fmla="*/ 1358714 h 1660986"/>
              <a:gd name="connsiteX55" fmla="*/ 472272 w 1609547"/>
              <a:gd name="connsiteY55" fmla="*/ 1509440 h 1660986"/>
              <a:gd name="connsiteX56" fmla="*/ 442127 w 1609547"/>
              <a:gd name="connsiteY56"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34380 w 1609547"/>
              <a:gd name="connsiteY36" fmla="*/ 391168 h 1660986"/>
              <a:gd name="connsiteX37" fmla="*/ 492369 w 1609547"/>
              <a:gd name="connsiteY37" fmla="*/ 414169 h 1660986"/>
              <a:gd name="connsiteX38" fmla="*/ 391885 w 1609547"/>
              <a:gd name="connsiteY38" fmla="*/ 303638 h 1660986"/>
              <a:gd name="connsiteX39" fmla="*/ 361740 w 1609547"/>
              <a:gd name="connsiteY39" fmla="*/ 223251 h 1660986"/>
              <a:gd name="connsiteX40" fmla="*/ 251208 w 1609547"/>
              <a:gd name="connsiteY40" fmla="*/ 183057 h 1660986"/>
              <a:gd name="connsiteX41" fmla="*/ 221063 w 1609547"/>
              <a:gd name="connsiteY41" fmla="*/ 273492 h 1660986"/>
              <a:gd name="connsiteX42" fmla="*/ 311499 w 1609547"/>
              <a:gd name="connsiteY42" fmla="*/ 384024 h 1660986"/>
              <a:gd name="connsiteX43" fmla="*/ 341644 w 1609547"/>
              <a:gd name="connsiteY43" fmla="*/ 574943 h 1660986"/>
              <a:gd name="connsiteX44" fmla="*/ 190918 w 1609547"/>
              <a:gd name="connsiteY44" fmla="*/ 454363 h 1660986"/>
              <a:gd name="connsiteX45" fmla="*/ 150725 w 1609547"/>
              <a:gd name="connsiteY45" fmla="*/ 394073 h 1660986"/>
              <a:gd name="connsiteX46" fmla="*/ 100483 w 1609547"/>
              <a:gd name="connsiteY46" fmla="*/ 363928 h 1660986"/>
              <a:gd name="connsiteX47" fmla="*/ 0 w 1609547"/>
              <a:gd name="connsiteY47" fmla="*/ 454363 h 1660986"/>
              <a:gd name="connsiteX48" fmla="*/ 80386 w 1609547"/>
              <a:gd name="connsiteY48" fmla="*/ 504605 h 1660986"/>
              <a:gd name="connsiteX49" fmla="*/ 200967 w 1609547"/>
              <a:gd name="connsiteY49" fmla="*/ 595040 h 1660986"/>
              <a:gd name="connsiteX50" fmla="*/ 381837 w 1609547"/>
              <a:gd name="connsiteY50" fmla="*/ 826152 h 1660986"/>
              <a:gd name="connsiteX51" fmla="*/ 432079 w 1609547"/>
              <a:gd name="connsiteY51" fmla="*/ 1137651 h 1660986"/>
              <a:gd name="connsiteX52" fmla="*/ 351692 w 1609547"/>
              <a:gd name="connsiteY52" fmla="*/ 1197941 h 1660986"/>
              <a:gd name="connsiteX53" fmla="*/ 422030 w 1609547"/>
              <a:gd name="connsiteY53" fmla="*/ 1278328 h 1660986"/>
              <a:gd name="connsiteX54" fmla="*/ 422030 w 1609547"/>
              <a:gd name="connsiteY54" fmla="*/ 1358714 h 1660986"/>
              <a:gd name="connsiteX55" fmla="*/ 472272 w 1609547"/>
              <a:gd name="connsiteY55" fmla="*/ 1509440 h 1660986"/>
              <a:gd name="connsiteX56" fmla="*/ 442127 w 1609547"/>
              <a:gd name="connsiteY56"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34380 w 1609547"/>
              <a:gd name="connsiteY36" fmla="*/ 391168 h 1660986"/>
              <a:gd name="connsiteX37" fmla="*/ 551848 w 1609547"/>
              <a:gd name="connsiteY37" fmla="*/ 399855 h 1660986"/>
              <a:gd name="connsiteX38" fmla="*/ 492369 w 1609547"/>
              <a:gd name="connsiteY38" fmla="*/ 414169 h 1660986"/>
              <a:gd name="connsiteX39" fmla="*/ 391885 w 1609547"/>
              <a:gd name="connsiteY39" fmla="*/ 303638 h 1660986"/>
              <a:gd name="connsiteX40" fmla="*/ 361740 w 1609547"/>
              <a:gd name="connsiteY40" fmla="*/ 223251 h 1660986"/>
              <a:gd name="connsiteX41" fmla="*/ 251208 w 1609547"/>
              <a:gd name="connsiteY41" fmla="*/ 183057 h 1660986"/>
              <a:gd name="connsiteX42" fmla="*/ 221063 w 1609547"/>
              <a:gd name="connsiteY42" fmla="*/ 273492 h 1660986"/>
              <a:gd name="connsiteX43" fmla="*/ 311499 w 1609547"/>
              <a:gd name="connsiteY43" fmla="*/ 384024 h 1660986"/>
              <a:gd name="connsiteX44" fmla="*/ 341644 w 1609547"/>
              <a:gd name="connsiteY44" fmla="*/ 574943 h 1660986"/>
              <a:gd name="connsiteX45" fmla="*/ 190918 w 1609547"/>
              <a:gd name="connsiteY45" fmla="*/ 454363 h 1660986"/>
              <a:gd name="connsiteX46" fmla="*/ 150725 w 1609547"/>
              <a:gd name="connsiteY46" fmla="*/ 394073 h 1660986"/>
              <a:gd name="connsiteX47" fmla="*/ 100483 w 1609547"/>
              <a:gd name="connsiteY47" fmla="*/ 363928 h 1660986"/>
              <a:gd name="connsiteX48" fmla="*/ 0 w 1609547"/>
              <a:gd name="connsiteY48" fmla="*/ 454363 h 1660986"/>
              <a:gd name="connsiteX49" fmla="*/ 80386 w 1609547"/>
              <a:gd name="connsiteY49" fmla="*/ 504605 h 1660986"/>
              <a:gd name="connsiteX50" fmla="*/ 200967 w 1609547"/>
              <a:gd name="connsiteY50" fmla="*/ 595040 h 1660986"/>
              <a:gd name="connsiteX51" fmla="*/ 381837 w 1609547"/>
              <a:gd name="connsiteY51" fmla="*/ 826152 h 1660986"/>
              <a:gd name="connsiteX52" fmla="*/ 432079 w 1609547"/>
              <a:gd name="connsiteY52" fmla="*/ 1137651 h 1660986"/>
              <a:gd name="connsiteX53" fmla="*/ 351692 w 1609547"/>
              <a:gd name="connsiteY53" fmla="*/ 1197941 h 1660986"/>
              <a:gd name="connsiteX54" fmla="*/ 422030 w 1609547"/>
              <a:gd name="connsiteY54" fmla="*/ 1278328 h 1660986"/>
              <a:gd name="connsiteX55" fmla="*/ 422030 w 1609547"/>
              <a:gd name="connsiteY55" fmla="*/ 1358714 h 1660986"/>
              <a:gd name="connsiteX56" fmla="*/ 472272 w 1609547"/>
              <a:gd name="connsiteY56" fmla="*/ 1509440 h 1660986"/>
              <a:gd name="connsiteX57" fmla="*/ 442127 w 1609547"/>
              <a:gd name="connsiteY57"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34380 w 1609547"/>
              <a:gd name="connsiteY37" fmla="*/ 391168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1740 w 1609547"/>
              <a:gd name="connsiteY41" fmla="*/ 223251 h 1660986"/>
              <a:gd name="connsiteX42" fmla="*/ 251208 w 1609547"/>
              <a:gd name="connsiteY42" fmla="*/ 183057 h 1660986"/>
              <a:gd name="connsiteX43" fmla="*/ 221063 w 1609547"/>
              <a:gd name="connsiteY43" fmla="*/ 273492 h 1660986"/>
              <a:gd name="connsiteX44" fmla="*/ 311499 w 1609547"/>
              <a:gd name="connsiteY44" fmla="*/ 384024 h 1660986"/>
              <a:gd name="connsiteX45" fmla="*/ 341644 w 1609547"/>
              <a:gd name="connsiteY45" fmla="*/ 574943 h 1660986"/>
              <a:gd name="connsiteX46" fmla="*/ 190918 w 1609547"/>
              <a:gd name="connsiteY46" fmla="*/ 454363 h 1660986"/>
              <a:gd name="connsiteX47" fmla="*/ 150725 w 1609547"/>
              <a:gd name="connsiteY47" fmla="*/ 394073 h 1660986"/>
              <a:gd name="connsiteX48" fmla="*/ 100483 w 1609547"/>
              <a:gd name="connsiteY48" fmla="*/ 363928 h 1660986"/>
              <a:gd name="connsiteX49" fmla="*/ 0 w 1609547"/>
              <a:gd name="connsiteY49" fmla="*/ 454363 h 1660986"/>
              <a:gd name="connsiteX50" fmla="*/ 80386 w 1609547"/>
              <a:gd name="connsiteY50" fmla="*/ 504605 h 1660986"/>
              <a:gd name="connsiteX51" fmla="*/ 200967 w 1609547"/>
              <a:gd name="connsiteY51" fmla="*/ 595040 h 1660986"/>
              <a:gd name="connsiteX52" fmla="*/ 381837 w 1609547"/>
              <a:gd name="connsiteY52" fmla="*/ 826152 h 1660986"/>
              <a:gd name="connsiteX53" fmla="*/ 432079 w 1609547"/>
              <a:gd name="connsiteY53" fmla="*/ 1137651 h 1660986"/>
              <a:gd name="connsiteX54" fmla="*/ 351692 w 1609547"/>
              <a:gd name="connsiteY54" fmla="*/ 1197941 h 1660986"/>
              <a:gd name="connsiteX55" fmla="*/ 422030 w 1609547"/>
              <a:gd name="connsiteY55" fmla="*/ 1278328 h 1660986"/>
              <a:gd name="connsiteX56" fmla="*/ 422030 w 1609547"/>
              <a:gd name="connsiteY56" fmla="*/ 1358714 h 1660986"/>
              <a:gd name="connsiteX57" fmla="*/ 472272 w 1609547"/>
              <a:gd name="connsiteY57" fmla="*/ 1509440 h 1660986"/>
              <a:gd name="connsiteX58" fmla="*/ 442127 w 1609547"/>
              <a:gd name="connsiteY58"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1740 w 1609547"/>
              <a:gd name="connsiteY41" fmla="*/ 223251 h 1660986"/>
              <a:gd name="connsiteX42" fmla="*/ 251208 w 1609547"/>
              <a:gd name="connsiteY42" fmla="*/ 183057 h 1660986"/>
              <a:gd name="connsiteX43" fmla="*/ 221063 w 1609547"/>
              <a:gd name="connsiteY43" fmla="*/ 273492 h 1660986"/>
              <a:gd name="connsiteX44" fmla="*/ 311499 w 1609547"/>
              <a:gd name="connsiteY44" fmla="*/ 384024 h 1660986"/>
              <a:gd name="connsiteX45" fmla="*/ 341644 w 1609547"/>
              <a:gd name="connsiteY45" fmla="*/ 574943 h 1660986"/>
              <a:gd name="connsiteX46" fmla="*/ 190918 w 1609547"/>
              <a:gd name="connsiteY46" fmla="*/ 454363 h 1660986"/>
              <a:gd name="connsiteX47" fmla="*/ 150725 w 1609547"/>
              <a:gd name="connsiteY47" fmla="*/ 394073 h 1660986"/>
              <a:gd name="connsiteX48" fmla="*/ 100483 w 1609547"/>
              <a:gd name="connsiteY48" fmla="*/ 363928 h 1660986"/>
              <a:gd name="connsiteX49" fmla="*/ 0 w 1609547"/>
              <a:gd name="connsiteY49" fmla="*/ 454363 h 1660986"/>
              <a:gd name="connsiteX50" fmla="*/ 80386 w 1609547"/>
              <a:gd name="connsiteY50" fmla="*/ 504605 h 1660986"/>
              <a:gd name="connsiteX51" fmla="*/ 200967 w 1609547"/>
              <a:gd name="connsiteY51" fmla="*/ 595040 h 1660986"/>
              <a:gd name="connsiteX52" fmla="*/ 381837 w 1609547"/>
              <a:gd name="connsiteY52" fmla="*/ 826152 h 1660986"/>
              <a:gd name="connsiteX53" fmla="*/ 432079 w 1609547"/>
              <a:gd name="connsiteY53" fmla="*/ 1137651 h 1660986"/>
              <a:gd name="connsiteX54" fmla="*/ 351692 w 1609547"/>
              <a:gd name="connsiteY54" fmla="*/ 1197941 h 1660986"/>
              <a:gd name="connsiteX55" fmla="*/ 422030 w 1609547"/>
              <a:gd name="connsiteY55" fmla="*/ 1278328 h 1660986"/>
              <a:gd name="connsiteX56" fmla="*/ 422030 w 1609547"/>
              <a:gd name="connsiteY56" fmla="*/ 1358714 h 1660986"/>
              <a:gd name="connsiteX57" fmla="*/ 472272 w 1609547"/>
              <a:gd name="connsiteY57" fmla="*/ 1509440 h 1660986"/>
              <a:gd name="connsiteX58" fmla="*/ 442127 w 1609547"/>
              <a:gd name="connsiteY58"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251208 w 1609547"/>
              <a:gd name="connsiteY42" fmla="*/ 183057 h 1660986"/>
              <a:gd name="connsiteX43" fmla="*/ 221063 w 1609547"/>
              <a:gd name="connsiteY43" fmla="*/ 273492 h 1660986"/>
              <a:gd name="connsiteX44" fmla="*/ 311499 w 1609547"/>
              <a:gd name="connsiteY44" fmla="*/ 384024 h 1660986"/>
              <a:gd name="connsiteX45" fmla="*/ 341644 w 1609547"/>
              <a:gd name="connsiteY45" fmla="*/ 574943 h 1660986"/>
              <a:gd name="connsiteX46" fmla="*/ 190918 w 1609547"/>
              <a:gd name="connsiteY46" fmla="*/ 454363 h 1660986"/>
              <a:gd name="connsiteX47" fmla="*/ 150725 w 1609547"/>
              <a:gd name="connsiteY47" fmla="*/ 394073 h 1660986"/>
              <a:gd name="connsiteX48" fmla="*/ 100483 w 1609547"/>
              <a:gd name="connsiteY48" fmla="*/ 363928 h 1660986"/>
              <a:gd name="connsiteX49" fmla="*/ 0 w 1609547"/>
              <a:gd name="connsiteY49" fmla="*/ 454363 h 1660986"/>
              <a:gd name="connsiteX50" fmla="*/ 80386 w 1609547"/>
              <a:gd name="connsiteY50" fmla="*/ 504605 h 1660986"/>
              <a:gd name="connsiteX51" fmla="*/ 200967 w 1609547"/>
              <a:gd name="connsiteY51" fmla="*/ 595040 h 1660986"/>
              <a:gd name="connsiteX52" fmla="*/ 381837 w 1609547"/>
              <a:gd name="connsiteY52" fmla="*/ 826152 h 1660986"/>
              <a:gd name="connsiteX53" fmla="*/ 432079 w 1609547"/>
              <a:gd name="connsiteY53" fmla="*/ 1137651 h 1660986"/>
              <a:gd name="connsiteX54" fmla="*/ 351692 w 1609547"/>
              <a:gd name="connsiteY54" fmla="*/ 1197941 h 1660986"/>
              <a:gd name="connsiteX55" fmla="*/ 422030 w 1609547"/>
              <a:gd name="connsiteY55" fmla="*/ 1278328 h 1660986"/>
              <a:gd name="connsiteX56" fmla="*/ 422030 w 1609547"/>
              <a:gd name="connsiteY56" fmla="*/ 1358714 h 1660986"/>
              <a:gd name="connsiteX57" fmla="*/ 472272 w 1609547"/>
              <a:gd name="connsiteY57" fmla="*/ 1509440 h 1660986"/>
              <a:gd name="connsiteX58" fmla="*/ 442127 w 1609547"/>
              <a:gd name="connsiteY58"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251208 w 1609547"/>
              <a:gd name="connsiteY42" fmla="*/ 183057 h 1660986"/>
              <a:gd name="connsiteX43" fmla="*/ 266306 w 1609547"/>
              <a:gd name="connsiteY43" fmla="*/ 328261 h 1660986"/>
              <a:gd name="connsiteX44" fmla="*/ 311499 w 1609547"/>
              <a:gd name="connsiteY44" fmla="*/ 384024 h 1660986"/>
              <a:gd name="connsiteX45" fmla="*/ 341644 w 1609547"/>
              <a:gd name="connsiteY45" fmla="*/ 574943 h 1660986"/>
              <a:gd name="connsiteX46" fmla="*/ 190918 w 1609547"/>
              <a:gd name="connsiteY46" fmla="*/ 454363 h 1660986"/>
              <a:gd name="connsiteX47" fmla="*/ 150725 w 1609547"/>
              <a:gd name="connsiteY47" fmla="*/ 394073 h 1660986"/>
              <a:gd name="connsiteX48" fmla="*/ 100483 w 1609547"/>
              <a:gd name="connsiteY48" fmla="*/ 363928 h 1660986"/>
              <a:gd name="connsiteX49" fmla="*/ 0 w 1609547"/>
              <a:gd name="connsiteY49" fmla="*/ 454363 h 1660986"/>
              <a:gd name="connsiteX50" fmla="*/ 80386 w 1609547"/>
              <a:gd name="connsiteY50" fmla="*/ 504605 h 1660986"/>
              <a:gd name="connsiteX51" fmla="*/ 200967 w 1609547"/>
              <a:gd name="connsiteY51" fmla="*/ 595040 h 1660986"/>
              <a:gd name="connsiteX52" fmla="*/ 381837 w 1609547"/>
              <a:gd name="connsiteY52" fmla="*/ 826152 h 1660986"/>
              <a:gd name="connsiteX53" fmla="*/ 432079 w 1609547"/>
              <a:gd name="connsiteY53" fmla="*/ 1137651 h 1660986"/>
              <a:gd name="connsiteX54" fmla="*/ 351692 w 1609547"/>
              <a:gd name="connsiteY54" fmla="*/ 1197941 h 1660986"/>
              <a:gd name="connsiteX55" fmla="*/ 422030 w 1609547"/>
              <a:gd name="connsiteY55" fmla="*/ 1278328 h 1660986"/>
              <a:gd name="connsiteX56" fmla="*/ 422030 w 1609547"/>
              <a:gd name="connsiteY56" fmla="*/ 1358714 h 1660986"/>
              <a:gd name="connsiteX57" fmla="*/ 472272 w 1609547"/>
              <a:gd name="connsiteY57" fmla="*/ 1509440 h 1660986"/>
              <a:gd name="connsiteX58" fmla="*/ 442127 w 1609547"/>
              <a:gd name="connsiteY58"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251208 w 1609547"/>
              <a:gd name="connsiteY42" fmla="*/ 183057 h 1660986"/>
              <a:gd name="connsiteX43" fmla="*/ 197042 w 1609547"/>
              <a:gd name="connsiteY43" fmla="*/ 242692 h 1660986"/>
              <a:gd name="connsiteX44" fmla="*/ 266306 w 1609547"/>
              <a:gd name="connsiteY44" fmla="*/ 328261 h 1660986"/>
              <a:gd name="connsiteX45" fmla="*/ 311499 w 1609547"/>
              <a:gd name="connsiteY45" fmla="*/ 384024 h 1660986"/>
              <a:gd name="connsiteX46" fmla="*/ 341644 w 1609547"/>
              <a:gd name="connsiteY46" fmla="*/ 574943 h 1660986"/>
              <a:gd name="connsiteX47" fmla="*/ 190918 w 1609547"/>
              <a:gd name="connsiteY47" fmla="*/ 454363 h 1660986"/>
              <a:gd name="connsiteX48" fmla="*/ 150725 w 1609547"/>
              <a:gd name="connsiteY48" fmla="*/ 394073 h 1660986"/>
              <a:gd name="connsiteX49" fmla="*/ 100483 w 1609547"/>
              <a:gd name="connsiteY49" fmla="*/ 363928 h 1660986"/>
              <a:gd name="connsiteX50" fmla="*/ 0 w 1609547"/>
              <a:gd name="connsiteY50" fmla="*/ 454363 h 1660986"/>
              <a:gd name="connsiteX51" fmla="*/ 80386 w 1609547"/>
              <a:gd name="connsiteY51" fmla="*/ 504605 h 1660986"/>
              <a:gd name="connsiteX52" fmla="*/ 200967 w 1609547"/>
              <a:gd name="connsiteY52" fmla="*/ 595040 h 1660986"/>
              <a:gd name="connsiteX53" fmla="*/ 381837 w 1609547"/>
              <a:gd name="connsiteY53" fmla="*/ 826152 h 1660986"/>
              <a:gd name="connsiteX54" fmla="*/ 432079 w 1609547"/>
              <a:gd name="connsiteY54" fmla="*/ 1137651 h 1660986"/>
              <a:gd name="connsiteX55" fmla="*/ 351692 w 1609547"/>
              <a:gd name="connsiteY55" fmla="*/ 1197941 h 1660986"/>
              <a:gd name="connsiteX56" fmla="*/ 422030 w 1609547"/>
              <a:gd name="connsiteY56" fmla="*/ 1278328 h 1660986"/>
              <a:gd name="connsiteX57" fmla="*/ 422030 w 1609547"/>
              <a:gd name="connsiteY57" fmla="*/ 1358714 h 1660986"/>
              <a:gd name="connsiteX58" fmla="*/ 472272 w 1609547"/>
              <a:gd name="connsiteY58" fmla="*/ 1509440 h 1660986"/>
              <a:gd name="connsiteX59" fmla="*/ 442127 w 1609547"/>
              <a:gd name="connsiteY59"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258352 w 1609547"/>
              <a:gd name="connsiteY42" fmla="*/ 156863 h 1660986"/>
              <a:gd name="connsiteX43" fmla="*/ 197042 w 1609547"/>
              <a:gd name="connsiteY43" fmla="*/ 242692 h 1660986"/>
              <a:gd name="connsiteX44" fmla="*/ 266306 w 1609547"/>
              <a:gd name="connsiteY44" fmla="*/ 328261 h 1660986"/>
              <a:gd name="connsiteX45" fmla="*/ 311499 w 1609547"/>
              <a:gd name="connsiteY45" fmla="*/ 384024 h 1660986"/>
              <a:gd name="connsiteX46" fmla="*/ 341644 w 1609547"/>
              <a:gd name="connsiteY46" fmla="*/ 574943 h 1660986"/>
              <a:gd name="connsiteX47" fmla="*/ 190918 w 1609547"/>
              <a:gd name="connsiteY47" fmla="*/ 454363 h 1660986"/>
              <a:gd name="connsiteX48" fmla="*/ 150725 w 1609547"/>
              <a:gd name="connsiteY48" fmla="*/ 394073 h 1660986"/>
              <a:gd name="connsiteX49" fmla="*/ 100483 w 1609547"/>
              <a:gd name="connsiteY49" fmla="*/ 363928 h 1660986"/>
              <a:gd name="connsiteX50" fmla="*/ 0 w 1609547"/>
              <a:gd name="connsiteY50" fmla="*/ 454363 h 1660986"/>
              <a:gd name="connsiteX51" fmla="*/ 80386 w 1609547"/>
              <a:gd name="connsiteY51" fmla="*/ 504605 h 1660986"/>
              <a:gd name="connsiteX52" fmla="*/ 200967 w 1609547"/>
              <a:gd name="connsiteY52" fmla="*/ 595040 h 1660986"/>
              <a:gd name="connsiteX53" fmla="*/ 381837 w 1609547"/>
              <a:gd name="connsiteY53" fmla="*/ 826152 h 1660986"/>
              <a:gd name="connsiteX54" fmla="*/ 432079 w 1609547"/>
              <a:gd name="connsiteY54" fmla="*/ 1137651 h 1660986"/>
              <a:gd name="connsiteX55" fmla="*/ 351692 w 1609547"/>
              <a:gd name="connsiteY55" fmla="*/ 1197941 h 1660986"/>
              <a:gd name="connsiteX56" fmla="*/ 422030 w 1609547"/>
              <a:gd name="connsiteY56" fmla="*/ 1278328 h 1660986"/>
              <a:gd name="connsiteX57" fmla="*/ 422030 w 1609547"/>
              <a:gd name="connsiteY57" fmla="*/ 1358714 h 1660986"/>
              <a:gd name="connsiteX58" fmla="*/ 472272 w 1609547"/>
              <a:gd name="connsiteY58" fmla="*/ 1509440 h 1660986"/>
              <a:gd name="connsiteX59" fmla="*/ 442127 w 1609547"/>
              <a:gd name="connsiteY59"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258352 w 1609547"/>
              <a:gd name="connsiteY42" fmla="*/ 156863 h 1660986"/>
              <a:gd name="connsiteX43" fmla="*/ 197042 w 1609547"/>
              <a:gd name="connsiteY43" fmla="*/ 242692 h 1660986"/>
              <a:gd name="connsiteX44" fmla="*/ 266306 w 1609547"/>
              <a:gd name="connsiteY44" fmla="*/ 328261 h 1660986"/>
              <a:gd name="connsiteX45" fmla="*/ 311499 w 1609547"/>
              <a:gd name="connsiteY45" fmla="*/ 384024 h 1660986"/>
              <a:gd name="connsiteX46" fmla="*/ 341644 w 1609547"/>
              <a:gd name="connsiteY46" fmla="*/ 574943 h 1660986"/>
              <a:gd name="connsiteX47" fmla="*/ 190918 w 1609547"/>
              <a:gd name="connsiteY47" fmla="*/ 454363 h 1660986"/>
              <a:gd name="connsiteX48" fmla="*/ 150725 w 1609547"/>
              <a:gd name="connsiteY48" fmla="*/ 394073 h 1660986"/>
              <a:gd name="connsiteX49" fmla="*/ 100483 w 1609547"/>
              <a:gd name="connsiteY49" fmla="*/ 363928 h 1660986"/>
              <a:gd name="connsiteX50" fmla="*/ 0 w 1609547"/>
              <a:gd name="connsiteY50" fmla="*/ 454363 h 1660986"/>
              <a:gd name="connsiteX51" fmla="*/ 80386 w 1609547"/>
              <a:gd name="connsiteY51" fmla="*/ 504605 h 1660986"/>
              <a:gd name="connsiteX52" fmla="*/ 200967 w 1609547"/>
              <a:gd name="connsiteY52" fmla="*/ 595040 h 1660986"/>
              <a:gd name="connsiteX53" fmla="*/ 381837 w 1609547"/>
              <a:gd name="connsiteY53" fmla="*/ 826152 h 1660986"/>
              <a:gd name="connsiteX54" fmla="*/ 432079 w 1609547"/>
              <a:gd name="connsiteY54" fmla="*/ 1137651 h 1660986"/>
              <a:gd name="connsiteX55" fmla="*/ 351692 w 1609547"/>
              <a:gd name="connsiteY55" fmla="*/ 1197941 h 1660986"/>
              <a:gd name="connsiteX56" fmla="*/ 422030 w 1609547"/>
              <a:gd name="connsiteY56" fmla="*/ 1278328 h 1660986"/>
              <a:gd name="connsiteX57" fmla="*/ 422030 w 1609547"/>
              <a:gd name="connsiteY57" fmla="*/ 1358714 h 1660986"/>
              <a:gd name="connsiteX58" fmla="*/ 472272 w 1609547"/>
              <a:gd name="connsiteY58" fmla="*/ 1509440 h 1660986"/>
              <a:gd name="connsiteX59" fmla="*/ 442127 w 1609547"/>
              <a:gd name="connsiteY59"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332773 w 1609547"/>
              <a:gd name="connsiteY42" fmla="*/ 173636 h 1660986"/>
              <a:gd name="connsiteX43" fmla="*/ 258352 w 1609547"/>
              <a:gd name="connsiteY43" fmla="*/ 156863 h 1660986"/>
              <a:gd name="connsiteX44" fmla="*/ 197042 w 1609547"/>
              <a:gd name="connsiteY44" fmla="*/ 242692 h 1660986"/>
              <a:gd name="connsiteX45" fmla="*/ 266306 w 1609547"/>
              <a:gd name="connsiteY45" fmla="*/ 328261 h 1660986"/>
              <a:gd name="connsiteX46" fmla="*/ 311499 w 1609547"/>
              <a:gd name="connsiteY46" fmla="*/ 384024 h 1660986"/>
              <a:gd name="connsiteX47" fmla="*/ 341644 w 1609547"/>
              <a:gd name="connsiteY47" fmla="*/ 574943 h 1660986"/>
              <a:gd name="connsiteX48" fmla="*/ 190918 w 1609547"/>
              <a:gd name="connsiteY48" fmla="*/ 454363 h 1660986"/>
              <a:gd name="connsiteX49" fmla="*/ 150725 w 1609547"/>
              <a:gd name="connsiteY49" fmla="*/ 394073 h 1660986"/>
              <a:gd name="connsiteX50" fmla="*/ 100483 w 1609547"/>
              <a:gd name="connsiteY50" fmla="*/ 363928 h 1660986"/>
              <a:gd name="connsiteX51" fmla="*/ 0 w 1609547"/>
              <a:gd name="connsiteY51" fmla="*/ 454363 h 1660986"/>
              <a:gd name="connsiteX52" fmla="*/ 80386 w 1609547"/>
              <a:gd name="connsiteY52" fmla="*/ 504605 h 1660986"/>
              <a:gd name="connsiteX53" fmla="*/ 200967 w 1609547"/>
              <a:gd name="connsiteY53" fmla="*/ 595040 h 1660986"/>
              <a:gd name="connsiteX54" fmla="*/ 381837 w 1609547"/>
              <a:gd name="connsiteY54" fmla="*/ 826152 h 1660986"/>
              <a:gd name="connsiteX55" fmla="*/ 432079 w 1609547"/>
              <a:gd name="connsiteY55" fmla="*/ 1137651 h 1660986"/>
              <a:gd name="connsiteX56" fmla="*/ 351692 w 1609547"/>
              <a:gd name="connsiteY56" fmla="*/ 1197941 h 1660986"/>
              <a:gd name="connsiteX57" fmla="*/ 422030 w 1609547"/>
              <a:gd name="connsiteY57" fmla="*/ 1278328 h 1660986"/>
              <a:gd name="connsiteX58" fmla="*/ 422030 w 1609547"/>
              <a:gd name="connsiteY58" fmla="*/ 1358714 h 1660986"/>
              <a:gd name="connsiteX59" fmla="*/ 472272 w 1609547"/>
              <a:gd name="connsiteY59" fmla="*/ 1509440 h 1660986"/>
              <a:gd name="connsiteX60" fmla="*/ 442127 w 1609547"/>
              <a:gd name="connsiteY60"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332773 w 1609547"/>
              <a:gd name="connsiteY42" fmla="*/ 173636 h 1660986"/>
              <a:gd name="connsiteX43" fmla="*/ 255971 w 1609547"/>
              <a:gd name="connsiteY43" fmla="*/ 171150 h 1660986"/>
              <a:gd name="connsiteX44" fmla="*/ 197042 w 1609547"/>
              <a:gd name="connsiteY44" fmla="*/ 242692 h 1660986"/>
              <a:gd name="connsiteX45" fmla="*/ 266306 w 1609547"/>
              <a:gd name="connsiteY45" fmla="*/ 328261 h 1660986"/>
              <a:gd name="connsiteX46" fmla="*/ 311499 w 1609547"/>
              <a:gd name="connsiteY46" fmla="*/ 384024 h 1660986"/>
              <a:gd name="connsiteX47" fmla="*/ 341644 w 1609547"/>
              <a:gd name="connsiteY47" fmla="*/ 574943 h 1660986"/>
              <a:gd name="connsiteX48" fmla="*/ 190918 w 1609547"/>
              <a:gd name="connsiteY48" fmla="*/ 454363 h 1660986"/>
              <a:gd name="connsiteX49" fmla="*/ 150725 w 1609547"/>
              <a:gd name="connsiteY49" fmla="*/ 394073 h 1660986"/>
              <a:gd name="connsiteX50" fmla="*/ 100483 w 1609547"/>
              <a:gd name="connsiteY50" fmla="*/ 363928 h 1660986"/>
              <a:gd name="connsiteX51" fmla="*/ 0 w 1609547"/>
              <a:gd name="connsiteY51" fmla="*/ 454363 h 1660986"/>
              <a:gd name="connsiteX52" fmla="*/ 80386 w 1609547"/>
              <a:gd name="connsiteY52" fmla="*/ 504605 h 1660986"/>
              <a:gd name="connsiteX53" fmla="*/ 200967 w 1609547"/>
              <a:gd name="connsiteY53" fmla="*/ 595040 h 1660986"/>
              <a:gd name="connsiteX54" fmla="*/ 381837 w 1609547"/>
              <a:gd name="connsiteY54" fmla="*/ 826152 h 1660986"/>
              <a:gd name="connsiteX55" fmla="*/ 432079 w 1609547"/>
              <a:gd name="connsiteY55" fmla="*/ 1137651 h 1660986"/>
              <a:gd name="connsiteX56" fmla="*/ 351692 w 1609547"/>
              <a:gd name="connsiteY56" fmla="*/ 1197941 h 1660986"/>
              <a:gd name="connsiteX57" fmla="*/ 422030 w 1609547"/>
              <a:gd name="connsiteY57" fmla="*/ 1278328 h 1660986"/>
              <a:gd name="connsiteX58" fmla="*/ 422030 w 1609547"/>
              <a:gd name="connsiteY58" fmla="*/ 1358714 h 1660986"/>
              <a:gd name="connsiteX59" fmla="*/ 472272 w 1609547"/>
              <a:gd name="connsiteY59" fmla="*/ 1509440 h 1660986"/>
              <a:gd name="connsiteX60" fmla="*/ 442127 w 1609547"/>
              <a:gd name="connsiteY60"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332773 w 1609547"/>
              <a:gd name="connsiteY42" fmla="*/ 173636 h 1660986"/>
              <a:gd name="connsiteX43" fmla="*/ 255971 w 1609547"/>
              <a:gd name="connsiteY43" fmla="*/ 171150 h 1660986"/>
              <a:gd name="connsiteX44" fmla="*/ 197042 w 1609547"/>
              <a:gd name="connsiteY44" fmla="*/ 242692 h 1660986"/>
              <a:gd name="connsiteX45" fmla="*/ 225617 w 1609547"/>
              <a:gd name="connsiteY45" fmla="*/ 287936 h 1660986"/>
              <a:gd name="connsiteX46" fmla="*/ 266306 w 1609547"/>
              <a:gd name="connsiteY46" fmla="*/ 328261 h 1660986"/>
              <a:gd name="connsiteX47" fmla="*/ 311499 w 1609547"/>
              <a:gd name="connsiteY47" fmla="*/ 384024 h 1660986"/>
              <a:gd name="connsiteX48" fmla="*/ 341644 w 1609547"/>
              <a:gd name="connsiteY48" fmla="*/ 574943 h 1660986"/>
              <a:gd name="connsiteX49" fmla="*/ 190918 w 1609547"/>
              <a:gd name="connsiteY49" fmla="*/ 454363 h 1660986"/>
              <a:gd name="connsiteX50" fmla="*/ 150725 w 1609547"/>
              <a:gd name="connsiteY50" fmla="*/ 394073 h 1660986"/>
              <a:gd name="connsiteX51" fmla="*/ 100483 w 1609547"/>
              <a:gd name="connsiteY51" fmla="*/ 363928 h 1660986"/>
              <a:gd name="connsiteX52" fmla="*/ 0 w 1609547"/>
              <a:gd name="connsiteY52" fmla="*/ 454363 h 1660986"/>
              <a:gd name="connsiteX53" fmla="*/ 80386 w 1609547"/>
              <a:gd name="connsiteY53" fmla="*/ 504605 h 1660986"/>
              <a:gd name="connsiteX54" fmla="*/ 200967 w 1609547"/>
              <a:gd name="connsiteY54" fmla="*/ 595040 h 1660986"/>
              <a:gd name="connsiteX55" fmla="*/ 381837 w 1609547"/>
              <a:gd name="connsiteY55" fmla="*/ 826152 h 1660986"/>
              <a:gd name="connsiteX56" fmla="*/ 432079 w 1609547"/>
              <a:gd name="connsiteY56" fmla="*/ 1137651 h 1660986"/>
              <a:gd name="connsiteX57" fmla="*/ 351692 w 1609547"/>
              <a:gd name="connsiteY57" fmla="*/ 1197941 h 1660986"/>
              <a:gd name="connsiteX58" fmla="*/ 422030 w 1609547"/>
              <a:gd name="connsiteY58" fmla="*/ 1278328 h 1660986"/>
              <a:gd name="connsiteX59" fmla="*/ 422030 w 1609547"/>
              <a:gd name="connsiteY59" fmla="*/ 1358714 h 1660986"/>
              <a:gd name="connsiteX60" fmla="*/ 472272 w 1609547"/>
              <a:gd name="connsiteY60" fmla="*/ 1509440 h 1660986"/>
              <a:gd name="connsiteX61" fmla="*/ 442127 w 1609547"/>
              <a:gd name="connsiteY61"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332773 w 1609547"/>
              <a:gd name="connsiteY42" fmla="*/ 173636 h 1660986"/>
              <a:gd name="connsiteX43" fmla="*/ 255971 w 1609547"/>
              <a:gd name="connsiteY43" fmla="*/ 171150 h 1660986"/>
              <a:gd name="connsiteX44" fmla="*/ 197042 w 1609547"/>
              <a:gd name="connsiteY44" fmla="*/ 242692 h 1660986"/>
              <a:gd name="connsiteX45" fmla="*/ 225617 w 1609547"/>
              <a:gd name="connsiteY45" fmla="*/ 287936 h 1660986"/>
              <a:gd name="connsiteX46" fmla="*/ 266306 w 1609547"/>
              <a:gd name="connsiteY46" fmla="*/ 328261 h 1660986"/>
              <a:gd name="connsiteX47" fmla="*/ 311499 w 1609547"/>
              <a:gd name="connsiteY47" fmla="*/ 384024 h 1660986"/>
              <a:gd name="connsiteX48" fmla="*/ 351169 w 1609547"/>
              <a:gd name="connsiteY48" fmla="*/ 655905 h 1660986"/>
              <a:gd name="connsiteX49" fmla="*/ 190918 w 1609547"/>
              <a:gd name="connsiteY49" fmla="*/ 454363 h 1660986"/>
              <a:gd name="connsiteX50" fmla="*/ 150725 w 1609547"/>
              <a:gd name="connsiteY50" fmla="*/ 394073 h 1660986"/>
              <a:gd name="connsiteX51" fmla="*/ 100483 w 1609547"/>
              <a:gd name="connsiteY51" fmla="*/ 363928 h 1660986"/>
              <a:gd name="connsiteX52" fmla="*/ 0 w 1609547"/>
              <a:gd name="connsiteY52" fmla="*/ 454363 h 1660986"/>
              <a:gd name="connsiteX53" fmla="*/ 80386 w 1609547"/>
              <a:gd name="connsiteY53" fmla="*/ 504605 h 1660986"/>
              <a:gd name="connsiteX54" fmla="*/ 200967 w 1609547"/>
              <a:gd name="connsiteY54" fmla="*/ 595040 h 1660986"/>
              <a:gd name="connsiteX55" fmla="*/ 381837 w 1609547"/>
              <a:gd name="connsiteY55" fmla="*/ 826152 h 1660986"/>
              <a:gd name="connsiteX56" fmla="*/ 432079 w 1609547"/>
              <a:gd name="connsiteY56" fmla="*/ 1137651 h 1660986"/>
              <a:gd name="connsiteX57" fmla="*/ 351692 w 1609547"/>
              <a:gd name="connsiteY57" fmla="*/ 1197941 h 1660986"/>
              <a:gd name="connsiteX58" fmla="*/ 422030 w 1609547"/>
              <a:gd name="connsiteY58" fmla="*/ 1278328 h 1660986"/>
              <a:gd name="connsiteX59" fmla="*/ 422030 w 1609547"/>
              <a:gd name="connsiteY59" fmla="*/ 1358714 h 1660986"/>
              <a:gd name="connsiteX60" fmla="*/ 472272 w 1609547"/>
              <a:gd name="connsiteY60" fmla="*/ 1509440 h 1660986"/>
              <a:gd name="connsiteX61" fmla="*/ 442127 w 1609547"/>
              <a:gd name="connsiteY61"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332773 w 1609547"/>
              <a:gd name="connsiteY42" fmla="*/ 173636 h 1660986"/>
              <a:gd name="connsiteX43" fmla="*/ 255971 w 1609547"/>
              <a:gd name="connsiteY43" fmla="*/ 171150 h 1660986"/>
              <a:gd name="connsiteX44" fmla="*/ 197042 w 1609547"/>
              <a:gd name="connsiteY44" fmla="*/ 242692 h 1660986"/>
              <a:gd name="connsiteX45" fmla="*/ 225617 w 1609547"/>
              <a:gd name="connsiteY45" fmla="*/ 287936 h 1660986"/>
              <a:gd name="connsiteX46" fmla="*/ 266306 w 1609547"/>
              <a:gd name="connsiteY46" fmla="*/ 328261 h 1660986"/>
              <a:gd name="connsiteX47" fmla="*/ 311499 w 1609547"/>
              <a:gd name="connsiteY47" fmla="*/ 384024 h 1660986"/>
              <a:gd name="connsiteX48" fmla="*/ 351169 w 1609547"/>
              <a:gd name="connsiteY48" fmla="*/ 655905 h 1660986"/>
              <a:gd name="connsiteX49" fmla="*/ 164724 w 1609547"/>
              <a:gd name="connsiteY49" fmla="*/ 451982 h 1660986"/>
              <a:gd name="connsiteX50" fmla="*/ 150725 w 1609547"/>
              <a:gd name="connsiteY50" fmla="*/ 394073 h 1660986"/>
              <a:gd name="connsiteX51" fmla="*/ 100483 w 1609547"/>
              <a:gd name="connsiteY51" fmla="*/ 363928 h 1660986"/>
              <a:gd name="connsiteX52" fmla="*/ 0 w 1609547"/>
              <a:gd name="connsiteY52" fmla="*/ 454363 h 1660986"/>
              <a:gd name="connsiteX53" fmla="*/ 80386 w 1609547"/>
              <a:gd name="connsiteY53" fmla="*/ 504605 h 1660986"/>
              <a:gd name="connsiteX54" fmla="*/ 200967 w 1609547"/>
              <a:gd name="connsiteY54" fmla="*/ 595040 h 1660986"/>
              <a:gd name="connsiteX55" fmla="*/ 381837 w 1609547"/>
              <a:gd name="connsiteY55" fmla="*/ 826152 h 1660986"/>
              <a:gd name="connsiteX56" fmla="*/ 432079 w 1609547"/>
              <a:gd name="connsiteY56" fmla="*/ 1137651 h 1660986"/>
              <a:gd name="connsiteX57" fmla="*/ 351692 w 1609547"/>
              <a:gd name="connsiteY57" fmla="*/ 1197941 h 1660986"/>
              <a:gd name="connsiteX58" fmla="*/ 422030 w 1609547"/>
              <a:gd name="connsiteY58" fmla="*/ 1278328 h 1660986"/>
              <a:gd name="connsiteX59" fmla="*/ 422030 w 1609547"/>
              <a:gd name="connsiteY59" fmla="*/ 1358714 h 1660986"/>
              <a:gd name="connsiteX60" fmla="*/ 472272 w 1609547"/>
              <a:gd name="connsiteY60" fmla="*/ 1509440 h 1660986"/>
              <a:gd name="connsiteX61" fmla="*/ 442127 w 1609547"/>
              <a:gd name="connsiteY61"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332773 w 1609547"/>
              <a:gd name="connsiteY42" fmla="*/ 173636 h 1660986"/>
              <a:gd name="connsiteX43" fmla="*/ 255971 w 1609547"/>
              <a:gd name="connsiteY43" fmla="*/ 171150 h 1660986"/>
              <a:gd name="connsiteX44" fmla="*/ 197042 w 1609547"/>
              <a:gd name="connsiteY44" fmla="*/ 242692 h 1660986"/>
              <a:gd name="connsiteX45" fmla="*/ 225617 w 1609547"/>
              <a:gd name="connsiteY45" fmla="*/ 287936 h 1660986"/>
              <a:gd name="connsiteX46" fmla="*/ 266306 w 1609547"/>
              <a:gd name="connsiteY46" fmla="*/ 328261 h 1660986"/>
              <a:gd name="connsiteX47" fmla="*/ 311499 w 1609547"/>
              <a:gd name="connsiteY47" fmla="*/ 384024 h 1660986"/>
              <a:gd name="connsiteX48" fmla="*/ 351169 w 1609547"/>
              <a:gd name="connsiteY48" fmla="*/ 655905 h 1660986"/>
              <a:gd name="connsiteX49" fmla="*/ 164724 w 1609547"/>
              <a:gd name="connsiteY49" fmla="*/ 451982 h 1660986"/>
              <a:gd name="connsiteX50" fmla="*/ 150725 w 1609547"/>
              <a:gd name="connsiteY50" fmla="*/ 394073 h 1660986"/>
              <a:gd name="connsiteX51" fmla="*/ 100483 w 1609547"/>
              <a:gd name="connsiteY51" fmla="*/ 363928 h 1660986"/>
              <a:gd name="connsiteX52" fmla="*/ 8923 w 1609547"/>
              <a:gd name="connsiteY52" fmla="*/ 378424 h 1660986"/>
              <a:gd name="connsiteX53" fmla="*/ 0 w 1609547"/>
              <a:gd name="connsiteY53" fmla="*/ 454363 h 1660986"/>
              <a:gd name="connsiteX54" fmla="*/ 80386 w 1609547"/>
              <a:gd name="connsiteY54" fmla="*/ 504605 h 1660986"/>
              <a:gd name="connsiteX55" fmla="*/ 200967 w 1609547"/>
              <a:gd name="connsiteY55" fmla="*/ 595040 h 1660986"/>
              <a:gd name="connsiteX56" fmla="*/ 381837 w 1609547"/>
              <a:gd name="connsiteY56" fmla="*/ 826152 h 1660986"/>
              <a:gd name="connsiteX57" fmla="*/ 432079 w 1609547"/>
              <a:gd name="connsiteY57" fmla="*/ 1137651 h 1660986"/>
              <a:gd name="connsiteX58" fmla="*/ 351692 w 1609547"/>
              <a:gd name="connsiteY58" fmla="*/ 1197941 h 1660986"/>
              <a:gd name="connsiteX59" fmla="*/ 422030 w 1609547"/>
              <a:gd name="connsiteY59" fmla="*/ 1278328 h 1660986"/>
              <a:gd name="connsiteX60" fmla="*/ 422030 w 1609547"/>
              <a:gd name="connsiteY60" fmla="*/ 1358714 h 1660986"/>
              <a:gd name="connsiteX61" fmla="*/ 472272 w 1609547"/>
              <a:gd name="connsiteY61" fmla="*/ 1509440 h 1660986"/>
              <a:gd name="connsiteX62" fmla="*/ 442127 w 1609547"/>
              <a:gd name="connsiteY62" fmla="*/ 1579778 h 1660986"/>
              <a:gd name="connsiteX0" fmla="*/ 442127 w 1609547"/>
              <a:gd name="connsiteY0" fmla="*/ 1579778 h 1660986"/>
              <a:gd name="connsiteX1" fmla="*/ 508107 w 1609547"/>
              <a:gd name="connsiteY1" fmla="*/ 1624925 h 1660986"/>
              <a:gd name="connsiteX2" fmla="*/ 714169 w 1609547"/>
              <a:gd name="connsiteY2" fmla="*/ 1660986 h 1660986"/>
              <a:gd name="connsiteX3" fmla="*/ 1034980 w 1609547"/>
              <a:gd name="connsiteY3" fmla="*/ 1634916 h 1660986"/>
              <a:gd name="connsiteX4" fmla="*/ 1288566 w 1609547"/>
              <a:gd name="connsiteY4" fmla="*/ 1565682 h 1660986"/>
              <a:gd name="connsiteX5" fmla="*/ 1507252 w 1609547"/>
              <a:gd name="connsiteY5" fmla="*/ 1489343 h 1660986"/>
              <a:gd name="connsiteX6" fmla="*/ 1609547 w 1609547"/>
              <a:gd name="connsiteY6" fmla="*/ 1359478 h 1660986"/>
              <a:gd name="connsiteX7" fmla="*/ 1582929 w 1609547"/>
              <a:gd name="connsiteY7" fmla="*/ 1290443 h 1660986"/>
              <a:gd name="connsiteX8" fmla="*/ 1511894 w 1609547"/>
              <a:gd name="connsiteY8" fmla="*/ 1261316 h 1660986"/>
              <a:gd name="connsiteX9" fmla="*/ 1538209 w 1609547"/>
              <a:gd name="connsiteY9" fmla="*/ 1213040 h 1660986"/>
              <a:gd name="connsiteX10" fmla="*/ 1569113 w 1609547"/>
              <a:gd name="connsiteY10" fmla="*/ 1145082 h 1660986"/>
              <a:gd name="connsiteX11" fmla="*/ 1509110 w 1609547"/>
              <a:gd name="connsiteY11" fmla="*/ 1090418 h 1660986"/>
              <a:gd name="connsiteX12" fmla="*/ 1540825 w 1609547"/>
              <a:gd name="connsiteY12" fmla="*/ 996450 h 1660986"/>
              <a:gd name="connsiteX13" fmla="*/ 1494823 w 1609547"/>
              <a:gd name="connsiteY13" fmla="*/ 947543 h 1660986"/>
              <a:gd name="connsiteX14" fmla="*/ 1438484 w 1609547"/>
              <a:gd name="connsiteY14" fmla="*/ 919491 h 1660986"/>
              <a:gd name="connsiteX15" fmla="*/ 1386672 w 1609547"/>
              <a:gd name="connsiteY15" fmla="*/ 685475 h 1660986"/>
              <a:gd name="connsiteX16" fmla="*/ 1531301 w 1609547"/>
              <a:gd name="connsiteY16" fmla="*/ 169058 h 1660986"/>
              <a:gd name="connsiteX17" fmla="*/ 1602974 w 1609547"/>
              <a:gd name="connsiteY17" fmla="*/ 100577 h 1660986"/>
              <a:gd name="connsiteX18" fmla="*/ 1556734 w 1609547"/>
              <a:gd name="connsiteY18" fmla="*/ 35525 h 1660986"/>
              <a:gd name="connsiteX19" fmla="*/ 1469205 w 1609547"/>
              <a:gd name="connsiteY19" fmla="*/ 47142 h 1660986"/>
              <a:gd name="connsiteX20" fmla="*/ 1440054 w 1609547"/>
              <a:gd name="connsiteY20" fmla="*/ 104581 h 1660986"/>
              <a:gd name="connsiteX21" fmla="*/ 1435292 w 1609547"/>
              <a:gd name="connsiteY21" fmla="*/ 152206 h 1660986"/>
              <a:gd name="connsiteX22" fmla="*/ 1388242 w 1609547"/>
              <a:gd name="connsiteY22" fmla="*/ 283017 h 1660986"/>
              <a:gd name="connsiteX23" fmla="*/ 1336954 w 1609547"/>
              <a:gd name="connsiteY23" fmla="*/ 224062 h 1660986"/>
              <a:gd name="connsiteX24" fmla="*/ 1245995 w 1609547"/>
              <a:gd name="connsiteY24" fmla="*/ 250491 h 1660986"/>
              <a:gd name="connsiteX25" fmla="*/ 1228123 w 1609547"/>
              <a:gd name="connsiteY25" fmla="*/ 359375 h 1660986"/>
              <a:gd name="connsiteX26" fmla="*/ 1201040 w 1609547"/>
              <a:gd name="connsiteY26" fmla="*/ 421313 h 1660986"/>
              <a:gd name="connsiteX27" fmla="*/ 1082030 w 1609547"/>
              <a:gd name="connsiteY27" fmla="*/ 169006 h 1660986"/>
              <a:gd name="connsiteX28" fmla="*/ 1102414 w 1609547"/>
              <a:gd name="connsiteY28" fmla="*/ 86002 h 1660986"/>
              <a:gd name="connsiteX29" fmla="*/ 1045839 w 1609547"/>
              <a:gd name="connsiteY29" fmla="*/ 1664 h 1660986"/>
              <a:gd name="connsiteX30" fmla="*/ 942687 w 1609547"/>
              <a:gd name="connsiteY30" fmla="*/ 34714 h 1660986"/>
              <a:gd name="connsiteX31" fmla="*/ 928085 w 1609547"/>
              <a:gd name="connsiteY31" fmla="*/ 90293 h 1660986"/>
              <a:gd name="connsiteX32" fmla="*/ 954593 w 1609547"/>
              <a:gd name="connsiteY32" fmla="*/ 152912 h 1660986"/>
              <a:gd name="connsiteX33" fmla="*/ 803868 w 1609547"/>
              <a:gd name="connsiteY33" fmla="*/ 504605 h 1660986"/>
              <a:gd name="connsiteX34" fmla="*/ 715814 w 1609547"/>
              <a:gd name="connsiteY34" fmla="*/ 542182 h 1660986"/>
              <a:gd name="connsiteX35" fmla="*/ 683288 w 1609547"/>
              <a:gd name="connsiteY35" fmla="*/ 507797 h 1660986"/>
              <a:gd name="connsiteX36" fmla="*/ 673292 w 1609547"/>
              <a:gd name="connsiteY36" fmla="*/ 447480 h 1660986"/>
              <a:gd name="connsiteX37" fmla="*/ 620092 w 1609547"/>
              <a:gd name="connsiteY37" fmla="*/ 400693 h 1660986"/>
              <a:gd name="connsiteX38" fmla="*/ 551848 w 1609547"/>
              <a:gd name="connsiteY38" fmla="*/ 399855 h 1660986"/>
              <a:gd name="connsiteX39" fmla="*/ 492369 w 1609547"/>
              <a:gd name="connsiteY39" fmla="*/ 414169 h 1660986"/>
              <a:gd name="connsiteX40" fmla="*/ 391885 w 1609547"/>
              <a:gd name="connsiteY40" fmla="*/ 303638 h 1660986"/>
              <a:gd name="connsiteX41" fmla="*/ 366502 w 1609547"/>
              <a:gd name="connsiteY41" fmla="*/ 213726 h 1660986"/>
              <a:gd name="connsiteX42" fmla="*/ 332773 w 1609547"/>
              <a:gd name="connsiteY42" fmla="*/ 173636 h 1660986"/>
              <a:gd name="connsiteX43" fmla="*/ 255971 w 1609547"/>
              <a:gd name="connsiteY43" fmla="*/ 171150 h 1660986"/>
              <a:gd name="connsiteX44" fmla="*/ 197042 w 1609547"/>
              <a:gd name="connsiteY44" fmla="*/ 242692 h 1660986"/>
              <a:gd name="connsiteX45" fmla="*/ 225617 w 1609547"/>
              <a:gd name="connsiteY45" fmla="*/ 287936 h 1660986"/>
              <a:gd name="connsiteX46" fmla="*/ 266306 w 1609547"/>
              <a:gd name="connsiteY46" fmla="*/ 328261 h 1660986"/>
              <a:gd name="connsiteX47" fmla="*/ 311499 w 1609547"/>
              <a:gd name="connsiteY47" fmla="*/ 384024 h 1660986"/>
              <a:gd name="connsiteX48" fmla="*/ 351169 w 1609547"/>
              <a:gd name="connsiteY48" fmla="*/ 655905 h 1660986"/>
              <a:gd name="connsiteX49" fmla="*/ 164724 w 1609547"/>
              <a:gd name="connsiteY49" fmla="*/ 451982 h 1660986"/>
              <a:gd name="connsiteX50" fmla="*/ 150725 w 1609547"/>
              <a:gd name="connsiteY50" fmla="*/ 394073 h 1660986"/>
              <a:gd name="connsiteX51" fmla="*/ 100483 w 1609547"/>
              <a:gd name="connsiteY51" fmla="*/ 363928 h 1660986"/>
              <a:gd name="connsiteX52" fmla="*/ 8923 w 1609547"/>
              <a:gd name="connsiteY52" fmla="*/ 378424 h 1660986"/>
              <a:gd name="connsiteX53" fmla="*/ 0 w 1609547"/>
              <a:gd name="connsiteY53" fmla="*/ 454363 h 1660986"/>
              <a:gd name="connsiteX54" fmla="*/ 80386 w 1609547"/>
              <a:gd name="connsiteY54" fmla="*/ 504605 h 1660986"/>
              <a:gd name="connsiteX55" fmla="*/ 200967 w 1609547"/>
              <a:gd name="connsiteY55" fmla="*/ 595040 h 1660986"/>
              <a:gd name="connsiteX56" fmla="*/ 381837 w 1609547"/>
              <a:gd name="connsiteY56" fmla="*/ 826152 h 1660986"/>
              <a:gd name="connsiteX57" fmla="*/ 432079 w 1609547"/>
              <a:gd name="connsiteY57" fmla="*/ 1137651 h 1660986"/>
              <a:gd name="connsiteX58" fmla="*/ 351692 w 1609547"/>
              <a:gd name="connsiteY58" fmla="*/ 1197941 h 1660986"/>
              <a:gd name="connsiteX59" fmla="*/ 422030 w 1609547"/>
              <a:gd name="connsiteY59" fmla="*/ 1278328 h 1660986"/>
              <a:gd name="connsiteX60" fmla="*/ 422030 w 1609547"/>
              <a:gd name="connsiteY60" fmla="*/ 1358714 h 1660986"/>
              <a:gd name="connsiteX61" fmla="*/ 472272 w 1609547"/>
              <a:gd name="connsiteY61" fmla="*/ 1509440 h 1660986"/>
              <a:gd name="connsiteX62" fmla="*/ 442127 w 1609547"/>
              <a:gd name="connsiteY62"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67996 w 1626818"/>
              <a:gd name="connsiteY50" fmla="*/ 394073 h 1660986"/>
              <a:gd name="connsiteX51" fmla="*/ 117754 w 1626818"/>
              <a:gd name="connsiteY51" fmla="*/ 363928 h 1660986"/>
              <a:gd name="connsiteX52" fmla="*/ 26194 w 1626818"/>
              <a:gd name="connsiteY52" fmla="*/ 378424 h 1660986"/>
              <a:gd name="connsiteX53" fmla="*/ 0 w 1626818"/>
              <a:gd name="connsiteY53" fmla="*/ 421286 h 1660986"/>
              <a:gd name="connsiteX54" fmla="*/ 17271 w 1626818"/>
              <a:gd name="connsiteY54" fmla="*/ 454363 h 1660986"/>
              <a:gd name="connsiteX55" fmla="*/ 97657 w 1626818"/>
              <a:gd name="connsiteY55" fmla="*/ 504605 h 1660986"/>
              <a:gd name="connsiteX56" fmla="*/ 218238 w 1626818"/>
              <a:gd name="connsiteY56" fmla="*/ 595040 h 1660986"/>
              <a:gd name="connsiteX57" fmla="*/ 399108 w 1626818"/>
              <a:gd name="connsiteY57" fmla="*/ 826152 h 1660986"/>
              <a:gd name="connsiteX58" fmla="*/ 449350 w 1626818"/>
              <a:gd name="connsiteY58" fmla="*/ 1137651 h 1660986"/>
              <a:gd name="connsiteX59" fmla="*/ 368963 w 1626818"/>
              <a:gd name="connsiteY59" fmla="*/ 1197941 h 1660986"/>
              <a:gd name="connsiteX60" fmla="*/ 439301 w 1626818"/>
              <a:gd name="connsiteY60" fmla="*/ 1278328 h 1660986"/>
              <a:gd name="connsiteX61" fmla="*/ 439301 w 1626818"/>
              <a:gd name="connsiteY61" fmla="*/ 1358714 h 1660986"/>
              <a:gd name="connsiteX62" fmla="*/ 489543 w 1626818"/>
              <a:gd name="connsiteY62" fmla="*/ 1509440 h 1660986"/>
              <a:gd name="connsiteX63" fmla="*/ 459398 w 1626818"/>
              <a:gd name="connsiteY63"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67996 w 1626818"/>
              <a:gd name="connsiteY50" fmla="*/ 394073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218238 w 1626818"/>
              <a:gd name="connsiteY57" fmla="*/ 595040 h 1660986"/>
              <a:gd name="connsiteX58" fmla="*/ 399108 w 1626818"/>
              <a:gd name="connsiteY58" fmla="*/ 826152 h 1660986"/>
              <a:gd name="connsiteX59" fmla="*/ 449350 w 1626818"/>
              <a:gd name="connsiteY59" fmla="*/ 1137651 h 1660986"/>
              <a:gd name="connsiteX60" fmla="*/ 368963 w 1626818"/>
              <a:gd name="connsiteY60" fmla="*/ 1197941 h 1660986"/>
              <a:gd name="connsiteX61" fmla="*/ 439301 w 1626818"/>
              <a:gd name="connsiteY61" fmla="*/ 1278328 h 1660986"/>
              <a:gd name="connsiteX62" fmla="*/ 439301 w 1626818"/>
              <a:gd name="connsiteY62" fmla="*/ 1358714 h 1660986"/>
              <a:gd name="connsiteX63" fmla="*/ 489543 w 1626818"/>
              <a:gd name="connsiteY63" fmla="*/ 1509440 h 1660986"/>
              <a:gd name="connsiteX64" fmla="*/ 459398 w 1626818"/>
              <a:gd name="connsiteY64"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218238 w 1626818"/>
              <a:gd name="connsiteY57" fmla="*/ 595040 h 1660986"/>
              <a:gd name="connsiteX58" fmla="*/ 399108 w 1626818"/>
              <a:gd name="connsiteY58" fmla="*/ 826152 h 1660986"/>
              <a:gd name="connsiteX59" fmla="*/ 449350 w 1626818"/>
              <a:gd name="connsiteY59" fmla="*/ 1137651 h 1660986"/>
              <a:gd name="connsiteX60" fmla="*/ 368963 w 1626818"/>
              <a:gd name="connsiteY60" fmla="*/ 1197941 h 1660986"/>
              <a:gd name="connsiteX61" fmla="*/ 439301 w 1626818"/>
              <a:gd name="connsiteY61" fmla="*/ 1278328 h 1660986"/>
              <a:gd name="connsiteX62" fmla="*/ 439301 w 1626818"/>
              <a:gd name="connsiteY62" fmla="*/ 1358714 h 1660986"/>
              <a:gd name="connsiteX63" fmla="*/ 489543 w 1626818"/>
              <a:gd name="connsiteY63" fmla="*/ 1509440 h 1660986"/>
              <a:gd name="connsiteX64" fmla="*/ 459398 w 1626818"/>
              <a:gd name="connsiteY64"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399108 w 1626818"/>
              <a:gd name="connsiteY59" fmla="*/ 826152 h 1660986"/>
              <a:gd name="connsiteX60" fmla="*/ 449350 w 1626818"/>
              <a:gd name="connsiteY60" fmla="*/ 1137651 h 1660986"/>
              <a:gd name="connsiteX61" fmla="*/ 368963 w 1626818"/>
              <a:gd name="connsiteY61" fmla="*/ 1197941 h 1660986"/>
              <a:gd name="connsiteX62" fmla="*/ 439301 w 1626818"/>
              <a:gd name="connsiteY62" fmla="*/ 1278328 h 1660986"/>
              <a:gd name="connsiteX63" fmla="*/ 439301 w 1626818"/>
              <a:gd name="connsiteY63" fmla="*/ 1358714 h 1660986"/>
              <a:gd name="connsiteX64" fmla="*/ 489543 w 1626818"/>
              <a:gd name="connsiteY64" fmla="*/ 1509440 h 1660986"/>
              <a:gd name="connsiteX65" fmla="*/ 459398 w 1626818"/>
              <a:gd name="connsiteY65"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368963 w 1626818"/>
              <a:gd name="connsiteY61" fmla="*/ 1197941 h 1660986"/>
              <a:gd name="connsiteX62" fmla="*/ 439301 w 1626818"/>
              <a:gd name="connsiteY62" fmla="*/ 1278328 h 1660986"/>
              <a:gd name="connsiteX63" fmla="*/ 439301 w 1626818"/>
              <a:gd name="connsiteY63" fmla="*/ 1358714 h 1660986"/>
              <a:gd name="connsiteX64" fmla="*/ 489543 w 1626818"/>
              <a:gd name="connsiteY64" fmla="*/ 1509440 h 1660986"/>
              <a:gd name="connsiteX65" fmla="*/ 459398 w 1626818"/>
              <a:gd name="connsiteY65"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68963 w 1626818"/>
              <a:gd name="connsiteY62" fmla="*/ 1197941 h 1660986"/>
              <a:gd name="connsiteX63" fmla="*/ 439301 w 1626818"/>
              <a:gd name="connsiteY63" fmla="*/ 1278328 h 1660986"/>
              <a:gd name="connsiteX64" fmla="*/ 439301 w 1626818"/>
              <a:gd name="connsiteY64" fmla="*/ 1358714 h 1660986"/>
              <a:gd name="connsiteX65" fmla="*/ 489543 w 1626818"/>
              <a:gd name="connsiteY65" fmla="*/ 1509440 h 1660986"/>
              <a:gd name="connsiteX66" fmla="*/ 459398 w 1626818"/>
              <a:gd name="connsiteY66"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68963 w 1626818"/>
              <a:gd name="connsiteY62" fmla="*/ 1197941 h 1660986"/>
              <a:gd name="connsiteX63" fmla="*/ 397669 w 1626818"/>
              <a:gd name="connsiteY63" fmla="*/ 1269011 h 1660986"/>
              <a:gd name="connsiteX64" fmla="*/ 439301 w 1626818"/>
              <a:gd name="connsiteY64" fmla="*/ 1278328 h 1660986"/>
              <a:gd name="connsiteX65" fmla="*/ 439301 w 1626818"/>
              <a:gd name="connsiteY65" fmla="*/ 1358714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68963 w 1626818"/>
              <a:gd name="connsiteY62" fmla="*/ 1197941 h 1660986"/>
              <a:gd name="connsiteX63" fmla="*/ 397669 w 1626818"/>
              <a:gd name="connsiteY63" fmla="*/ 1269011 h 1660986"/>
              <a:gd name="connsiteX64" fmla="*/ 470257 w 1626818"/>
              <a:gd name="connsiteY64" fmla="*/ 1302141 h 1660986"/>
              <a:gd name="connsiteX65" fmla="*/ 439301 w 1626818"/>
              <a:gd name="connsiteY65" fmla="*/ 1358714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68963 w 1626818"/>
              <a:gd name="connsiteY62" fmla="*/ 1197941 h 1660986"/>
              <a:gd name="connsiteX63" fmla="*/ 397669 w 1626818"/>
              <a:gd name="connsiteY63" fmla="*/ 1269011 h 1660986"/>
              <a:gd name="connsiteX64" fmla="*/ 470257 w 1626818"/>
              <a:gd name="connsiteY64" fmla="*/ 1302141 h 1660986"/>
              <a:gd name="connsiteX65" fmla="*/ 425013 w 1626818"/>
              <a:gd name="connsiteY65" fmla="*/ 1370621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397669 w 1626818"/>
              <a:gd name="connsiteY63" fmla="*/ 1269011 h 1660986"/>
              <a:gd name="connsiteX64" fmla="*/ 470257 w 1626818"/>
              <a:gd name="connsiteY64" fmla="*/ 1302141 h 1660986"/>
              <a:gd name="connsiteX65" fmla="*/ 425013 w 1626818"/>
              <a:gd name="connsiteY65" fmla="*/ 1370621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397669 w 1626818"/>
              <a:gd name="connsiteY63" fmla="*/ 1269011 h 1660986"/>
              <a:gd name="connsiteX64" fmla="*/ 470257 w 1626818"/>
              <a:gd name="connsiteY64" fmla="*/ 1302141 h 1660986"/>
              <a:gd name="connsiteX65" fmla="*/ 425013 w 1626818"/>
              <a:gd name="connsiteY65" fmla="*/ 1370621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397669 w 1626818"/>
              <a:gd name="connsiteY63" fmla="*/ 1269011 h 1660986"/>
              <a:gd name="connsiteX64" fmla="*/ 470257 w 1626818"/>
              <a:gd name="connsiteY64" fmla="*/ 1302141 h 1660986"/>
              <a:gd name="connsiteX65" fmla="*/ 425013 w 1626818"/>
              <a:gd name="connsiteY65" fmla="*/ 1370621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397669 w 1626818"/>
              <a:gd name="connsiteY63" fmla="*/ 1269011 h 1660986"/>
              <a:gd name="connsiteX64" fmla="*/ 470257 w 1626818"/>
              <a:gd name="connsiteY64" fmla="*/ 1302141 h 1660986"/>
              <a:gd name="connsiteX65" fmla="*/ 425013 w 1626818"/>
              <a:gd name="connsiteY65" fmla="*/ 1370621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02141 h 1660986"/>
              <a:gd name="connsiteX65" fmla="*/ 425013 w 1626818"/>
              <a:gd name="connsiteY65" fmla="*/ 1370621 h 1660986"/>
              <a:gd name="connsiteX66" fmla="*/ 489543 w 1626818"/>
              <a:gd name="connsiteY66" fmla="*/ 1509440 h 1660986"/>
              <a:gd name="connsiteX67" fmla="*/ 459398 w 1626818"/>
              <a:gd name="connsiteY67"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02141 h 1660986"/>
              <a:gd name="connsiteX65" fmla="*/ 425013 w 1626818"/>
              <a:gd name="connsiteY65" fmla="*/ 1370621 h 1660986"/>
              <a:gd name="connsiteX66" fmla="*/ 423863 w 1626818"/>
              <a:gd name="connsiteY66" fmla="*/ 1435699 h 1660986"/>
              <a:gd name="connsiteX67" fmla="*/ 489543 w 1626818"/>
              <a:gd name="connsiteY67" fmla="*/ 1509440 h 1660986"/>
              <a:gd name="connsiteX68" fmla="*/ 459398 w 1626818"/>
              <a:gd name="connsiteY68"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02141 h 1660986"/>
              <a:gd name="connsiteX65" fmla="*/ 425013 w 1626818"/>
              <a:gd name="connsiteY65" fmla="*/ 1370621 h 1660986"/>
              <a:gd name="connsiteX66" fmla="*/ 423863 w 1626818"/>
              <a:gd name="connsiteY66" fmla="*/ 1435699 h 1660986"/>
              <a:gd name="connsiteX67" fmla="*/ 468112 w 1626818"/>
              <a:gd name="connsiteY67" fmla="*/ 1492771 h 1660986"/>
              <a:gd name="connsiteX68" fmla="*/ 459398 w 1626818"/>
              <a:gd name="connsiteY68"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02141 h 1660986"/>
              <a:gd name="connsiteX65" fmla="*/ 425013 w 1626818"/>
              <a:gd name="connsiteY65" fmla="*/ 1370621 h 1660986"/>
              <a:gd name="connsiteX66" fmla="*/ 423863 w 1626818"/>
              <a:gd name="connsiteY66" fmla="*/ 1435699 h 1660986"/>
              <a:gd name="connsiteX67" fmla="*/ 468112 w 1626818"/>
              <a:gd name="connsiteY67" fmla="*/ 1492771 h 1660986"/>
              <a:gd name="connsiteX68" fmla="*/ 445294 w 1626818"/>
              <a:gd name="connsiteY68" fmla="*/ 1540474 h 1660986"/>
              <a:gd name="connsiteX69" fmla="*/ 459398 w 1626818"/>
              <a:gd name="connsiteY69"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9350 w 1626818"/>
              <a:gd name="connsiteY60" fmla="*/ 1137651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02141 h 1660986"/>
              <a:gd name="connsiteX65" fmla="*/ 425013 w 1626818"/>
              <a:gd name="connsiteY65" fmla="*/ 1370621 h 1660986"/>
              <a:gd name="connsiteX66" fmla="*/ 423863 w 1626818"/>
              <a:gd name="connsiteY66" fmla="*/ 1435699 h 1660986"/>
              <a:gd name="connsiteX67" fmla="*/ 468112 w 1626818"/>
              <a:gd name="connsiteY67" fmla="*/ 1504677 h 1660986"/>
              <a:gd name="connsiteX68" fmla="*/ 445294 w 1626818"/>
              <a:gd name="connsiteY68" fmla="*/ 1540474 h 1660986"/>
              <a:gd name="connsiteX69" fmla="*/ 459398 w 1626818"/>
              <a:gd name="connsiteY69"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2207 w 1626818"/>
              <a:gd name="connsiteY60" fmla="*/ 1125745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02141 h 1660986"/>
              <a:gd name="connsiteX65" fmla="*/ 425013 w 1626818"/>
              <a:gd name="connsiteY65" fmla="*/ 1370621 h 1660986"/>
              <a:gd name="connsiteX66" fmla="*/ 423863 w 1626818"/>
              <a:gd name="connsiteY66" fmla="*/ 1435699 h 1660986"/>
              <a:gd name="connsiteX67" fmla="*/ 468112 w 1626818"/>
              <a:gd name="connsiteY67" fmla="*/ 1504677 h 1660986"/>
              <a:gd name="connsiteX68" fmla="*/ 445294 w 1626818"/>
              <a:gd name="connsiteY68" fmla="*/ 1540474 h 1660986"/>
              <a:gd name="connsiteX69" fmla="*/ 459398 w 1626818"/>
              <a:gd name="connsiteY69"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2207 w 1626818"/>
              <a:gd name="connsiteY60" fmla="*/ 1125745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11666 h 1660986"/>
              <a:gd name="connsiteX65" fmla="*/ 425013 w 1626818"/>
              <a:gd name="connsiteY65" fmla="*/ 1370621 h 1660986"/>
              <a:gd name="connsiteX66" fmla="*/ 423863 w 1626818"/>
              <a:gd name="connsiteY66" fmla="*/ 1435699 h 1660986"/>
              <a:gd name="connsiteX67" fmla="*/ 468112 w 1626818"/>
              <a:gd name="connsiteY67" fmla="*/ 1504677 h 1660986"/>
              <a:gd name="connsiteX68" fmla="*/ 445294 w 1626818"/>
              <a:gd name="connsiteY68" fmla="*/ 1540474 h 1660986"/>
              <a:gd name="connsiteX69" fmla="*/ 459398 w 1626818"/>
              <a:gd name="connsiteY69"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2207 w 1626818"/>
              <a:gd name="connsiteY60" fmla="*/ 1125745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11666 h 1660986"/>
              <a:gd name="connsiteX65" fmla="*/ 425013 w 1626818"/>
              <a:gd name="connsiteY65" fmla="*/ 1370621 h 1660986"/>
              <a:gd name="connsiteX66" fmla="*/ 423863 w 1626818"/>
              <a:gd name="connsiteY66" fmla="*/ 1435699 h 1660986"/>
              <a:gd name="connsiteX67" fmla="*/ 471488 w 1626818"/>
              <a:gd name="connsiteY67" fmla="*/ 1476180 h 1660986"/>
              <a:gd name="connsiteX68" fmla="*/ 468112 w 1626818"/>
              <a:gd name="connsiteY68" fmla="*/ 1504677 h 1660986"/>
              <a:gd name="connsiteX69" fmla="*/ 445294 w 1626818"/>
              <a:gd name="connsiteY69" fmla="*/ 1540474 h 1660986"/>
              <a:gd name="connsiteX70" fmla="*/ 459398 w 1626818"/>
              <a:gd name="connsiteY70"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2207 w 1626818"/>
              <a:gd name="connsiteY60" fmla="*/ 1125745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11666 h 1660986"/>
              <a:gd name="connsiteX65" fmla="*/ 425013 w 1626818"/>
              <a:gd name="connsiteY65" fmla="*/ 1370621 h 1660986"/>
              <a:gd name="connsiteX66" fmla="*/ 423863 w 1626818"/>
              <a:gd name="connsiteY66" fmla="*/ 1435699 h 1660986"/>
              <a:gd name="connsiteX67" fmla="*/ 471488 w 1626818"/>
              <a:gd name="connsiteY67" fmla="*/ 1476180 h 1660986"/>
              <a:gd name="connsiteX68" fmla="*/ 468112 w 1626818"/>
              <a:gd name="connsiteY68" fmla="*/ 1504677 h 1660986"/>
              <a:gd name="connsiteX69" fmla="*/ 445294 w 1626818"/>
              <a:gd name="connsiteY69" fmla="*/ 1540474 h 1660986"/>
              <a:gd name="connsiteX70" fmla="*/ 459398 w 1626818"/>
              <a:gd name="connsiteY70"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4523 w 1626818"/>
              <a:gd name="connsiteY5" fmla="*/ 1489343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2207 w 1626818"/>
              <a:gd name="connsiteY60" fmla="*/ 1125745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11666 h 1660986"/>
              <a:gd name="connsiteX65" fmla="*/ 425013 w 1626818"/>
              <a:gd name="connsiteY65" fmla="*/ 1370621 h 1660986"/>
              <a:gd name="connsiteX66" fmla="*/ 426244 w 1626818"/>
              <a:gd name="connsiteY66" fmla="*/ 1435699 h 1660986"/>
              <a:gd name="connsiteX67" fmla="*/ 471488 w 1626818"/>
              <a:gd name="connsiteY67" fmla="*/ 1476180 h 1660986"/>
              <a:gd name="connsiteX68" fmla="*/ 468112 w 1626818"/>
              <a:gd name="connsiteY68" fmla="*/ 1504677 h 1660986"/>
              <a:gd name="connsiteX69" fmla="*/ 445294 w 1626818"/>
              <a:gd name="connsiteY69" fmla="*/ 1540474 h 1660986"/>
              <a:gd name="connsiteX70" fmla="*/ 459398 w 1626818"/>
              <a:gd name="connsiteY70"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2142 w 1626818"/>
              <a:gd name="connsiteY5" fmla="*/ 1479818 h 1660986"/>
              <a:gd name="connsiteX6" fmla="*/ 1626818 w 1626818"/>
              <a:gd name="connsiteY6" fmla="*/ 1359478 h 1660986"/>
              <a:gd name="connsiteX7" fmla="*/ 1600200 w 1626818"/>
              <a:gd name="connsiteY7" fmla="*/ 1290443 h 1660986"/>
              <a:gd name="connsiteX8" fmla="*/ 1529165 w 1626818"/>
              <a:gd name="connsiteY8" fmla="*/ 1261316 h 1660986"/>
              <a:gd name="connsiteX9" fmla="*/ 1555480 w 1626818"/>
              <a:gd name="connsiteY9" fmla="*/ 1213040 h 1660986"/>
              <a:gd name="connsiteX10" fmla="*/ 1586384 w 1626818"/>
              <a:gd name="connsiteY10" fmla="*/ 1145082 h 1660986"/>
              <a:gd name="connsiteX11" fmla="*/ 1526381 w 1626818"/>
              <a:gd name="connsiteY11" fmla="*/ 1090418 h 1660986"/>
              <a:gd name="connsiteX12" fmla="*/ 1558096 w 1626818"/>
              <a:gd name="connsiteY12" fmla="*/ 996450 h 1660986"/>
              <a:gd name="connsiteX13" fmla="*/ 1512094 w 1626818"/>
              <a:gd name="connsiteY13" fmla="*/ 947543 h 1660986"/>
              <a:gd name="connsiteX14" fmla="*/ 1455755 w 1626818"/>
              <a:gd name="connsiteY14" fmla="*/ 919491 h 1660986"/>
              <a:gd name="connsiteX15" fmla="*/ 1403943 w 1626818"/>
              <a:gd name="connsiteY15" fmla="*/ 685475 h 1660986"/>
              <a:gd name="connsiteX16" fmla="*/ 1548572 w 1626818"/>
              <a:gd name="connsiteY16" fmla="*/ 169058 h 1660986"/>
              <a:gd name="connsiteX17" fmla="*/ 1620245 w 1626818"/>
              <a:gd name="connsiteY17" fmla="*/ 100577 h 1660986"/>
              <a:gd name="connsiteX18" fmla="*/ 1574005 w 1626818"/>
              <a:gd name="connsiteY18" fmla="*/ 35525 h 1660986"/>
              <a:gd name="connsiteX19" fmla="*/ 1486476 w 1626818"/>
              <a:gd name="connsiteY19" fmla="*/ 47142 h 1660986"/>
              <a:gd name="connsiteX20" fmla="*/ 1457325 w 1626818"/>
              <a:gd name="connsiteY20" fmla="*/ 104581 h 1660986"/>
              <a:gd name="connsiteX21" fmla="*/ 1452563 w 1626818"/>
              <a:gd name="connsiteY21" fmla="*/ 152206 h 1660986"/>
              <a:gd name="connsiteX22" fmla="*/ 1405513 w 1626818"/>
              <a:gd name="connsiteY22" fmla="*/ 283017 h 1660986"/>
              <a:gd name="connsiteX23" fmla="*/ 1354225 w 1626818"/>
              <a:gd name="connsiteY23" fmla="*/ 224062 h 1660986"/>
              <a:gd name="connsiteX24" fmla="*/ 1263266 w 1626818"/>
              <a:gd name="connsiteY24" fmla="*/ 250491 h 1660986"/>
              <a:gd name="connsiteX25" fmla="*/ 1245394 w 1626818"/>
              <a:gd name="connsiteY25" fmla="*/ 359375 h 1660986"/>
              <a:gd name="connsiteX26" fmla="*/ 1218311 w 1626818"/>
              <a:gd name="connsiteY26" fmla="*/ 421313 h 1660986"/>
              <a:gd name="connsiteX27" fmla="*/ 1099301 w 1626818"/>
              <a:gd name="connsiteY27" fmla="*/ 169006 h 1660986"/>
              <a:gd name="connsiteX28" fmla="*/ 1119685 w 1626818"/>
              <a:gd name="connsiteY28" fmla="*/ 86002 h 1660986"/>
              <a:gd name="connsiteX29" fmla="*/ 1063110 w 1626818"/>
              <a:gd name="connsiteY29" fmla="*/ 1664 h 1660986"/>
              <a:gd name="connsiteX30" fmla="*/ 959958 w 1626818"/>
              <a:gd name="connsiteY30" fmla="*/ 34714 h 1660986"/>
              <a:gd name="connsiteX31" fmla="*/ 945356 w 1626818"/>
              <a:gd name="connsiteY31" fmla="*/ 90293 h 1660986"/>
              <a:gd name="connsiteX32" fmla="*/ 971864 w 1626818"/>
              <a:gd name="connsiteY32" fmla="*/ 152912 h 1660986"/>
              <a:gd name="connsiteX33" fmla="*/ 821139 w 1626818"/>
              <a:gd name="connsiteY33" fmla="*/ 504605 h 1660986"/>
              <a:gd name="connsiteX34" fmla="*/ 733085 w 1626818"/>
              <a:gd name="connsiteY34" fmla="*/ 542182 h 1660986"/>
              <a:gd name="connsiteX35" fmla="*/ 700559 w 1626818"/>
              <a:gd name="connsiteY35" fmla="*/ 507797 h 1660986"/>
              <a:gd name="connsiteX36" fmla="*/ 690563 w 1626818"/>
              <a:gd name="connsiteY36" fmla="*/ 447480 h 1660986"/>
              <a:gd name="connsiteX37" fmla="*/ 637363 w 1626818"/>
              <a:gd name="connsiteY37" fmla="*/ 400693 h 1660986"/>
              <a:gd name="connsiteX38" fmla="*/ 569119 w 1626818"/>
              <a:gd name="connsiteY38" fmla="*/ 399855 h 1660986"/>
              <a:gd name="connsiteX39" fmla="*/ 509640 w 1626818"/>
              <a:gd name="connsiteY39" fmla="*/ 414169 h 1660986"/>
              <a:gd name="connsiteX40" fmla="*/ 409156 w 1626818"/>
              <a:gd name="connsiteY40" fmla="*/ 303638 h 1660986"/>
              <a:gd name="connsiteX41" fmla="*/ 383773 w 1626818"/>
              <a:gd name="connsiteY41" fmla="*/ 213726 h 1660986"/>
              <a:gd name="connsiteX42" fmla="*/ 350044 w 1626818"/>
              <a:gd name="connsiteY42" fmla="*/ 173636 h 1660986"/>
              <a:gd name="connsiteX43" fmla="*/ 273242 w 1626818"/>
              <a:gd name="connsiteY43" fmla="*/ 171150 h 1660986"/>
              <a:gd name="connsiteX44" fmla="*/ 214313 w 1626818"/>
              <a:gd name="connsiteY44" fmla="*/ 242692 h 1660986"/>
              <a:gd name="connsiteX45" fmla="*/ 242888 w 1626818"/>
              <a:gd name="connsiteY45" fmla="*/ 287936 h 1660986"/>
              <a:gd name="connsiteX46" fmla="*/ 283577 w 1626818"/>
              <a:gd name="connsiteY46" fmla="*/ 328261 h 1660986"/>
              <a:gd name="connsiteX47" fmla="*/ 328770 w 1626818"/>
              <a:gd name="connsiteY47" fmla="*/ 384024 h 1660986"/>
              <a:gd name="connsiteX48" fmla="*/ 368440 w 1626818"/>
              <a:gd name="connsiteY48" fmla="*/ 655905 h 1660986"/>
              <a:gd name="connsiteX49" fmla="*/ 181995 w 1626818"/>
              <a:gd name="connsiteY49" fmla="*/ 451982 h 1660986"/>
              <a:gd name="connsiteX50" fmla="*/ 156090 w 1626818"/>
              <a:gd name="connsiteY50" fmla="*/ 396454 h 1660986"/>
              <a:gd name="connsiteX51" fmla="*/ 117754 w 1626818"/>
              <a:gd name="connsiteY51" fmla="*/ 363928 h 1660986"/>
              <a:gd name="connsiteX52" fmla="*/ 69056 w 1626818"/>
              <a:gd name="connsiteY52" fmla="*/ 356992 h 1660986"/>
              <a:gd name="connsiteX53" fmla="*/ 26194 w 1626818"/>
              <a:gd name="connsiteY53" fmla="*/ 378424 h 1660986"/>
              <a:gd name="connsiteX54" fmla="*/ 0 w 1626818"/>
              <a:gd name="connsiteY54" fmla="*/ 421286 h 1660986"/>
              <a:gd name="connsiteX55" fmla="*/ 17271 w 1626818"/>
              <a:gd name="connsiteY55" fmla="*/ 454363 h 1660986"/>
              <a:gd name="connsiteX56" fmla="*/ 97657 w 1626818"/>
              <a:gd name="connsiteY56" fmla="*/ 504605 h 1660986"/>
              <a:gd name="connsiteX57" fmla="*/ 128588 w 1626818"/>
              <a:gd name="connsiteY57" fmla="*/ 514155 h 1660986"/>
              <a:gd name="connsiteX58" fmla="*/ 218238 w 1626818"/>
              <a:gd name="connsiteY58" fmla="*/ 595040 h 1660986"/>
              <a:gd name="connsiteX59" fmla="*/ 408633 w 1626818"/>
              <a:gd name="connsiteY59" fmla="*/ 847583 h 1660986"/>
              <a:gd name="connsiteX60" fmla="*/ 442207 w 1626818"/>
              <a:gd name="connsiteY60" fmla="*/ 1125745 h 1660986"/>
              <a:gd name="connsiteX61" fmla="*/ 400050 w 1626818"/>
              <a:gd name="connsiteY61" fmla="*/ 1149949 h 1660986"/>
              <a:gd name="connsiteX62" fmla="*/ 376107 w 1626818"/>
              <a:gd name="connsiteY62" fmla="*/ 1205085 h 1660986"/>
              <a:gd name="connsiteX63" fmla="*/ 400050 w 1626818"/>
              <a:gd name="connsiteY63" fmla="*/ 1266629 h 1660986"/>
              <a:gd name="connsiteX64" fmla="*/ 470257 w 1626818"/>
              <a:gd name="connsiteY64" fmla="*/ 1311666 h 1660986"/>
              <a:gd name="connsiteX65" fmla="*/ 425013 w 1626818"/>
              <a:gd name="connsiteY65" fmla="*/ 1370621 h 1660986"/>
              <a:gd name="connsiteX66" fmla="*/ 426244 w 1626818"/>
              <a:gd name="connsiteY66" fmla="*/ 1435699 h 1660986"/>
              <a:gd name="connsiteX67" fmla="*/ 471488 w 1626818"/>
              <a:gd name="connsiteY67" fmla="*/ 1476180 h 1660986"/>
              <a:gd name="connsiteX68" fmla="*/ 468112 w 1626818"/>
              <a:gd name="connsiteY68" fmla="*/ 1504677 h 1660986"/>
              <a:gd name="connsiteX69" fmla="*/ 445294 w 1626818"/>
              <a:gd name="connsiteY69" fmla="*/ 1540474 h 1660986"/>
              <a:gd name="connsiteX70" fmla="*/ 459398 w 1626818"/>
              <a:gd name="connsiteY70"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2142 w 1626818"/>
              <a:gd name="connsiteY5" fmla="*/ 1479818 h 1660986"/>
              <a:gd name="connsiteX6" fmla="*/ 1590675 w 1626818"/>
              <a:gd name="connsiteY6" fmla="*/ 1419030 h 1660986"/>
              <a:gd name="connsiteX7" fmla="*/ 1626818 w 1626818"/>
              <a:gd name="connsiteY7" fmla="*/ 1359478 h 1660986"/>
              <a:gd name="connsiteX8" fmla="*/ 1600200 w 1626818"/>
              <a:gd name="connsiteY8" fmla="*/ 1290443 h 1660986"/>
              <a:gd name="connsiteX9" fmla="*/ 1529165 w 1626818"/>
              <a:gd name="connsiteY9" fmla="*/ 1261316 h 1660986"/>
              <a:gd name="connsiteX10" fmla="*/ 1555480 w 1626818"/>
              <a:gd name="connsiteY10" fmla="*/ 1213040 h 1660986"/>
              <a:gd name="connsiteX11" fmla="*/ 1586384 w 1626818"/>
              <a:gd name="connsiteY11" fmla="*/ 1145082 h 1660986"/>
              <a:gd name="connsiteX12" fmla="*/ 1526381 w 1626818"/>
              <a:gd name="connsiteY12" fmla="*/ 1090418 h 1660986"/>
              <a:gd name="connsiteX13" fmla="*/ 1558096 w 1626818"/>
              <a:gd name="connsiteY13" fmla="*/ 996450 h 1660986"/>
              <a:gd name="connsiteX14" fmla="*/ 1512094 w 1626818"/>
              <a:gd name="connsiteY14" fmla="*/ 947543 h 1660986"/>
              <a:gd name="connsiteX15" fmla="*/ 1455755 w 1626818"/>
              <a:gd name="connsiteY15" fmla="*/ 919491 h 1660986"/>
              <a:gd name="connsiteX16" fmla="*/ 1403943 w 1626818"/>
              <a:gd name="connsiteY16" fmla="*/ 685475 h 1660986"/>
              <a:gd name="connsiteX17" fmla="*/ 1548572 w 1626818"/>
              <a:gd name="connsiteY17" fmla="*/ 169058 h 1660986"/>
              <a:gd name="connsiteX18" fmla="*/ 1620245 w 1626818"/>
              <a:gd name="connsiteY18" fmla="*/ 100577 h 1660986"/>
              <a:gd name="connsiteX19" fmla="*/ 1574005 w 1626818"/>
              <a:gd name="connsiteY19" fmla="*/ 35525 h 1660986"/>
              <a:gd name="connsiteX20" fmla="*/ 1486476 w 1626818"/>
              <a:gd name="connsiteY20" fmla="*/ 47142 h 1660986"/>
              <a:gd name="connsiteX21" fmla="*/ 1457325 w 1626818"/>
              <a:gd name="connsiteY21" fmla="*/ 104581 h 1660986"/>
              <a:gd name="connsiteX22" fmla="*/ 1452563 w 1626818"/>
              <a:gd name="connsiteY22" fmla="*/ 152206 h 1660986"/>
              <a:gd name="connsiteX23" fmla="*/ 1405513 w 1626818"/>
              <a:gd name="connsiteY23" fmla="*/ 283017 h 1660986"/>
              <a:gd name="connsiteX24" fmla="*/ 1354225 w 1626818"/>
              <a:gd name="connsiteY24" fmla="*/ 224062 h 1660986"/>
              <a:gd name="connsiteX25" fmla="*/ 1263266 w 1626818"/>
              <a:gd name="connsiteY25" fmla="*/ 250491 h 1660986"/>
              <a:gd name="connsiteX26" fmla="*/ 1245394 w 1626818"/>
              <a:gd name="connsiteY26" fmla="*/ 359375 h 1660986"/>
              <a:gd name="connsiteX27" fmla="*/ 1218311 w 1626818"/>
              <a:gd name="connsiteY27" fmla="*/ 421313 h 1660986"/>
              <a:gd name="connsiteX28" fmla="*/ 1099301 w 1626818"/>
              <a:gd name="connsiteY28" fmla="*/ 169006 h 1660986"/>
              <a:gd name="connsiteX29" fmla="*/ 1119685 w 1626818"/>
              <a:gd name="connsiteY29" fmla="*/ 86002 h 1660986"/>
              <a:gd name="connsiteX30" fmla="*/ 1063110 w 1626818"/>
              <a:gd name="connsiteY30" fmla="*/ 1664 h 1660986"/>
              <a:gd name="connsiteX31" fmla="*/ 959958 w 1626818"/>
              <a:gd name="connsiteY31" fmla="*/ 34714 h 1660986"/>
              <a:gd name="connsiteX32" fmla="*/ 945356 w 1626818"/>
              <a:gd name="connsiteY32" fmla="*/ 90293 h 1660986"/>
              <a:gd name="connsiteX33" fmla="*/ 971864 w 1626818"/>
              <a:gd name="connsiteY33" fmla="*/ 152912 h 1660986"/>
              <a:gd name="connsiteX34" fmla="*/ 821139 w 1626818"/>
              <a:gd name="connsiteY34" fmla="*/ 504605 h 1660986"/>
              <a:gd name="connsiteX35" fmla="*/ 733085 w 1626818"/>
              <a:gd name="connsiteY35" fmla="*/ 542182 h 1660986"/>
              <a:gd name="connsiteX36" fmla="*/ 700559 w 1626818"/>
              <a:gd name="connsiteY36" fmla="*/ 507797 h 1660986"/>
              <a:gd name="connsiteX37" fmla="*/ 690563 w 1626818"/>
              <a:gd name="connsiteY37" fmla="*/ 447480 h 1660986"/>
              <a:gd name="connsiteX38" fmla="*/ 637363 w 1626818"/>
              <a:gd name="connsiteY38" fmla="*/ 400693 h 1660986"/>
              <a:gd name="connsiteX39" fmla="*/ 569119 w 1626818"/>
              <a:gd name="connsiteY39" fmla="*/ 399855 h 1660986"/>
              <a:gd name="connsiteX40" fmla="*/ 509640 w 1626818"/>
              <a:gd name="connsiteY40" fmla="*/ 414169 h 1660986"/>
              <a:gd name="connsiteX41" fmla="*/ 409156 w 1626818"/>
              <a:gd name="connsiteY41" fmla="*/ 303638 h 1660986"/>
              <a:gd name="connsiteX42" fmla="*/ 383773 w 1626818"/>
              <a:gd name="connsiteY42" fmla="*/ 213726 h 1660986"/>
              <a:gd name="connsiteX43" fmla="*/ 350044 w 1626818"/>
              <a:gd name="connsiteY43" fmla="*/ 173636 h 1660986"/>
              <a:gd name="connsiteX44" fmla="*/ 273242 w 1626818"/>
              <a:gd name="connsiteY44" fmla="*/ 171150 h 1660986"/>
              <a:gd name="connsiteX45" fmla="*/ 214313 w 1626818"/>
              <a:gd name="connsiteY45" fmla="*/ 242692 h 1660986"/>
              <a:gd name="connsiteX46" fmla="*/ 242888 w 1626818"/>
              <a:gd name="connsiteY46" fmla="*/ 287936 h 1660986"/>
              <a:gd name="connsiteX47" fmla="*/ 283577 w 1626818"/>
              <a:gd name="connsiteY47" fmla="*/ 328261 h 1660986"/>
              <a:gd name="connsiteX48" fmla="*/ 328770 w 1626818"/>
              <a:gd name="connsiteY48" fmla="*/ 384024 h 1660986"/>
              <a:gd name="connsiteX49" fmla="*/ 368440 w 1626818"/>
              <a:gd name="connsiteY49" fmla="*/ 655905 h 1660986"/>
              <a:gd name="connsiteX50" fmla="*/ 181995 w 1626818"/>
              <a:gd name="connsiteY50" fmla="*/ 451982 h 1660986"/>
              <a:gd name="connsiteX51" fmla="*/ 156090 w 1626818"/>
              <a:gd name="connsiteY51" fmla="*/ 396454 h 1660986"/>
              <a:gd name="connsiteX52" fmla="*/ 117754 w 1626818"/>
              <a:gd name="connsiteY52" fmla="*/ 363928 h 1660986"/>
              <a:gd name="connsiteX53" fmla="*/ 69056 w 1626818"/>
              <a:gd name="connsiteY53" fmla="*/ 356992 h 1660986"/>
              <a:gd name="connsiteX54" fmla="*/ 26194 w 1626818"/>
              <a:gd name="connsiteY54" fmla="*/ 378424 h 1660986"/>
              <a:gd name="connsiteX55" fmla="*/ 0 w 1626818"/>
              <a:gd name="connsiteY55" fmla="*/ 421286 h 1660986"/>
              <a:gd name="connsiteX56" fmla="*/ 17271 w 1626818"/>
              <a:gd name="connsiteY56" fmla="*/ 454363 h 1660986"/>
              <a:gd name="connsiteX57" fmla="*/ 97657 w 1626818"/>
              <a:gd name="connsiteY57" fmla="*/ 504605 h 1660986"/>
              <a:gd name="connsiteX58" fmla="*/ 128588 w 1626818"/>
              <a:gd name="connsiteY58" fmla="*/ 514155 h 1660986"/>
              <a:gd name="connsiteX59" fmla="*/ 218238 w 1626818"/>
              <a:gd name="connsiteY59" fmla="*/ 595040 h 1660986"/>
              <a:gd name="connsiteX60" fmla="*/ 408633 w 1626818"/>
              <a:gd name="connsiteY60" fmla="*/ 847583 h 1660986"/>
              <a:gd name="connsiteX61" fmla="*/ 442207 w 1626818"/>
              <a:gd name="connsiteY61" fmla="*/ 1125745 h 1660986"/>
              <a:gd name="connsiteX62" fmla="*/ 400050 w 1626818"/>
              <a:gd name="connsiteY62" fmla="*/ 1149949 h 1660986"/>
              <a:gd name="connsiteX63" fmla="*/ 376107 w 1626818"/>
              <a:gd name="connsiteY63" fmla="*/ 1205085 h 1660986"/>
              <a:gd name="connsiteX64" fmla="*/ 400050 w 1626818"/>
              <a:gd name="connsiteY64" fmla="*/ 1266629 h 1660986"/>
              <a:gd name="connsiteX65" fmla="*/ 470257 w 1626818"/>
              <a:gd name="connsiteY65" fmla="*/ 1311666 h 1660986"/>
              <a:gd name="connsiteX66" fmla="*/ 425013 w 1626818"/>
              <a:gd name="connsiteY66" fmla="*/ 1370621 h 1660986"/>
              <a:gd name="connsiteX67" fmla="*/ 426244 w 1626818"/>
              <a:gd name="connsiteY67" fmla="*/ 1435699 h 1660986"/>
              <a:gd name="connsiteX68" fmla="*/ 471488 w 1626818"/>
              <a:gd name="connsiteY68" fmla="*/ 1476180 h 1660986"/>
              <a:gd name="connsiteX69" fmla="*/ 468112 w 1626818"/>
              <a:gd name="connsiteY69" fmla="*/ 1504677 h 1660986"/>
              <a:gd name="connsiteX70" fmla="*/ 445294 w 1626818"/>
              <a:gd name="connsiteY70" fmla="*/ 1540474 h 1660986"/>
              <a:gd name="connsiteX71" fmla="*/ 459398 w 1626818"/>
              <a:gd name="connsiteY71"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2142 w 1626818"/>
              <a:gd name="connsiteY5" fmla="*/ 1479818 h 1660986"/>
              <a:gd name="connsiteX6" fmla="*/ 1590675 w 1626818"/>
              <a:gd name="connsiteY6" fmla="*/ 1419030 h 1660986"/>
              <a:gd name="connsiteX7" fmla="*/ 1626818 w 1626818"/>
              <a:gd name="connsiteY7" fmla="*/ 1359478 h 1660986"/>
              <a:gd name="connsiteX8" fmla="*/ 1600200 w 1626818"/>
              <a:gd name="connsiteY8" fmla="*/ 1290443 h 1660986"/>
              <a:gd name="connsiteX9" fmla="*/ 1529165 w 1626818"/>
              <a:gd name="connsiteY9" fmla="*/ 1261316 h 1660986"/>
              <a:gd name="connsiteX10" fmla="*/ 1555480 w 1626818"/>
              <a:gd name="connsiteY10" fmla="*/ 1213040 h 1660986"/>
              <a:gd name="connsiteX11" fmla="*/ 1586384 w 1626818"/>
              <a:gd name="connsiteY11" fmla="*/ 1145082 h 1660986"/>
              <a:gd name="connsiteX12" fmla="*/ 1526381 w 1626818"/>
              <a:gd name="connsiteY12" fmla="*/ 1090418 h 1660986"/>
              <a:gd name="connsiteX13" fmla="*/ 1558096 w 1626818"/>
              <a:gd name="connsiteY13" fmla="*/ 996450 h 1660986"/>
              <a:gd name="connsiteX14" fmla="*/ 1512094 w 1626818"/>
              <a:gd name="connsiteY14" fmla="*/ 947543 h 1660986"/>
              <a:gd name="connsiteX15" fmla="*/ 1455755 w 1626818"/>
              <a:gd name="connsiteY15" fmla="*/ 919491 h 1660986"/>
              <a:gd name="connsiteX16" fmla="*/ 1403943 w 1626818"/>
              <a:gd name="connsiteY16" fmla="*/ 685475 h 1660986"/>
              <a:gd name="connsiteX17" fmla="*/ 1548572 w 1626818"/>
              <a:gd name="connsiteY17" fmla="*/ 169058 h 1660986"/>
              <a:gd name="connsiteX18" fmla="*/ 1620245 w 1626818"/>
              <a:gd name="connsiteY18" fmla="*/ 100577 h 1660986"/>
              <a:gd name="connsiteX19" fmla="*/ 1574005 w 1626818"/>
              <a:gd name="connsiteY19" fmla="*/ 35525 h 1660986"/>
              <a:gd name="connsiteX20" fmla="*/ 1486476 w 1626818"/>
              <a:gd name="connsiteY20" fmla="*/ 47142 h 1660986"/>
              <a:gd name="connsiteX21" fmla="*/ 1457325 w 1626818"/>
              <a:gd name="connsiteY21" fmla="*/ 104581 h 1660986"/>
              <a:gd name="connsiteX22" fmla="*/ 1452563 w 1626818"/>
              <a:gd name="connsiteY22" fmla="*/ 152206 h 1660986"/>
              <a:gd name="connsiteX23" fmla="*/ 1405513 w 1626818"/>
              <a:gd name="connsiteY23" fmla="*/ 283017 h 1660986"/>
              <a:gd name="connsiteX24" fmla="*/ 1354225 w 1626818"/>
              <a:gd name="connsiteY24" fmla="*/ 224062 h 1660986"/>
              <a:gd name="connsiteX25" fmla="*/ 1263266 w 1626818"/>
              <a:gd name="connsiteY25" fmla="*/ 250491 h 1660986"/>
              <a:gd name="connsiteX26" fmla="*/ 1245394 w 1626818"/>
              <a:gd name="connsiteY26" fmla="*/ 359375 h 1660986"/>
              <a:gd name="connsiteX27" fmla="*/ 1218311 w 1626818"/>
              <a:gd name="connsiteY27" fmla="*/ 421313 h 1660986"/>
              <a:gd name="connsiteX28" fmla="*/ 1099301 w 1626818"/>
              <a:gd name="connsiteY28" fmla="*/ 169006 h 1660986"/>
              <a:gd name="connsiteX29" fmla="*/ 1119685 w 1626818"/>
              <a:gd name="connsiteY29" fmla="*/ 86002 h 1660986"/>
              <a:gd name="connsiteX30" fmla="*/ 1063110 w 1626818"/>
              <a:gd name="connsiteY30" fmla="*/ 1664 h 1660986"/>
              <a:gd name="connsiteX31" fmla="*/ 959958 w 1626818"/>
              <a:gd name="connsiteY31" fmla="*/ 34714 h 1660986"/>
              <a:gd name="connsiteX32" fmla="*/ 945356 w 1626818"/>
              <a:gd name="connsiteY32" fmla="*/ 90293 h 1660986"/>
              <a:gd name="connsiteX33" fmla="*/ 971864 w 1626818"/>
              <a:gd name="connsiteY33" fmla="*/ 152912 h 1660986"/>
              <a:gd name="connsiteX34" fmla="*/ 818758 w 1626818"/>
              <a:gd name="connsiteY34" fmla="*/ 521274 h 1660986"/>
              <a:gd name="connsiteX35" fmla="*/ 733085 w 1626818"/>
              <a:gd name="connsiteY35" fmla="*/ 542182 h 1660986"/>
              <a:gd name="connsiteX36" fmla="*/ 700559 w 1626818"/>
              <a:gd name="connsiteY36" fmla="*/ 507797 h 1660986"/>
              <a:gd name="connsiteX37" fmla="*/ 690563 w 1626818"/>
              <a:gd name="connsiteY37" fmla="*/ 447480 h 1660986"/>
              <a:gd name="connsiteX38" fmla="*/ 637363 w 1626818"/>
              <a:gd name="connsiteY38" fmla="*/ 400693 h 1660986"/>
              <a:gd name="connsiteX39" fmla="*/ 569119 w 1626818"/>
              <a:gd name="connsiteY39" fmla="*/ 399855 h 1660986"/>
              <a:gd name="connsiteX40" fmla="*/ 509640 w 1626818"/>
              <a:gd name="connsiteY40" fmla="*/ 414169 h 1660986"/>
              <a:gd name="connsiteX41" fmla="*/ 409156 w 1626818"/>
              <a:gd name="connsiteY41" fmla="*/ 303638 h 1660986"/>
              <a:gd name="connsiteX42" fmla="*/ 383773 w 1626818"/>
              <a:gd name="connsiteY42" fmla="*/ 213726 h 1660986"/>
              <a:gd name="connsiteX43" fmla="*/ 350044 w 1626818"/>
              <a:gd name="connsiteY43" fmla="*/ 173636 h 1660986"/>
              <a:gd name="connsiteX44" fmla="*/ 273242 w 1626818"/>
              <a:gd name="connsiteY44" fmla="*/ 171150 h 1660986"/>
              <a:gd name="connsiteX45" fmla="*/ 214313 w 1626818"/>
              <a:gd name="connsiteY45" fmla="*/ 242692 h 1660986"/>
              <a:gd name="connsiteX46" fmla="*/ 242888 w 1626818"/>
              <a:gd name="connsiteY46" fmla="*/ 287936 h 1660986"/>
              <a:gd name="connsiteX47" fmla="*/ 283577 w 1626818"/>
              <a:gd name="connsiteY47" fmla="*/ 328261 h 1660986"/>
              <a:gd name="connsiteX48" fmla="*/ 328770 w 1626818"/>
              <a:gd name="connsiteY48" fmla="*/ 384024 h 1660986"/>
              <a:gd name="connsiteX49" fmla="*/ 368440 w 1626818"/>
              <a:gd name="connsiteY49" fmla="*/ 655905 h 1660986"/>
              <a:gd name="connsiteX50" fmla="*/ 181995 w 1626818"/>
              <a:gd name="connsiteY50" fmla="*/ 451982 h 1660986"/>
              <a:gd name="connsiteX51" fmla="*/ 156090 w 1626818"/>
              <a:gd name="connsiteY51" fmla="*/ 396454 h 1660986"/>
              <a:gd name="connsiteX52" fmla="*/ 117754 w 1626818"/>
              <a:gd name="connsiteY52" fmla="*/ 363928 h 1660986"/>
              <a:gd name="connsiteX53" fmla="*/ 69056 w 1626818"/>
              <a:gd name="connsiteY53" fmla="*/ 356992 h 1660986"/>
              <a:gd name="connsiteX54" fmla="*/ 26194 w 1626818"/>
              <a:gd name="connsiteY54" fmla="*/ 378424 h 1660986"/>
              <a:gd name="connsiteX55" fmla="*/ 0 w 1626818"/>
              <a:gd name="connsiteY55" fmla="*/ 421286 h 1660986"/>
              <a:gd name="connsiteX56" fmla="*/ 17271 w 1626818"/>
              <a:gd name="connsiteY56" fmla="*/ 454363 h 1660986"/>
              <a:gd name="connsiteX57" fmla="*/ 97657 w 1626818"/>
              <a:gd name="connsiteY57" fmla="*/ 504605 h 1660986"/>
              <a:gd name="connsiteX58" fmla="*/ 128588 w 1626818"/>
              <a:gd name="connsiteY58" fmla="*/ 514155 h 1660986"/>
              <a:gd name="connsiteX59" fmla="*/ 218238 w 1626818"/>
              <a:gd name="connsiteY59" fmla="*/ 595040 h 1660986"/>
              <a:gd name="connsiteX60" fmla="*/ 408633 w 1626818"/>
              <a:gd name="connsiteY60" fmla="*/ 847583 h 1660986"/>
              <a:gd name="connsiteX61" fmla="*/ 442207 w 1626818"/>
              <a:gd name="connsiteY61" fmla="*/ 1125745 h 1660986"/>
              <a:gd name="connsiteX62" fmla="*/ 400050 w 1626818"/>
              <a:gd name="connsiteY62" fmla="*/ 1149949 h 1660986"/>
              <a:gd name="connsiteX63" fmla="*/ 376107 w 1626818"/>
              <a:gd name="connsiteY63" fmla="*/ 1205085 h 1660986"/>
              <a:gd name="connsiteX64" fmla="*/ 400050 w 1626818"/>
              <a:gd name="connsiteY64" fmla="*/ 1266629 h 1660986"/>
              <a:gd name="connsiteX65" fmla="*/ 470257 w 1626818"/>
              <a:gd name="connsiteY65" fmla="*/ 1311666 h 1660986"/>
              <a:gd name="connsiteX66" fmla="*/ 425013 w 1626818"/>
              <a:gd name="connsiteY66" fmla="*/ 1370621 h 1660986"/>
              <a:gd name="connsiteX67" fmla="*/ 426244 w 1626818"/>
              <a:gd name="connsiteY67" fmla="*/ 1435699 h 1660986"/>
              <a:gd name="connsiteX68" fmla="*/ 471488 w 1626818"/>
              <a:gd name="connsiteY68" fmla="*/ 1476180 h 1660986"/>
              <a:gd name="connsiteX69" fmla="*/ 468112 w 1626818"/>
              <a:gd name="connsiteY69" fmla="*/ 1504677 h 1660986"/>
              <a:gd name="connsiteX70" fmla="*/ 445294 w 1626818"/>
              <a:gd name="connsiteY70" fmla="*/ 1540474 h 1660986"/>
              <a:gd name="connsiteX71" fmla="*/ 459398 w 1626818"/>
              <a:gd name="connsiteY71" fmla="*/ 1579778 h 1660986"/>
              <a:gd name="connsiteX0" fmla="*/ 459398 w 1626818"/>
              <a:gd name="connsiteY0" fmla="*/ 1579778 h 1660986"/>
              <a:gd name="connsiteX1" fmla="*/ 525378 w 1626818"/>
              <a:gd name="connsiteY1" fmla="*/ 1624925 h 1660986"/>
              <a:gd name="connsiteX2" fmla="*/ 731440 w 1626818"/>
              <a:gd name="connsiteY2" fmla="*/ 1660986 h 1660986"/>
              <a:gd name="connsiteX3" fmla="*/ 1052251 w 1626818"/>
              <a:gd name="connsiteY3" fmla="*/ 1634916 h 1660986"/>
              <a:gd name="connsiteX4" fmla="*/ 1305837 w 1626818"/>
              <a:gd name="connsiteY4" fmla="*/ 1565682 h 1660986"/>
              <a:gd name="connsiteX5" fmla="*/ 1522142 w 1626818"/>
              <a:gd name="connsiteY5" fmla="*/ 1479818 h 1660986"/>
              <a:gd name="connsiteX6" fmla="*/ 1590675 w 1626818"/>
              <a:gd name="connsiteY6" fmla="*/ 1419030 h 1660986"/>
              <a:gd name="connsiteX7" fmla="*/ 1626818 w 1626818"/>
              <a:gd name="connsiteY7" fmla="*/ 1359478 h 1660986"/>
              <a:gd name="connsiteX8" fmla="*/ 1600200 w 1626818"/>
              <a:gd name="connsiteY8" fmla="*/ 1290443 h 1660986"/>
              <a:gd name="connsiteX9" fmla="*/ 1529165 w 1626818"/>
              <a:gd name="connsiteY9" fmla="*/ 1261316 h 1660986"/>
              <a:gd name="connsiteX10" fmla="*/ 1555480 w 1626818"/>
              <a:gd name="connsiteY10" fmla="*/ 1213040 h 1660986"/>
              <a:gd name="connsiteX11" fmla="*/ 1586384 w 1626818"/>
              <a:gd name="connsiteY11" fmla="*/ 1145082 h 1660986"/>
              <a:gd name="connsiteX12" fmla="*/ 1526381 w 1626818"/>
              <a:gd name="connsiteY12" fmla="*/ 1090418 h 1660986"/>
              <a:gd name="connsiteX13" fmla="*/ 1558096 w 1626818"/>
              <a:gd name="connsiteY13" fmla="*/ 996450 h 1660986"/>
              <a:gd name="connsiteX14" fmla="*/ 1512094 w 1626818"/>
              <a:gd name="connsiteY14" fmla="*/ 947543 h 1660986"/>
              <a:gd name="connsiteX15" fmla="*/ 1455755 w 1626818"/>
              <a:gd name="connsiteY15" fmla="*/ 919491 h 1660986"/>
              <a:gd name="connsiteX16" fmla="*/ 1403943 w 1626818"/>
              <a:gd name="connsiteY16" fmla="*/ 685475 h 1660986"/>
              <a:gd name="connsiteX17" fmla="*/ 1548572 w 1626818"/>
              <a:gd name="connsiteY17" fmla="*/ 169058 h 1660986"/>
              <a:gd name="connsiteX18" fmla="*/ 1620245 w 1626818"/>
              <a:gd name="connsiteY18" fmla="*/ 100577 h 1660986"/>
              <a:gd name="connsiteX19" fmla="*/ 1574005 w 1626818"/>
              <a:gd name="connsiteY19" fmla="*/ 35525 h 1660986"/>
              <a:gd name="connsiteX20" fmla="*/ 1486476 w 1626818"/>
              <a:gd name="connsiteY20" fmla="*/ 47142 h 1660986"/>
              <a:gd name="connsiteX21" fmla="*/ 1457325 w 1626818"/>
              <a:gd name="connsiteY21" fmla="*/ 104581 h 1660986"/>
              <a:gd name="connsiteX22" fmla="*/ 1452563 w 1626818"/>
              <a:gd name="connsiteY22" fmla="*/ 152206 h 1660986"/>
              <a:gd name="connsiteX23" fmla="*/ 1405513 w 1626818"/>
              <a:gd name="connsiteY23" fmla="*/ 283017 h 1660986"/>
              <a:gd name="connsiteX24" fmla="*/ 1354225 w 1626818"/>
              <a:gd name="connsiteY24" fmla="*/ 224062 h 1660986"/>
              <a:gd name="connsiteX25" fmla="*/ 1263266 w 1626818"/>
              <a:gd name="connsiteY25" fmla="*/ 250491 h 1660986"/>
              <a:gd name="connsiteX26" fmla="*/ 1245394 w 1626818"/>
              <a:gd name="connsiteY26" fmla="*/ 359375 h 1660986"/>
              <a:gd name="connsiteX27" fmla="*/ 1218311 w 1626818"/>
              <a:gd name="connsiteY27" fmla="*/ 421313 h 1660986"/>
              <a:gd name="connsiteX28" fmla="*/ 1099301 w 1626818"/>
              <a:gd name="connsiteY28" fmla="*/ 169006 h 1660986"/>
              <a:gd name="connsiteX29" fmla="*/ 1119685 w 1626818"/>
              <a:gd name="connsiteY29" fmla="*/ 86002 h 1660986"/>
              <a:gd name="connsiteX30" fmla="*/ 1063110 w 1626818"/>
              <a:gd name="connsiteY30" fmla="*/ 1664 h 1660986"/>
              <a:gd name="connsiteX31" fmla="*/ 959958 w 1626818"/>
              <a:gd name="connsiteY31" fmla="*/ 34714 h 1660986"/>
              <a:gd name="connsiteX32" fmla="*/ 945356 w 1626818"/>
              <a:gd name="connsiteY32" fmla="*/ 90293 h 1660986"/>
              <a:gd name="connsiteX33" fmla="*/ 971864 w 1626818"/>
              <a:gd name="connsiteY33" fmla="*/ 152912 h 1660986"/>
              <a:gd name="connsiteX34" fmla="*/ 818758 w 1626818"/>
              <a:gd name="connsiteY34" fmla="*/ 521274 h 1660986"/>
              <a:gd name="connsiteX35" fmla="*/ 733085 w 1626818"/>
              <a:gd name="connsiteY35" fmla="*/ 542182 h 1660986"/>
              <a:gd name="connsiteX36" fmla="*/ 700559 w 1626818"/>
              <a:gd name="connsiteY36" fmla="*/ 507797 h 1660986"/>
              <a:gd name="connsiteX37" fmla="*/ 690563 w 1626818"/>
              <a:gd name="connsiteY37" fmla="*/ 447480 h 1660986"/>
              <a:gd name="connsiteX38" fmla="*/ 637363 w 1626818"/>
              <a:gd name="connsiteY38" fmla="*/ 400693 h 1660986"/>
              <a:gd name="connsiteX39" fmla="*/ 569119 w 1626818"/>
              <a:gd name="connsiteY39" fmla="*/ 399855 h 1660986"/>
              <a:gd name="connsiteX40" fmla="*/ 509640 w 1626818"/>
              <a:gd name="connsiteY40" fmla="*/ 414169 h 1660986"/>
              <a:gd name="connsiteX41" fmla="*/ 409156 w 1626818"/>
              <a:gd name="connsiteY41" fmla="*/ 303638 h 1660986"/>
              <a:gd name="connsiteX42" fmla="*/ 383773 w 1626818"/>
              <a:gd name="connsiteY42" fmla="*/ 213726 h 1660986"/>
              <a:gd name="connsiteX43" fmla="*/ 350044 w 1626818"/>
              <a:gd name="connsiteY43" fmla="*/ 173636 h 1660986"/>
              <a:gd name="connsiteX44" fmla="*/ 273242 w 1626818"/>
              <a:gd name="connsiteY44" fmla="*/ 171150 h 1660986"/>
              <a:gd name="connsiteX45" fmla="*/ 233363 w 1626818"/>
              <a:gd name="connsiteY45" fmla="*/ 204592 h 1660986"/>
              <a:gd name="connsiteX46" fmla="*/ 214313 w 1626818"/>
              <a:gd name="connsiteY46" fmla="*/ 242692 h 1660986"/>
              <a:gd name="connsiteX47" fmla="*/ 242888 w 1626818"/>
              <a:gd name="connsiteY47" fmla="*/ 287936 h 1660986"/>
              <a:gd name="connsiteX48" fmla="*/ 283577 w 1626818"/>
              <a:gd name="connsiteY48" fmla="*/ 328261 h 1660986"/>
              <a:gd name="connsiteX49" fmla="*/ 328770 w 1626818"/>
              <a:gd name="connsiteY49" fmla="*/ 384024 h 1660986"/>
              <a:gd name="connsiteX50" fmla="*/ 368440 w 1626818"/>
              <a:gd name="connsiteY50" fmla="*/ 655905 h 1660986"/>
              <a:gd name="connsiteX51" fmla="*/ 181995 w 1626818"/>
              <a:gd name="connsiteY51" fmla="*/ 451982 h 1660986"/>
              <a:gd name="connsiteX52" fmla="*/ 156090 w 1626818"/>
              <a:gd name="connsiteY52" fmla="*/ 396454 h 1660986"/>
              <a:gd name="connsiteX53" fmla="*/ 117754 w 1626818"/>
              <a:gd name="connsiteY53" fmla="*/ 363928 h 1660986"/>
              <a:gd name="connsiteX54" fmla="*/ 69056 w 1626818"/>
              <a:gd name="connsiteY54" fmla="*/ 356992 h 1660986"/>
              <a:gd name="connsiteX55" fmla="*/ 26194 w 1626818"/>
              <a:gd name="connsiteY55" fmla="*/ 378424 h 1660986"/>
              <a:gd name="connsiteX56" fmla="*/ 0 w 1626818"/>
              <a:gd name="connsiteY56" fmla="*/ 421286 h 1660986"/>
              <a:gd name="connsiteX57" fmla="*/ 17271 w 1626818"/>
              <a:gd name="connsiteY57" fmla="*/ 454363 h 1660986"/>
              <a:gd name="connsiteX58" fmla="*/ 97657 w 1626818"/>
              <a:gd name="connsiteY58" fmla="*/ 504605 h 1660986"/>
              <a:gd name="connsiteX59" fmla="*/ 128588 w 1626818"/>
              <a:gd name="connsiteY59" fmla="*/ 514155 h 1660986"/>
              <a:gd name="connsiteX60" fmla="*/ 218238 w 1626818"/>
              <a:gd name="connsiteY60" fmla="*/ 595040 h 1660986"/>
              <a:gd name="connsiteX61" fmla="*/ 408633 w 1626818"/>
              <a:gd name="connsiteY61" fmla="*/ 847583 h 1660986"/>
              <a:gd name="connsiteX62" fmla="*/ 442207 w 1626818"/>
              <a:gd name="connsiteY62" fmla="*/ 1125745 h 1660986"/>
              <a:gd name="connsiteX63" fmla="*/ 400050 w 1626818"/>
              <a:gd name="connsiteY63" fmla="*/ 1149949 h 1660986"/>
              <a:gd name="connsiteX64" fmla="*/ 376107 w 1626818"/>
              <a:gd name="connsiteY64" fmla="*/ 1205085 h 1660986"/>
              <a:gd name="connsiteX65" fmla="*/ 400050 w 1626818"/>
              <a:gd name="connsiteY65" fmla="*/ 1266629 h 1660986"/>
              <a:gd name="connsiteX66" fmla="*/ 470257 w 1626818"/>
              <a:gd name="connsiteY66" fmla="*/ 1311666 h 1660986"/>
              <a:gd name="connsiteX67" fmla="*/ 425013 w 1626818"/>
              <a:gd name="connsiteY67" fmla="*/ 1370621 h 1660986"/>
              <a:gd name="connsiteX68" fmla="*/ 426244 w 1626818"/>
              <a:gd name="connsiteY68" fmla="*/ 1435699 h 1660986"/>
              <a:gd name="connsiteX69" fmla="*/ 471488 w 1626818"/>
              <a:gd name="connsiteY69" fmla="*/ 1476180 h 1660986"/>
              <a:gd name="connsiteX70" fmla="*/ 468112 w 1626818"/>
              <a:gd name="connsiteY70" fmla="*/ 1504677 h 1660986"/>
              <a:gd name="connsiteX71" fmla="*/ 445294 w 1626818"/>
              <a:gd name="connsiteY71" fmla="*/ 1540474 h 1660986"/>
              <a:gd name="connsiteX72" fmla="*/ 459398 w 1626818"/>
              <a:gd name="connsiteY72" fmla="*/ 1579778 h 1660986"/>
              <a:gd name="connsiteX0" fmla="*/ 459398 w 1626818"/>
              <a:gd name="connsiteY0" fmla="*/ 1570893 h 1652101"/>
              <a:gd name="connsiteX1" fmla="*/ 525378 w 1626818"/>
              <a:gd name="connsiteY1" fmla="*/ 1616040 h 1652101"/>
              <a:gd name="connsiteX2" fmla="*/ 731440 w 1626818"/>
              <a:gd name="connsiteY2" fmla="*/ 1652101 h 1652101"/>
              <a:gd name="connsiteX3" fmla="*/ 1052251 w 1626818"/>
              <a:gd name="connsiteY3" fmla="*/ 1626031 h 1652101"/>
              <a:gd name="connsiteX4" fmla="*/ 1305837 w 1626818"/>
              <a:gd name="connsiteY4" fmla="*/ 1556797 h 1652101"/>
              <a:gd name="connsiteX5" fmla="*/ 1522142 w 1626818"/>
              <a:gd name="connsiteY5" fmla="*/ 1470933 h 1652101"/>
              <a:gd name="connsiteX6" fmla="*/ 1590675 w 1626818"/>
              <a:gd name="connsiteY6" fmla="*/ 1410145 h 1652101"/>
              <a:gd name="connsiteX7" fmla="*/ 1626818 w 1626818"/>
              <a:gd name="connsiteY7" fmla="*/ 1350593 h 1652101"/>
              <a:gd name="connsiteX8" fmla="*/ 1600200 w 1626818"/>
              <a:gd name="connsiteY8" fmla="*/ 1281558 h 1652101"/>
              <a:gd name="connsiteX9" fmla="*/ 1529165 w 1626818"/>
              <a:gd name="connsiteY9" fmla="*/ 1252431 h 1652101"/>
              <a:gd name="connsiteX10" fmla="*/ 1555480 w 1626818"/>
              <a:gd name="connsiteY10" fmla="*/ 1204155 h 1652101"/>
              <a:gd name="connsiteX11" fmla="*/ 1586384 w 1626818"/>
              <a:gd name="connsiteY11" fmla="*/ 1136197 h 1652101"/>
              <a:gd name="connsiteX12" fmla="*/ 1526381 w 1626818"/>
              <a:gd name="connsiteY12" fmla="*/ 1081533 h 1652101"/>
              <a:gd name="connsiteX13" fmla="*/ 1558096 w 1626818"/>
              <a:gd name="connsiteY13" fmla="*/ 987565 h 1652101"/>
              <a:gd name="connsiteX14" fmla="*/ 1512094 w 1626818"/>
              <a:gd name="connsiteY14" fmla="*/ 938658 h 1652101"/>
              <a:gd name="connsiteX15" fmla="*/ 1455755 w 1626818"/>
              <a:gd name="connsiteY15" fmla="*/ 910606 h 1652101"/>
              <a:gd name="connsiteX16" fmla="*/ 1403943 w 1626818"/>
              <a:gd name="connsiteY16" fmla="*/ 676590 h 1652101"/>
              <a:gd name="connsiteX17" fmla="*/ 1548572 w 1626818"/>
              <a:gd name="connsiteY17" fmla="*/ 160173 h 1652101"/>
              <a:gd name="connsiteX18" fmla="*/ 1620245 w 1626818"/>
              <a:gd name="connsiteY18" fmla="*/ 91692 h 1652101"/>
              <a:gd name="connsiteX19" fmla="*/ 1574005 w 1626818"/>
              <a:gd name="connsiteY19" fmla="*/ 26640 h 1652101"/>
              <a:gd name="connsiteX20" fmla="*/ 1486476 w 1626818"/>
              <a:gd name="connsiteY20" fmla="*/ 38257 h 1652101"/>
              <a:gd name="connsiteX21" fmla="*/ 1457325 w 1626818"/>
              <a:gd name="connsiteY21" fmla="*/ 95696 h 1652101"/>
              <a:gd name="connsiteX22" fmla="*/ 1452563 w 1626818"/>
              <a:gd name="connsiteY22" fmla="*/ 143321 h 1652101"/>
              <a:gd name="connsiteX23" fmla="*/ 1405513 w 1626818"/>
              <a:gd name="connsiteY23" fmla="*/ 274132 h 1652101"/>
              <a:gd name="connsiteX24" fmla="*/ 1354225 w 1626818"/>
              <a:gd name="connsiteY24" fmla="*/ 215177 h 1652101"/>
              <a:gd name="connsiteX25" fmla="*/ 1263266 w 1626818"/>
              <a:gd name="connsiteY25" fmla="*/ 241606 h 1652101"/>
              <a:gd name="connsiteX26" fmla="*/ 1245394 w 1626818"/>
              <a:gd name="connsiteY26" fmla="*/ 350490 h 1652101"/>
              <a:gd name="connsiteX27" fmla="*/ 1218311 w 1626818"/>
              <a:gd name="connsiteY27" fmla="*/ 412428 h 1652101"/>
              <a:gd name="connsiteX28" fmla="*/ 1099301 w 1626818"/>
              <a:gd name="connsiteY28" fmla="*/ 160121 h 1652101"/>
              <a:gd name="connsiteX29" fmla="*/ 1119685 w 1626818"/>
              <a:gd name="connsiteY29" fmla="*/ 77117 h 1652101"/>
              <a:gd name="connsiteX30" fmla="*/ 1053585 w 1626818"/>
              <a:gd name="connsiteY30" fmla="*/ 2304 h 1652101"/>
              <a:gd name="connsiteX31" fmla="*/ 959958 w 1626818"/>
              <a:gd name="connsiteY31" fmla="*/ 25829 h 1652101"/>
              <a:gd name="connsiteX32" fmla="*/ 945356 w 1626818"/>
              <a:gd name="connsiteY32" fmla="*/ 81408 h 1652101"/>
              <a:gd name="connsiteX33" fmla="*/ 971864 w 1626818"/>
              <a:gd name="connsiteY33" fmla="*/ 144027 h 1652101"/>
              <a:gd name="connsiteX34" fmla="*/ 818758 w 1626818"/>
              <a:gd name="connsiteY34" fmla="*/ 512389 h 1652101"/>
              <a:gd name="connsiteX35" fmla="*/ 733085 w 1626818"/>
              <a:gd name="connsiteY35" fmla="*/ 533297 h 1652101"/>
              <a:gd name="connsiteX36" fmla="*/ 700559 w 1626818"/>
              <a:gd name="connsiteY36" fmla="*/ 498912 h 1652101"/>
              <a:gd name="connsiteX37" fmla="*/ 690563 w 1626818"/>
              <a:gd name="connsiteY37" fmla="*/ 438595 h 1652101"/>
              <a:gd name="connsiteX38" fmla="*/ 637363 w 1626818"/>
              <a:gd name="connsiteY38" fmla="*/ 391808 h 1652101"/>
              <a:gd name="connsiteX39" fmla="*/ 569119 w 1626818"/>
              <a:gd name="connsiteY39" fmla="*/ 390970 h 1652101"/>
              <a:gd name="connsiteX40" fmla="*/ 509640 w 1626818"/>
              <a:gd name="connsiteY40" fmla="*/ 405284 h 1652101"/>
              <a:gd name="connsiteX41" fmla="*/ 409156 w 1626818"/>
              <a:gd name="connsiteY41" fmla="*/ 294753 h 1652101"/>
              <a:gd name="connsiteX42" fmla="*/ 383773 w 1626818"/>
              <a:gd name="connsiteY42" fmla="*/ 204841 h 1652101"/>
              <a:gd name="connsiteX43" fmla="*/ 350044 w 1626818"/>
              <a:gd name="connsiteY43" fmla="*/ 164751 h 1652101"/>
              <a:gd name="connsiteX44" fmla="*/ 273242 w 1626818"/>
              <a:gd name="connsiteY44" fmla="*/ 162265 h 1652101"/>
              <a:gd name="connsiteX45" fmla="*/ 233363 w 1626818"/>
              <a:gd name="connsiteY45" fmla="*/ 195707 h 1652101"/>
              <a:gd name="connsiteX46" fmla="*/ 214313 w 1626818"/>
              <a:gd name="connsiteY46" fmla="*/ 233807 h 1652101"/>
              <a:gd name="connsiteX47" fmla="*/ 242888 w 1626818"/>
              <a:gd name="connsiteY47" fmla="*/ 279051 h 1652101"/>
              <a:gd name="connsiteX48" fmla="*/ 283577 w 1626818"/>
              <a:gd name="connsiteY48" fmla="*/ 319376 h 1652101"/>
              <a:gd name="connsiteX49" fmla="*/ 328770 w 1626818"/>
              <a:gd name="connsiteY49" fmla="*/ 375139 h 1652101"/>
              <a:gd name="connsiteX50" fmla="*/ 368440 w 1626818"/>
              <a:gd name="connsiteY50" fmla="*/ 647020 h 1652101"/>
              <a:gd name="connsiteX51" fmla="*/ 181995 w 1626818"/>
              <a:gd name="connsiteY51" fmla="*/ 443097 h 1652101"/>
              <a:gd name="connsiteX52" fmla="*/ 156090 w 1626818"/>
              <a:gd name="connsiteY52" fmla="*/ 387569 h 1652101"/>
              <a:gd name="connsiteX53" fmla="*/ 117754 w 1626818"/>
              <a:gd name="connsiteY53" fmla="*/ 355043 h 1652101"/>
              <a:gd name="connsiteX54" fmla="*/ 69056 w 1626818"/>
              <a:gd name="connsiteY54" fmla="*/ 348107 h 1652101"/>
              <a:gd name="connsiteX55" fmla="*/ 26194 w 1626818"/>
              <a:gd name="connsiteY55" fmla="*/ 369539 h 1652101"/>
              <a:gd name="connsiteX56" fmla="*/ 0 w 1626818"/>
              <a:gd name="connsiteY56" fmla="*/ 412401 h 1652101"/>
              <a:gd name="connsiteX57" fmla="*/ 17271 w 1626818"/>
              <a:gd name="connsiteY57" fmla="*/ 445478 h 1652101"/>
              <a:gd name="connsiteX58" fmla="*/ 97657 w 1626818"/>
              <a:gd name="connsiteY58" fmla="*/ 495720 h 1652101"/>
              <a:gd name="connsiteX59" fmla="*/ 128588 w 1626818"/>
              <a:gd name="connsiteY59" fmla="*/ 505270 h 1652101"/>
              <a:gd name="connsiteX60" fmla="*/ 218238 w 1626818"/>
              <a:gd name="connsiteY60" fmla="*/ 586155 h 1652101"/>
              <a:gd name="connsiteX61" fmla="*/ 408633 w 1626818"/>
              <a:gd name="connsiteY61" fmla="*/ 838698 h 1652101"/>
              <a:gd name="connsiteX62" fmla="*/ 442207 w 1626818"/>
              <a:gd name="connsiteY62" fmla="*/ 1116860 h 1652101"/>
              <a:gd name="connsiteX63" fmla="*/ 400050 w 1626818"/>
              <a:gd name="connsiteY63" fmla="*/ 1141064 h 1652101"/>
              <a:gd name="connsiteX64" fmla="*/ 376107 w 1626818"/>
              <a:gd name="connsiteY64" fmla="*/ 1196200 h 1652101"/>
              <a:gd name="connsiteX65" fmla="*/ 400050 w 1626818"/>
              <a:gd name="connsiteY65" fmla="*/ 1257744 h 1652101"/>
              <a:gd name="connsiteX66" fmla="*/ 470257 w 1626818"/>
              <a:gd name="connsiteY66" fmla="*/ 1302781 h 1652101"/>
              <a:gd name="connsiteX67" fmla="*/ 425013 w 1626818"/>
              <a:gd name="connsiteY67" fmla="*/ 1361736 h 1652101"/>
              <a:gd name="connsiteX68" fmla="*/ 426244 w 1626818"/>
              <a:gd name="connsiteY68" fmla="*/ 1426814 h 1652101"/>
              <a:gd name="connsiteX69" fmla="*/ 471488 w 1626818"/>
              <a:gd name="connsiteY69" fmla="*/ 1467295 h 1652101"/>
              <a:gd name="connsiteX70" fmla="*/ 468112 w 1626818"/>
              <a:gd name="connsiteY70" fmla="*/ 1495792 h 1652101"/>
              <a:gd name="connsiteX71" fmla="*/ 445294 w 1626818"/>
              <a:gd name="connsiteY71" fmla="*/ 1531589 h 1652101"/>
              <a:gd name="connsiteX72" fmla="*/ 459398 w 1626818"/>
              <a:gd name="connsiteY72" fmla="*/ 1570893 h 1652101"/>
              <a:gd name="connsiteX0" fmla="*/ 459398 w 1626818"/>
              <a:gd name="connsiteY0" fmla="*/ 1570893 h 1652101"/>
              <a:gd name="connsiteX1" fmla="*/ 525378 w 1626818"/>
              <a:gd name="connsiteY1" fmla="*/ 1616040 h 1652101"/>
              <a:gd name="connsiteX2" fmla="*/ 731440 w 1626818"/>
              <a:gd name="connsiteY2" fmla="*/ 1652101 h 1652101"/>
              <a:gd name="connsiteX3" fmla="*/ 1052251 w 1626818"/>
              <a:gd name="connsiteY3" fmla="*/ 1626031 h 1652101"/>
              <a:gd name="connsiteX4" fmla="*/ 1305837 w 1626818"/>
              <a:gd name="connsiteY4" fmla="*/ 1556797 h 1652101"/>
              <a:gd name="connsiteX5" fmla="*/ 1522142 w 1626818"/>
              <a:gd name="connsiteY5" fmla="*/ 1470933 h 1652101"/>
              <a:gd name="connsiteX6" fmla="*/ 1590675 w 1626818"/>
              <a:gd name="connsiteY6" fmla="*/ 1410145 h 1652101"/>
              <a:gd name="connsiteX7" fmla="*/ 1626818 w 1626818"/>
              <a:gd name="connsiteY7" fmla="*/ 1350593 h 1652101"/>
              <a:gd name="connsiteX8" fmla="*/ 1600200 w 1626818"/>
              <a:gd name="connsiteY8" fmla="*/ 1281558 h 1652101"/>
              <a:gd name="connsiteX9" fmla="*/ 1529165 w 1626818"/>
              <a:gd name="connsiteY9" fmla="*/ 1252431 h 1652101"/>
              <a:gd name="connsiteX10" fmla="*/ 1555480 w 1626818"/>
              <a:gd name="connsiteY10" fmla="*/ 1204155 h 1652101"/>
              <a:gd name="connsiteX11" fmla="*/ 1586384 w 1626818"/>
              <a:gd name="connsiteY11" fmla="*/ 1136197 h 1652101"/>
              <a:gd name="connsiteX12" fmla="*/ 1526381 w 1626818"/>
              <a:gd name="connsiteY12" fmla="*/ 1081533 h 1652101"/>
              <a:gd name="connsiteX13" fmla="*/ 1558096 w 1626818"/>
              <a:gd name="connsiteY13" fmla="*/ 987565 h 1652101"/>
              <a:gd name="connsiteX14" fmla="*/ 1512094 w 1626818"/>
              <a:gd name="connsiteY14" fmla="*/ 938658 h 1652101"/>
              <a:gd name="connsiteX15" fmla="*/ 1455755 w 1626818"/>
              <a:gd name="connsiteY15" fmla="*/ 910606 h 1652101"/>
              <a:gd name="connsiteX16" fmla="*/ 1403943 w 1626818"/>
              <a:gd name="connsiteY16" fmla="*/ 676590 h 1652101"/>
              <a:gd name="connsiteX17" fmla="*/ 1548572 w 1626818"/>
              <a:gd name="connsiteY17" fmla="*/ 160173 h 1652101"/>
              <a:gd name="connsiteX18" fmla="*/ 1620245 w 1626818"/>
              <a:gd name="connsiteY18" fmla="*/ 91692 h 1652101"/>
              <a:gd name="connsiteX19" fmla="*/ 1574005 w 1626818"/>
              <a:gd name="connsiteY19" fmla="*/ 26640 h 1652101"/>
              <a:gd name="connsiteX20" fmla="*/ 1486476 w 1626818"/>
              <a:gd name="connsiteY20" fmla="*/ 38257 h 1652101"/>
              <a:gd name="connsiteX21" fmla="*/ 1457325 w 1626818"/>
              <a:gd name="connsiteY21" fmla="*/ 95696 h 1652101"/>
              <a:gd name="connsiteX22" fmla="*/ 1452563 w 1626818"/>
              <a:gd name="connsiteY22" fmla="*/ 143321 h 1652101"/>
              <a:gd name="connsiteX23" fmla="*/ 1405513 w 1626818"/>
              <a:gd name="connsiteY23" fmla="*/ 274132 h 1652101"/>
              <a:gd name="connsiteX24" fmla="*/ 1354225 w 1626818"/>
              <a:gd name="connsiteY24" fmla="*/ 215177 h 1652101"/>
              <a:gd name="connsiteX25" fmla="*/ 1263266 w 1626818"/>
              <a:gd name="connsiteY25" fmla="*/ 241606 h 1652101"/>
              <a:gd name="connsiteX26" fmla="*/ 1245394 w 1626818"/>
              <a:gd name="connsiteY26" fmla="*/ 350490 h 1652101"/>
              <a:gd name="connsiteX27" fmla="*/ 1218311 w 1626818"/>
              <a:gd name="connsiteY27" fmla="*/ 412428 h 1652101"/>
              <a:gd name="connsiteX28" fmla="*/ 1099301 w 1626818"/>
              <a:gd name="connsiteY28" fmla="*/ 160121 h 1652101"/>
              <a:gd name="connsiteX29" fmla="*/ 1119685 w 1626818"/>
              <a:gd name="connsiteY29" fmla="*/ 77117 h 1652101"/>
              <a:gd name="connsiteX30" fmla="*/ 1053585 w 1626818"/>
              <a:gd name="connsiteY30" fmla="*/ 2304 h 1652101"/>
              <a:gd name="connsiteX31" fmla="*/ 959958 w 1626818"/>
              <a:gd name="connsiteY31" fmla="*/ 25829 h 1652101"/>
              <a:gd name="connsiteX32" fmla="*/ 945356 w 1626818"/>
              <a:gd name="connsiteY32" fmla="*/ 81408 h 1652101"/>
              <a:gd name="connsiteX33" fmla="*/ 971864 w 1626818"/>
              <a:gd name="connsiteY33" fmla="*/ 144027 h 1652101"/>
              <a:gd name="connsiteX34" fmla="*/ 818758 w 1626818"/>
              <a:gd name="connsiteY34" fmla="*/ 512389 h 1652101"/>
              <a:gd name="connsiteX35" fmla="*/ 733085 w 1626818"/>
              <a:gd name="connsiteY35" fmla="*/ 533297 h 1652101"/>
              <a:gd name="connsiteX36" fmla="*/ 700559 w 1626818"/>
              <a:gd name="connsiteY36" fmla="*/ 498912 h 1652101"/>
              <a:gd name="connsiteX37" fmla="*/ 690563 w 1626818"/>
              <a:gd name="connsiteY37" fmla="*/ 438595 h 1652101"/>
              <a:gd name="connsiteX38" fmla="*/ 637363 w 1626818"/>
              <a:gd name="connsiteY38" fmla="*/ 391808 h 1652101"/>
              <a:gd name="connsiteX39" fmla="*/ 569119 w 1626818"/>
              <a:gd name="connsiteY39" fmla="*/ 390970 h 1652101"/>
              <a:gd name="connsiteX40" fmla="*/ 509640 w 1626818"/>
              <a:gd name="connsiteY40" fmla="*/ 405284 h 1652101"/>
              <a:gd name="connsiteX41" fmla="*/ 409156 w 1626818"/>
              <a:gd name="connsiteY41" fmla="*/ 294753 h 1652101"/>
              <a:gd name="connsiteX42" fmla="*/ 383773 w 1626818"/>
              <a:gd name="connsiteY42" fmla="*/ 204841 h 1652101"/>
              <a:gd name="connsiteX43" fmla="*/ 350044 w 1626818"/>
              <a:gd name="connsiteY43" fmla="*/ 164751 h 1652101"/>
              <a:gd name="connsiteX44" fmla="*/ 273242 w 1626818"/>
              <a:gd name="connsiteY44" fmla="*/ 162265 h 1652101"/>
              <a:gd name="connsiteX45" fmla="*/ 233363 w 1626818"/>
              <a:gd name="connsiteY45" fmla="*/ 195707 h 1652101"/>
              <a:gd name="connsiteX46" fmla="*/ 214313 w 1626818"/>
              <a:gd name="connsiteY46" fmla="*/ 233807 h 1652101"/>
              <a:gd name="connsiteX47" fmla="*/ 242888 w 1626818"/>
              <a:gd name="connsiteY47" fmla="*/ 279051 h 1652101"/>
              <a:gd name="connsiteX48" fmla="*/ 283577 w 1626818"/>
              <a:gd name="connsiteY48" fmla="*/ 319376 h 1652101"/>
              <a:gd name="connsiteX49" fmla="*/ 328770 w 1626818"/>
              <a:gd name="connsiteY49" fmla="*/ 375139 h 1652101"/>
              <a:gd name="connsiteX50" fmla="*/ 368440 w 1626818"/>
              <a:gd name="connsiteY50" fmla="*/ 647020 h 1652101"/>
              <a:gd name="connsiteX51" fmla="*/ 181995 w 1626818"/>
              <a:gd name="connsiteY51" fmla="*/ 443097 h 1652101"/>
              <a:gd name="connsiteX52" fmla="*/ 156090 w 1626818"/>
              <a:gd name="connsiteY52" fmla="*/ 387569 h 1652101"/>
              <a:gd name="connsiteX53" fmla="*/ 117754 w 1626818"/>
              <a:gd name="connsiteY53" fmla="*/ 355043 h 1652101"/>
              <a:gd name="connsiteX54" fmla="*/ 69056 w 1626818"/>
              <a:gd name="connsiteY54" fmla="*/ 348107 h 1652101"/>
              <a:gd name="connsiteX55" fmla="*/ 26194 w 1626818"/>
              <a:gd name="connsiteY55" fmla="*/ 369539 h 1652101"/>
              <a:gd name="connsiteX56" fmla="*/ 0 w 1626818"/>
              <a:gd name="connsiteY56" fmla="*/ 412401 h 1652101"/>
              <a:gd name="connsiteX57" fmla="*/ 17271 w 1626818"/>
              <a:gd name="connsiteY57" fmla="*/ 445478 h 1652101"/>
              <a:gd name="connsiteX58" fmla="*/ 42863 w 1626818"/>
              <a:gd name="connsiteY58" fmla="*/ 481457 h 1652101"/>
              <a:gd name="connsiteX59" fmla="*/ 97657 w 1626818"/>
              <a:gd name="connsiteY59" fmla="*/ 495720 h 1652101"/>
              <a:gd name="connsiteX60" fmla="*/ 128588 w 1626818"/>
              <a:gd name="connsiteY60" fmla="*/ 505270 h 1652101"/>
              <a:gd name="connsiteX61" fmla="*/ 218238 w 1626818"/>
              <a:gd name="connsiteY61" fmla="*/ 586155 h 1652101"/>
              <a:gd name="connsiteX62" fmla="*/ 408633 w 1626818"/>
              <a:gd name="connsiteY62" fmla="*/ 838698 h 1652101"/>
              <a:gd name="connsiteX63" fmla="*/ 442207 w 1626818"/>
              <a:gd name="connsiteY63" fmla="*/ 1116860 h 1652101"/>
              <a:gd name="connsiteX64" fmla="*/ 400050 w 1626818"/>
              <a:gd name="connsiteY64" fmla="*/ 1141064 h 1652101"/>
              <a:gd name="connsiteX65" fmla="*/ 376107 w 1626818"/>
              <a:gd name="connsiteY65" fmla="*/ 1196200 h 1652101"/>
              <a:gd name="connsiteX66" fmla="*/ 400050 w 1626818"/>
              <a:gd name="connsiteY66" fmla="*/ 1257744 h 1652101"/>
              <a:gd name="connsiteX67" fmla="*/ 470257 w 1626818"/>
              <a:gd name="connsiteY67" fmla="*/ 1302781 h 1652101"/>
              <a:gd name="connsiteX68" fmla="*/ 425013 w 1626818"/>
              <a:gd name="connsiteY68" fmla="*/ 1361736 h 1652101"/>
              <a:gd name="connsiteX69" fmla="*/ 426244 w 1626818"/>
              <a:gd name="connsiteY69" fmla="*/ 1426814 h 1652101"/>
              <a:gd name="connsiteX70" fmla="*/ 471488 w 1626818"/>
              <a:gd name="connsiteY70" fmla="*/ 1467295 h 1652101"/>
              <a:gd name="connsiteX71" fmla="*/ 468112 w 1626818"/>
              <a:gd name="connsiteY71" fmla="*/ 1495792 h 1652101"/>
              <a:gd name="connsiteX72" fmla="*/ 445294 w 1626818"/>
              <a:gd name="connsiteY72" fmla="*/ 1531589 h 1652101"/>
              <a:gd name="connsiteX73" fmla="*/ 459398 w 1626818"/>
              <a:gd name="connsiteY73" fmla="*/ 1570893 h 1652101"/>
              <a:gd name="connsiteX0" fmla="*/ 459398 w 1626818"/>
              <a:gd name="connsiteY0" fmla="*/ 1570893 h 1652101"/>
              <a:gd name="connsiteX1" fmla="*/ 525378 w 1626818"/>
              <a:gd name="connsiteY1" fmla="*/ 1616040 h 1652101"/>
              <a:gd name="connsiteX2" fmla="*/ 731440 w 1626818"/>
              <a:gd name="connsiteY2" fmla="*/ 1652101 h 1652101"/>
              <a:gd name="connsiteX3" fmla="*/ 1052251 w 1626818"/>
              <a:gd name="connsiteY3" fmla="*/ 1626031 h 1652101"/>
              <a:gd name="connsiteX4" fmla="*/ 1305837 w 1626818"/>
              <a:gd name="connsiteY4" fmla="*/ 1556797 h 1652101"/>
              <a:gd name="connsiteX5" fmla="*/ 1522142 w 1626818"/>
              <a:gd name="connsiteY5" fmla="*/ 1470933 h 1652101"/>
              <a:gd name="connsiteX6" fmla="*/ 1590675 w 1626818"/>
              <a:gd name="connsiteY6" fmla="*/ 1410145 h 1652101"/>
              <a:gd name="connsiteX7" fmla="*/ 1626818 w 1626818"/>
              <a:gd name="connsiteY7" fmla="*/ 1350593 h 1652101"/>
              <a:gd name="connsiteX8" fmla="*/ 1600200 w 1626818"/>
              <a:gd name="connsiteY8" fmla="*/ 1281558 h 1652101"/>
              <a:gd name="connsiteX9" fmla="*/ 1529165 w 1626818"/>
              <a:gd name="connsiteY9" fmla="*/ 1252431 h 1652101"/>
              <a:gd name="connsiteX10" fmla="*/ 1555480 w 1626818"/>
              <a:gd name="connsiteY10" fmla="*/ 1204155 h 1652101"/>
              <a:gd name="connsiteX11" fmla="*/ 1586384 w 1626818"/>
              <a:gd name="connsiteY11" fmla="*/ 1136197 h 1652101"/>
              <a:gd name="connsiteX12" fmla="*/ 1526381 w 1626818"/>
              <a:gd name="connsiteY12" fmla="*/ 1081533 h 1652101"/>
              <a:gd name="connsiteX13" fmla="*/ 1558096 w 1626818"/>
              <a:gd name="connsiteY13" fmla="*/ 987565 h 1652101"/>
              <a:gd name="connsiteX14" fmla="*/ 1512094 w 1626818"/>
              <a:gd name="connsiteY14" fmla="*/ 938658 h 1652101"/>
              <a:gd name="connsiteX15" fmla="*/ 1455755 w 1626818"/>
              <a:gd name="connsiteY15" fmla="*/ 910606 h 1652101"/>
              <a:gd name="connsiteX16" fmla="*/ 1403943 w 1626818"/>
              <a:gd name="connsiteY16" fmla="*/ 676590 h 1652101"/>
              <a:gd name="connsiteX17" fmla="*/ 1548572 w 1626818"/>
              <a:gd name="connsiteY17" fmla="*/ 160173 h 1652101"/>
              <a:gd name="connsiteX18" fmla="*/ 1620245 w 1626818"/>
              <a:gd name="connsiteY18" fmla="*/ 91692 h 1652101"/>
              <a:gd name="connsiteX19" fmla="*/ 1574005 w 1626818"/>
              <a:gd name="connsiteY19" fmla="*/ 26640 h 1652101"/>
              <a:gd name="connsiteX20" fmla="*/ 1486476 w 1626818"/>
              <a:gd name="connsiteY20" fmla="*/ 38257 h 1652101"/>
              <a:gd name="connsiteX21" fmla="*/ 1457325 w 1626818"/>
              <a:gd name="connsiteY21" fmla="*/ 95696 h 1652101"/>
              <a:gd name="connsiteX22" fmla="*/ 1452563 w 1626818"/>
              <a:gd name="connsiteY22" fmla="*/ 143321 h 1652101"/>
              <a:gd name="connsiteX23" fmla="*/ 1405513 w 1626818"/>
              <a:gd name="connsiteY23" fmla="*/ 274132 h 1652101"/>
              <a:gd name="connsiteX24" fmla="*/ 1354225 w 1626818"/>
              <a:gd name="connsiteY24" fmla="*/ 215177 h 1652101"/>
              <a:gd name="connsiteX25" fmla="*/ 1263266 w 1626818"/>
              <a:gd name="connsiteY25" fmla="*/ 241606 h 1652101"/>
              <a:gd name="connsiteX26" fmla="*/ 1245394 w 1626818"/>
              <a:gd name="connsiteY26" fmla="*/ 350490 h 1652101"/>
              <a:gd name="connsiteX27" fmla="*/ 1218311 w 1626818"/>
              <a:gd name="connsiteY27" fmla="*/ 412428 h 1652101"/>
              <a:gd name="connsiteX28" fmla="*/ 1099301 w 1626818"/>
              <a:gd name="connsiteY28" fmla="*/ 160121 h 1652101"/>
              <a:gd name="connsiteX29" fmla="*/ 1119685 w 1626818"/>
              <a:gd name="connsiteY29" fmla="*/ 77117 h 1652101"/>
              <a:gd name="connsiteX30" fmla="*/ 1053585 w 1626818"/>
              <a:gd name="connsiteY30" fmla="*/ 2304 h 1652101"/>
              <a:gd name="connsiteX31" fmla="*/ 959958 w 1626818"/>
              <a:gd name="connsiteY31" fmla="*/ 25829 h 1652101"/>
              <a:gd name="connsiteX32" fmla="*/ 945356 w 1626818"/>
              <a:gd name="connsiteY32" fmla="*/ 81408 h 1652101"/>
              <a:gd name="connsiteX33" fmla="*/ 971864 w 1626818"/>
              <a:gd name="connsiteY33" fmla="*/ 144027 h 1652101"/>
              <a:gd name="connsiteX34" fmla="*/ 818758 w 1626818"/>
              <a:gd name="connsiteY34" fmla="*/ 512389 h 1652101"/>
              <a:gd name="connsiteX35" fmla="*/ 733085 w 1626818"/>
              <a:gd name="connsiteY35" fmla="*/ 533297 h 1652101"/>
              <a:gd name="connsiteX36" fmla="*/ 700559 w 1626818"/>
              <a:gd name="connsiteY36" fmla="*/ 498912 h 1652101"/>
              <a:gd name="connsiteX37" fmla="*/ 690563 w 1626818"/>
              <a:gd name="connsiteY37" fmla="*/ 438595 h 1652101"/>
              <a:gd name="connsiteX38" fmla="*/ 637363 w 1626818"/>
              <a:gd name="connsiteY38" fmla="*/ 391808 h 1652101"/>
              <a:gd name="connsiteX39" fmla="*/ 569119 w 1626818"/>
              <a:gd name="connsiteY39" fmla="*/ 390970 h 1652101"/>
              <a:gd name="connsiteX40" fmla="*/ 509640 w 1626818"/>
              <a:gd name="connsiteY40" fmla="*/ 405284 h 1652101"/>
              <a:gd name="connsiteX41" fmla="*/ 409156 w 1626818"/>
              <a:gd name="connsiteY41" fmla="*/ 294753 h 1652101"/>
              <a:gd name="connsiteX42" fmla="*/ 383773 w 1626818"/>
              <a:gd name="connsiteY42" fmla="*/ 204841 h 1652101"/>
              <a:gd name="connsiteX43" fmla="*/ 350044 w 1626818"/>
              <a:gd name="connsiteY43" fmla="*/ 164751 h 1652101"/>
              <a:gd name="connsiteX44" fmla="*/ 273242 w 1626818"/>
              <a:gd name="connsiteY44" fmla="*/ 162265 h 1652101"/>
              <a:gd name="connsiteX45" fmla="*/ 233363 w 1626818"/>
              <a:gd name="connsiteY45" fmla="*/ 195707 h 1652101"/>
              <a:gd name="connsiteX46" fmla="*/ 214313 w 1626818"/>
              <a:gd name="connsiteY46" fmla="*/ 233807 h 1652101"/>
              <a:gd name="connsiteX47" fmla="*/ 242888 w 1626818"/>
              <a:gd name="connsiteY47" fmla="*/ 279051 h 1652101"/>
              <a:gd name="connsiteX48" fmla="*/ 283577 w 1626818"/>
              <a:gd name="connsiteY48" fmla="*/ 319376 h 1652101"/>
              <a:gd name="connsiteX49" fmla="*/ 328770 w 1626818"/>
              <a:gd name="connsiteY49" fmla="*/ 375139 h 1652101"/>
              <a:gd name="connsiteX50" fmla="*/ 368440 w 1626818"/>
              <a:gd name="connsiteY50" fmla="*/ 647020 h 1652101"/>
              <a:gd name="connsiteX51" fmla="*/ 181995 w 1626818"/>
              <a:gd name="connsiteY51" fmla="*/ 443097 h 1652101"/>
              <a:gd name="connsiteX52" fmla="*/ 156090 w 1626818"/>
              <a:gd name="connsiteY52" fmla="*/ 387569 h 1652101"/>
              <a:gd name="connsiteX53" fmla="*/ 117754 w 1626818"/>
              <a:gd name="connsiteY53" fmla="*/ 355043 h 1652101"/>
              <a:gd name="connsiteX54" fmla="*/ 69056 w 1626818"/>
              <a:gd name="connsiteY54" fmla="*/ 348107 h 1652101"/>
              <a:gd name="connsiteX55" fmla="*/ 26194 w 1626818"/>
              <a:gd name="connsiteY55" fmla="*/ 369539 h 1652101"/>
              <a:gd name="connsiteX56" fmla="*/ 0 w 1626818"/>
              <a:gd name="connsiteY56" fmla="*/ 412401 h 1652101"/>
              <a:gd name="connsiteX57" fmla="*/ 14889 w 1626818"/>
              <a:gd name="connsiteY57" fmla="*/ 447859 h 1652101"/>
              <a:gd name="connsiteX58" fmla="*/ 42863 w 1626818"/>
              <a:gd name="connsiteY58" fmla="*/ 481457 h 1652101"/>
              <a:gd name="connsiteX59" fmla="*/ 97657 w 1626818"/>
              <a:gd name="connsiteY59" fmla="*/ 495720 h 1652101"/>
              <a:gd name="connsiteX60" fmla="*/ 128588 w 1626818"/>
              <a:gd name="connsiteY60" fmla="*/ 505270 h 1652101"/>
              <a:gd name="connsiteX61" fmla="*/ 218238 w 1626818"/>
              <a:gd name="connsiteY61" fmla="*/ 586155 h 1652101"/>
              <a:gd name="connsiteX62" fmla="*/ 408633 w 1626818"/>
              <a:gd name="connsiteY62" fmla="*/ 838698 h 1652101"/>
              <a:gd name="connsiteX63" fmla="*/ 442207 w 1626818"/>
              <a:gd name="connsiteY63" fmla="*/ 1116860 h 1652101"/>
              <a:gd name="connsiteX64" fmla="*/ 400050 w 1626818"/>
              <a:gd name="connsiteY64" fmla="*/ 1141064 h 1652101"/>
              <a:gd name="connsiteX65" fmla="*/ 376107 w 1626818"/>
              <a:gd name="connsiteY65" fmla="*/ 1196200 h 1652101"/>
              <a:gd name="connsiteX66" fmla="*/ 400050 w 1626818"/>
              <a:gd name="connsiteY66" fmla="*/ 1257744 h 1652101"/>
              <a:gd name="connsiteX67" fmla="*/ 470257 w 1626818"/>
              <a:gd name="connsiteY67" fmla="*/ 1302781 h 1652101"/>
              <a:gd name="connsiteX68" fmla="*/ 425013 w 1626818"/>
              <a:gd name="connsiteY68" fmla="*/ 1361736 h 1652101"/>
              <a:gd name="connsiteX69" fmla="*/ 426244 w 1626818"/>
              <a:gd name="connsiteY69" fmla="*/ 1426814 h 1652101"/>
              <a:gd name="connsiteX70" fmla="*/ 471488 w 1626818"/>
              <a:gd name="connsiteY70" fmla="*/ 1467295 h 1652101"/>
              <a:gd name="connsiteX71" fmla="*/ 468112 w 1626818"/>
              <a:gd name="connsiteY71" fmla="*/ 1495792 h 1652101"/>
              <a:gd name="connsiteX72" fmla="*/ 445294 w 1626818"/>
              <a:gd name="connsiteY72" fmla="*/ 1531589 h 1652101"/>
              <a:gd name="connsiteX73" fmla="*/ 459398 w 1626818"/>
              <a:gd name="connsiteY73" fmla="*/ 1570893 h 1652101"/>
              <a:gd name="connsiteX0" fmla="*/ 459398 w 1626818"/>
              <a:gd name="connsiteY0" fmla="*/ 1570893 h 1652101"/>
              <a:gd name="connsiteX1" fmla="*/ 525378 w 1626818"/>
              <a:gd name="connsiteY1" fmla="*/ 1616040 h 1652101"/>
              <a:gd name="connsiteX2" fmla="*/ 731440 w 1626818"/>
              <a:gd name="connsiteY2" fmla="*/ 1652101 h 1652101"/>
              <a:gd name="connsiteX3" fmla="*/ 1052251 w 1626818"/>
              <a:gd name="connsiteY3" fmla="*/ 1626031 h 1652101"/>
              <a:gd name="connsiteX4" fmla="*/ 1305837 w 1626818"/>
              <a:gd name="connsiteY4" fmla="*/ 1556797 h 1652101"/>
              <a:gd name="connsiteX5" fmla="*/ 1522142 w 1626818"/>
              <a:gd name="connsiteY5" fmla="*/ 1470933 h 1652101"/>
              <a:gd name="connsiteX6" fmla="*/ 1590675 w 1626818"/>
              <a:gd name="connsiteY6" fmla="*/ 1410145 h 1652101"/>
              <a:gd name="connsiteX7" fmla="*/ 1626818 w 1626818"/>
              <a:gd name="connsiteY7" fmla="*/ 1350593 h 1652101"/>
              <a:gd name="connsiteX8" fmla="*/ 1600200 w 1626818"/>
              <a:gd name="connsiteY8" fmla="*/ 1281558 h 1652101"/>
              <a:gd name="connsiteX9" fmla="*/ 1529165 w 1626818"/>
              <a:gd name="connsiteY9" fmla="*/ 1252431 h 1652101"/>
              <a:gd name="connsiteX10" fmla="*/ 1555480 w 1626818"/>
              <a:gd name="connsiteY10" fmla="*/ 1204155 h 1652101"/>
              <a:gd name="connsiteX11" fmla="*/ 1586384 w 1626818"/>
              <a:gd name="connsiteY11" fmla="*/ 1136197 h 1652101"/>
              <a:gd name="connsiteX12" fmla="*/ 1526381 w 1626818"/>
              <a:gd name="connsiteY12" fmla="*/ 1081533 h 1652101"/>
              <a:gd name="connsiteX13" fmla="*/ 1558096 w 1626818"/>
              <a:gd name="connsiteY13" fmla="*/ 987565 h 1652101"/>
              <a:gd name="connsiteX14" fmla="*/ 1512094 w 1626818"/>
              <a:gd name="connsiteY14" fmla="*/ 938658 h 1652101"/>
              <a:gd name="connsiteX15" fmla="*/ 1455755 w 1626818"/>
              <a:gd name="connsiteY15" fmla="*/ 910606 h 1652101"/>
              <a:gd name="connsiteX16" fmla="*/ 1403943 w 1626818"/>
              <a:gd name="connsiteY16" fmla="*/ 676590 h 1652101"/>
              <a:gd name="connsiteX17" fmla="*/ 1548572 w 1626818"/>
              <a:gd name="connsiteY17" fmla="*/ 160173 h 1652101"/>
              <a:gd name="connsiteX18" fmla="*/ 1620245 w 1626818"/>
              <a:gd name="connsiteY18" fmla="*/ 91692 h 1652101"/>
              <a:gd name="connsiteX19" fmla="*/ 1574005 w 1626818"/>
              <a:gd name="connsiteY19" fmla="*/ 26640 h 1652101"/>
              <a:gd name="connsiteX20" fmla="*/ 1486476 w 1626818"/>
              <a:gd name="connsiteY20" fmla="*/ 38257 h 1652101"/>
              <a:gd name="connsiteX21" fmla="*/ 1457325 w 1626818"/>
              <a:gd name="connsiteY21" fmla="*/ 95696 h 1652101"/>
              <a:gd name="connsiteX22" fmla="*/ 1452563 w 1626818"/>
              <a:gd name="connsiteY22" fmla="*/ 143321 h 1652101"/>
              <a:gd name="connsiteX23" fmla="*/ 1405513 w 1626818"/>
              <a:gd name="connsiteY23" fmla="*/ 274132 h 1652101"/>
              <a:gd name="connsiteX24" fmla="*/ 1354225 w 1626818"/>
              <a:gd name="connsiteY24" fmla="*/ 215177 h 1652101"/>
              <a:gd name="connsiteX25" fmla="*/ 1263266 w 1626818"/>
              <a:gd name="connsiteY25" fmla="*/ 241606 h 1652101"/>
              <a:gd name="connsiteX26" fmla="*/ 1245394 w 1626818"/>
              <a:gd name="connsiteY26" fmla="*/ 350490 h 1652101"/>
              <a:gd name="connsiteX27" fmla="*/ 1218311 w 1626818"/>
              <a:gd name="connsiteY27" fmla="*/ 412428 h 1652101"/>
              <a:gd name="connsiteX28" fmla="*/ 1099301 w 1626818"/>
              <a:gd name="connsiteY28" fmla="*/ 160121 h 1652101"/>
              <a:gd name="connsiteX29" fmla="*/ 1119685 w 1626818"/>
              <a:gd name="connsiteY29" fmla="*/ 77117 h 1652101"/>
              <a:gd name="connsiteX30" fmla="*/ 1053585 w 1626818"/>
              <a:gd name="connsiteY30" fmla="*/ 2304 h 1652101"/>
              <a:gd name="connsiteX31" fmla="*/ 959958 w 1626818"/>
              <a:gd name="connsiteY31" fmla="*/ 25829 h 1652101"/>
              <a:gd name="connsiteX32" fmla="*/ 945356 w 1626818"/>
              <a:gd name="connsiteY32" fmla="*/ 81408 h 1652101"/>
              <a:gd name="connsiteX33" fmla="*/ 971864 w 1626818"/>
              <a:gd name="connsiteY33" fmla="*/ 144027 h 1652101"/>
              <a:gd name="connsiteX34" fmla="*/ 818758 w 1626818"/>
              <a:gd name="connsiteY34" fmla="*/ 512389 h 1652101"/>
              <a:gd name="connsiteX35" fmla="*/ 733085 w 1626818"/>
              <a:gd name="connsiteY35" fmla="*/ 533297 h 1652101"/>
              <a:gd name="connsiteX36" fmla="*/ 700559 w 1626818"/>
              <a:gd name="connsiteY36" fmla="*/ 498912 h 1652101"/>
              <a:gd name="connsiteX37" fmla="*/ 690563 w 1626818"/>
              <a:gd name="connsiteY37" fmla="*/ 438595 h 1652101"/>
              <a:gd name="connsiteX38" fmla="*/ 637363 w 1626818"/>
              <a:gd name="connsiteY38" fmla="*/ 391808 h 1652101"/>
              <a:gd name="connsiteX39" fmla="*/ 569119 w 1626818"/>
              <a:gd name="connsiteY39" fmla="*/ 390970 h 1652101"/>
              <a:gd name="connsiteX40" fmla="*/ 509640 w 1626818"/>
              <a:gd name="connsiteY40" fmla="*/ 405284 h 1652101"/>
              <a:gd name="connsiteX41" fmla="*/ 409156 w 1626818"/>
              <a:gd name="connsiteY41" fmla="*/ 294753 h 1652101"/>
              <a:gd name="connsiteX42" fmla="*/ 383773 w 1626818"/>
              <a:gd name="connsiteY42" fmla="*/ 204841 h 1652101"/>
              <a:gd name="connsiteX43" fmla="*/ 350044 w 1626818"/>
              <a:gd name="connsiteY43" fmla="*/ 164751 h 1652101"/>
              <a:gd name="connsiteX44" fmla="*/ 273242 w 1626818"/>
              <a:gd name="connsiteY44" fmla="*/ 162265 h 1652101"/>
              <a:gd name="connsiteX45" fmla="*/ 233363 w 1626818"/>
              <a:gd name="connsiteY45" fmla="*/ 195707 h 1652101"/>
              <a:gd name="connsiteX46" fmla="*/ 214313 w 1626818"/>
              <a:gd name="connsiteY46" fmla="*/ 233807 h 1652101"/>
              <a:gd name="connsiteX47" fmla="*/ 242888 w 1626818"/>
              <a:gd name="connsiteY47" fmla="*/ 279051 h 1652101"/>
              <a:gd name="connsiteX48" fmla="*/ 283577 w 1626818"/>
              <a:gd name="connsiteY48" fmla="*/ 319376 h 1652101"/>
              <a:gd name="connsiteX49" fmla="*/ 328770 w 1626818"/>
              <a:gd name="connsiteY49" fmla="*/ 375139 h 1652101"/>
              <a:gd name="connsiteX50" fmla="*/ 368440 w 1626818"/>
              <a:gd name="connsiteY50" fmla="*/ 647020 h 1652101"/>
              <a:gd name="connsiteX51" fmla="*/ 181995 w 1626818"/>
              <a:gd name="connsiteY51" fmla="*/ 443097 h 1652101"/>
              <a:gd name="connsiteX52" fmla="*/ 156090 w 1626818"/>
              <a:gd name="connsiteY52" fmla="*/ 387569 h 1652101"/>
              <a:gd name="connsiteX53" fmla="*/ 117754 w 1626818"/>
              <a:gd name="connsiteY53" fmla="*/ 355043 h 1652101"/>
              <a:gd name="connsiteX54" fmla="*/ 69056 w 1626818"/>
              <a:gd name="connsiteY54" fmla="*/ 348107 h 1652101"/>
              <a:gd name="connsiteX55" fmla="*/ 26194 w 1626818"/>
              <a:gd name="connsiteY55" fmla="*/ 369539 h 1652101"/>
              <a:gd name="connsiteX56" fmla="*/ 0 w 1626818"/>
              <a:gd name="connsiteY56" fmla="*/ 412401 h 1652101"/>
              <a:gd name="connsiteX57" fmla="*/ 14889 w 1626818"/>
              <a:gd name="connsiteY57" fmla="*/ 447859 h 1652101"/>
              <a:gd name="connsiteX58" fmla="*/ 47626 w 1626818"/>
              <a:gd name="connsiteY58" fmla="*/ 474313 h 1652101"/>
              <a:gd name="connsiteX59" fmla="*/ 97657 w 1626818"/>
              <a:gd name="connsiteY59" fmla="*/ 495720 h 1652101"/>
              <a:gd name="connsiteX60" fmla="*/ 128588 w 1626818"/>
              <a:gd name="connsiteY60" fmla="*/ 505270 h 1652101"/>
              <a:gd name="connsiteX61" fmla="*/ 218238 w 1626818"/>
              <a:gd name="connsiteY61" fmla="*/ 586155 h 1652101"/>
              <a:gd name="connsiteX62" fmla="*/ 408633 w 1626818"/>
              <a:gd name="connsiteY62" fmla="*/ 838698 h 1652101"/>
              <a:gd name="connsiteX63" fmla="*/ 442207 w 1626818"/>
              <a:gd name="connsiteY63" fmla="*/ 1116860 h 1652101"/>
              <a:gd name="connsiteX64" fmla="*/ 400050 w 1626818"/>
              <a:gd name="connsiteY64" fmla="*/ 1141064 h 1652101"/>
              <a:gd name="connsiteX65" fmla="*/ 376107 w 1626818"/>
              <a:gd name="connsiteY65" fmla="*/ 1196200 h 1652101"/>
              <a:gd name="connsiteX66" fmla="*/ 400050 w 1626818"/>
              <a:gd name="connsiteY66" fmla="*/ 1257744 h 1652101"/>
              <a:gd name="connsiteX67" fmla="*/ 470257 w 1626818"/>
              <a:gd name="connsiteY67" fmla="*/ 1302781 h 1652101"/>
              <a:gd name="connsiteX68" fmla="*/ 425013 w 1626818"/>
              <a:gd name="connsiteY68" fmla="*/ 1361736 h 1652101"/>
              <a:gd name="connsiteX69" fmla="*/ 426244 w 1626818"/>
              <a:gd name="connsiteY69" fmla="*/ 1426814 h 1652101"/>
              <a:gd name="connsiteX70" fmla="*/ 471488 w 1626818"/>
              <a:gd name="connsiteY70" fmla="*/ 1467295 h 1652101"/>
              <a:gd name="connsiteX71" fmla="*/ 468112 w 1626818"/>
              <a:gd name="connsiteY71" fmla="*/ 1495792 h 1652101"/>
              <a:gd name="connsiteX72" fmla="*/ 445294 w 1626818"/>
              <a:gd name="connsiteY72" fmla="*/ 1531589 h 1652101"/>
              <a:gd name="connsiteX73" fmla="*/ 459398 w 1626818"/>
              <a:gd name="connsiteY73" fmla="*/ 1570893 h 1652101"/>
              <a:gd name="connsiteX0" fmla="*/ 459398 w 1626818"/>
              <a:gd name="connsiteY0" fmla="*/ 1570893 h 1652101"/>
              <a:gd name="connsiteX1" fmla="*/ 525378 w 1626818"/>
              <a:gd name="connsiteY1" fmla="*/ 1616040 h 1652101"/>
              <a:gd name="connsiteX2" fmla="*/ 731440 w 1626818"/>
              <a:gd name="connsiteY2" fmla="*/ 1652101 h 1652101"/>
              <a:gd name="connsiteX3" fmla="*/ 1052251 w 1626818"/>
              <a:gd name="connsiteY3" fmla="*/ 1626031 h 1652101"/>
              <a:gd name="connsiteX4" fmla="*/ 1305837 w 1626818"/>
              <a:gd name="connsiteY4" fmla="*/ 1556797 h 1652101"/>
              <a:gd name="connsiteX5" fmla="*/ 1522142 w 1626818"/>
              <a:gd name="connsiteY5" fmla="*/ 1470933 h 1652101"/>
              <a:gd name="connsiteX6" fmla="*/ 1590675 w 1626818"/>
              <a:gd name="connsiteY6" fmla="*/ 1410145 h 1652101"/>
              <a:gd name="connsiteX7" fmla="*/ 1626818 w 1626818"/>
              <a:gd name="connsiteY7" fmla="*/ 1350593 h 1652101"/>
              <a:gd name="connsiteX8" fmla="*/ 1600200 w 1626818"/>
              <a:gd name="connsiteY8" fmla="*/ 1281558 h 1652101"/>
              <a:gd name="connsiteX9" fmla="*/ 1529165 w 1626818"/>
              <a:gd name="connsiteY9" fmla="*/ 1252431 h 1652101"/>
              <a:gd name="connsiteX10" fmla="*/ 1555480 w 1626818"/>
              <a:gd name="connsiteY10" fmla="*/ 1204155 h 1652101"/>
              <a:gd name="connsiteX11" fmla="*/ 1586384 w 1626818"/>
              <a:gd name="connsiteY11" fmla="*/ 1136197 h 1652101"/>
              <a:gd name="connsiteX12" fmla="*/ 1526381 w 1626818"/>
              <a:gd name="connsiteY12" fmla="*/ 1081533 h 1652101"/>
              <a:gd name="connsiteX13" fmla="*/ 1558096 w 1626818"/>
              <a:gd name="connsiteY13" fmla="*/ 987565 h 1652101"/>
              <a:gd name="connsiteX14" fmla="*/ 1512094 w 1626818"/>
              <a:gd name="connsiteY14" fmla="*/ 938658 h 1652101"/>
              <a:gd name="connsiteX15" fmla="*/ 1455755 w 1626818"/>
              <a:gd name="connsiteY15" fmla="*/ 910606 h 1652101"/>
              <a:gd name="connsiteX16" fmla="*/ 1403943 w 1626818"/>
              <a:gd name="connsiteY16" fmla="*/ 676590 h 1652101"/>
              <a:gd name="connsiteX17" fmla="*/ 1548572 w 1626818"/>
              <a:gd name="connsiteY17" fmla="*/ 160173 h 1652101"/>
              <a:gd name="connsiteX18" fmla="*/ 1620245 w 1626818"/>
              <a:gd name="connsiteY18" fmla="*/ 91692 h 1652101"/>
              <a:gd name="connsiteX19" fmla="*/ 1574005 w 1626818"/>
              <a:gd name="connsiteY19" fmla="*/ 26640 h 1652101"/>
              <a:gd name="connsiteX20" fmla="*/ 1486476 w 1626818"/>
              <a:gd name="connsiteY20" fmla="*/ 38257 h 1652101"/>
              <a:gd name="connsiteX21" fmla="*/ 1457325 w 1626818"/>
              <a:gd name="connsiteY21" fmla="*/ 95696 h 1652101"/>
              <a:gd name="connsiteX22" fmla="*/ 1452563 w 1626818"/>
              <a:gd name="connsiteY22" fmla="*/ 143321 h 1652101"/>
              <a:gd name="connsiteX23" fmla="*/ 1405513 w 1626818"/>
              <a:gd name="connsiteY23" fmla="*/ 274132 h 1652101"/>
              <a:gd name="connsiteX24" fmla="*/ 1354225 w 1626818"/>
              <a:gd name="connsiteY24" fmla="*/ 215177 h 1652101"/>
              <a:gd name="connsiteX25" fmla="*/ 1263266 w 1626818"/>
              <a:gd name="connsiteY25" fmla="*/ 241606 h 1652101"/>
              <a:gd name="connsiteX26" fmla="*/ 1245394 w 1626818"/>
              <a:gd name="connsiteY26" fmla="*/ 350490 h 1652101"/>
              <a:gd name="connsiteX27" fmla="*/ 1218311 w 1626818"/>
              <a:gd name="connsiteY27" fmla="*/ 412428 h 1652101"/>
              <a:gd name="connsiteX28" fmla="*/ 1099301 w 1626818"/>
              <a:gd name="connsiteY28" fmla="*/ 160121 h 1652101"/>
              <a:gd name="connsiteX29" fmla="*/ 1119685 w 1626818"/>
              <a:gd name="connsiteY29" fmla="*/ 77117 h 1652101"/>
              <a:gd name="connsiteX30" fmla="*/ 1053585 w 1626818"/>
              <a:gd name="connsiteY30" fmla="*/ 2304 h 1652101"/>
              <a:gd name="connsiteX31" fmla="*/ 959958 w 1626818"/>
              <a:gd name="connsiteY31" fmla="*/ 25829 h 1652101"/>
              <a:gd name="connsiteX32" fmla="*/ 945356 w 1626818"/>
              <a:gd name="connsiteY32" fmla="*/ 81408 h 1652101"/>
              <a:gd name="connsiteX33" fmla="*/ 971864 w 1626818"/>
              <a:gd name="connsiteY33" fmla="*/ 144027 h 1652101"/>
              <a:gd name="connsiteX34" fmla="*/ 818758 w 1626818"/>
              <a:gd name="connsiteY34" fmla="*/ 512389 h 1652101"/>
              <a:gd name="connsiteX35" fmla="*/ 733085 w 1626818"/>
              <a:gd name="connsiteY35" fmla="*/ 533297 h 1652101"/>
              <a:gd name="connsiteX36" fmla="*/ 700559 w 1626818"/>
              <a:gd name="connsiteY36" fmla="*/ 498912 h 1652101"/>
              <a:gd name="connsiteX37" fmla="*/ 690563 w 1626818"/>
              <a:gd name="connsiteY37" fmla="*/ 438595 h 1652101"/>
              <a:gd name="connsiteX38" fmla="*/ 637363 w 1626818"/>
              <a:gd name="connsiteY38" fmla="*/ 391808 h 1652101"/>
              <a:gd name="connsiteX39" fmla="*/ 569119 w 1626818"/>
              <a:gd name="connsiteY39" fmla="*/ 390970 h 1652101"/>
              <a:gd name="connsiteX40" fmla="*/ 509640 w 1626818"/>
              <a:gd name="connsiteY40" fmla="*/ 405284 h 1652101"/>
              <a:gd name="connsiteX41" fmla="*/ 409156 w 1626818"/>
              <a:gd name="connsiteY41" fmla="*/ 294753 h 1652101"/>
              <a:gd name="connsiteX42" fmla="*/ 383773 w 1626818"/>
              <a:gd name="connsiteY42" fmla="*/ 204841 h 1652101"/>
              <a:gd name="connsiteX43" fmla="*/ 350044 w 1626818"/>
              <a:gd name="connsiteY43" fmla="*/ 164751 h 1652101"/>
              <a:gd name="connsiteX44" fmla="*/ 273242 w 1626818"/>
              <a:gd name="connsiteY44" fmla="*/ 162265 h 1652101"/>
              <a:gd name="connsiteX45" fmla="*/ 233363 w 1626818"/>
              <a:gd name="connsiteY45" fmla="*/ 195707 h 1652101"/>
              <a:gd name="connsiteX46" fmla="*/ 221456 w 1626818"/>
              <a:gd name="connsiteY46" fmla="*/ 233807 h 1652101"/>
              <a:gd name="connsiteX47" fmla="*/ 242888 w 1626818"/>
              <a:gd name="connsiteY47" fmla="*/ 279051 h 1652101"/>
              <a:gd name="connsiteX48" fmla="*/ 283577 w 1626818"/>
              <a:gd name="connsiteY48" fmla="*/ 319376 h 1652101"/>
              <a:gd name="connsiteX49" fmla="*/ 328770 w 1626818"/>
              <a:gd name="connsiteY49" fmla="*/ 375139 h 1652101"/>
              <a:gd name="connsiteX50" fmla="*/ 368440 w 1626818"/>
              <a:gd name="connsiteY50" fmla="*/ 647020 h 1652101"/>
              <a:gd name="connsiteX51" fmla="*/ 181995 w 1626818"/>
              <a:gd name="connsiteY51" fmla="*/ 443097 h 1652101"/>
              <a:gd name="connsiteX52" fmla="*/ 156090 w 1626818"/>
              <a:gd name="connsiteY52" fmla="*/ 387569 h 1652101"/>
              <a:gd name="connsiteX53" fmla="*/ 117754 w 1626818"/>
              <a:gd name="connsiteY53" fmla="*/ 355043 h 1652101"/>
              <a:gd name="connsiteX54" fmla="*/ 69056 w 1626818"/>
              <a:gd name="connsiteY54" fmla="*/ 348107 h 1652101"/>
              <a:gd name="connsiteX55" fmla="*/ 26194 w 1626818"/>
              <a:gd name="connsiteY55" fmla="*/ 369539 h 1652101"/>
              <a:gd name="connsiteX56" fmla="*/ 0 w 1626818"/>
              <a:gd name="connsiteY56" fmla="*/ 412401 h 1652101"/>
              <a:gd name="connsiteX57" fmla="*/ 14889 w 1626818"/>
              <a:gd name="connsiteY57" fmla="*/ 447859 h 1652101"/>
              <a:gd name="connsiteX58" fmla="*/ 47626 w 1626818"/>
              <a:gd name="connsiteY58" fmla="*/ 474313 h 1652101"/>
              <a:gd name="connsiteX59" fmla="*/ 97657 w 1626818"/>
              <a:gd name="connsiteY59" fmla="*/ 495720 h 1652101"/>
              <a:gd name="connsiteX60" fmla="*/ 128588 w 1626818"/>
              <a:gd name="connsiteY60" fmla="*/ 505270 h 1652101"/>
              <a:gd name="connsiteX61" fmla="*/ 218238 w 1626818"/>
              <a:gd name="connsiteY61" fmla="*/ 586155 h 1652101"/>
              <a:gd name="connsiteX62" fmla="*/ 408633 w 1626818"/>
              <a:gd name="connsiteY62" fmla="*/ 838698 h 1652101"/>
              <a:gd name="connsiteX63" fmla="*/ 442207 w 1626818"/>
              <a:gd name="connsiteY63" fmla="*/ 1116860 h 1652101"/>
              <a:gd name="connsiteX64" fmla="*/ 400050 w 1626818"/>
              <a:gd name="connsiteY64" fmla="*/ 1141064 h 1652101"/>
              <a:gd name="connsiteX65" fmla="*/ 376107 w 1626818"/>
              <a:gd name="connsiteY65" fmla="*/ 1196200 h 1652101"/>
              <a:gd name="connsiteX66" fmla="*/ 400050 w 1626818"/>
              <a:gd name="connsiteY66" fmla="*/ 1257744 h 1652101"/>
              <a:gd name="connsiteX67" fmla="*/ 470257 w 1626818"/>
              <a:gd name="connsiteY67" fmla="*/ 1302781 h 1652101"/>
              <a:gd name="connsiteX68" fmla="*/ 425013 w 1626818"/>
              <a:gd name="connsiteY68" fmla="*/ 1361736 h 1652101"/>
              <a:gd name="connsiteX69" fmla="*/ 426244 w 1626818"/>
              <a:gd name="connsiteY69" fmla="*/ 1426814 h 1652101"/>
              <a:gd name="connsiteX70" fmla="*/ 471488 w 1626818"/>
              <a:gd name="connsiteY70" fmla="*/ 1467295 h 1652101"/>
              <a:gd name="connsiteX71" fmla="*/ 468112 w 1626818"/>
              <a:gd name="connsiteY71" fmla="*/ 1495792 h 1652101"/>
              <a:gd name="connsiteX72" fmla="*/ 445294 w 1626818"/>
              <a:gd name="connsiteY72" fmla="*/ 1531589 h 1652101"/>
              <a:gd name="connsiteX73" fmla="*/ 459398 w 1626818"/>
              <a:gd name="connsiteY73" fmla="*/ 1570893 h 1652101"/>
              <a:gd name="connsiteX0" fmla="*/ 459398 w 1626818"/>
              <a:gd name="connsiteY0" fmla="*/ 1568781 h 1649989"/>
              <a:gd name="connsiteX1" fmla="*/ 525378 w 1626818"/>
              <a:gd name="connsiteY1" fmla="*/ 1613928 h 1649989"/>
              <a:gd name="connsiteX2" fmla="*/ 731440 w 1626818"/>
              <a:gd name="connsiteY2" fmla="*/ 1649989 h 1649989"/>
              <a:gd name="connsiteX3" fmla="*/ 1052251 w 1626818"/>
              <a:gd name="connsiteY3" fmla="*/ 1623919 h 1649989"/>
              <a:gd name="connsiteX4" fmla="*/ 1305837 w 1626818"/>
              <a:gd name="connsiteY4" fmla="*/ 1554685 h 1649989"/>
              <a:gd name="connsiteX5" fmla="*/ 1522142 w 1626818"/>
              <a:gd name="connsiteY5" fmla="*/ 1468821 h 1649989"/>
              <a:gd name="connsiteX6" fmla="*/ 1590675 w 1626818"/>
              <a:gd name="connsiteY6" fmla="*/ 1408033 h 1649989"/>
              <a:gd name="connsiteX7" fmla="*/ 1626818 w 1626818"/>
              <a:gd name="connsiteY7" fmla="*/ 1348481 h 1649989"/>
              <a:gd name="connsiteX8" fmla="*/ 1600200 w 1626818"/>
              <a:gd name="connsiteY8" fmla="*/ 1279446 h 1649989"/>
              <a:gd name="connsiteX9" fmla="*/ 1529165 w 1626818"/>
              <a:gd name="connsiteY9" fmla="*/ 1250319 h 1649989"/>
              <a:gd name="connsiteX10" fmla="*/ 1555480 w 1626818"/>
              <a:gd name="connsiteY10" fmla="*/ 1202043 h 1649989"/>
              <a:gd name="connsiteX11" fmla="*/ 1586384 w 1626818"/>
              <a:gd name="connsiteY11" fmla="*/ 1134085 h 1649989"/>
              <a:gd name="connsiteX12" fmla="*/ 1526381 w 1626818"/>
              <a:gd name="connsiteY12" fmla="*/ 1079421 h 1649989"/>
              <a:gd name="connsiteX13" fmla="*/ 1558096 w 1626818"/>
              <a:gd name="connsiteY13" fmla="*/ 985453 h 1649989"/>
              <a:gd name="connsiteX14" fmla="*/ 1512094 w 1626818"/>
              <a:gd name="connsiteY14" fmla="*/ 936546 h 1649989"/>
              <a:gd name="connsiteX15" fmla="*/ 1455755 w 1626818"/>
              <a:gd name="connsiteY15" fmla="*/ 908494 h 1649989"/>
              <a:gd name="connsiteX16" fmla="*/ 1403943 w 1626818"/>
              <a:gd name="connsiteY16" fmla="*/ 674478 h 1649989"/>
              <a:gd name="connsiteX17" fmla="*/ 1548572 w 1626818"/>
              <a:gd name="connsiteY17" fmla="*/ 158061 h 1649989"/>
              <a:gd name="connsiteX18" fmla="*/ 1620245 w 1626818"/>
              <a:gd name="connsiteY18" fmla="*/ 89580 h 1649989"/>
              <a:gd name="connsiteX19" fmla="*/ 1574005 w 1626818"/>
              <a:gd name="connsiteY19" fmla="*/ 24528 h 1649989"/>
              <a:gd name="connsiteX20" fmla="*/ 1486476 w 1626818"/>
              <a:gd name="connsiteY20" fmla="*/ 36145 h 1649989"/>
              <a:gd name="connsiteX21" fmla="*/ 1457325 w 1626818"/>
              <a:gd name="connsiteY21" fmla="*/ 93584 h 1649989"/>
              <a:gd name="connsiteX22" fmla="*/ 1452563 w 1626818"/>
              <a:gd name="connsiteY22" fmla="*/ 141209 h 1649989"/>
              <a:gd name="connsiteX23" fmla="*/ 1405513 w 1626818"/>
              <a:gd name="connsiteY23" fmla="*/ 272020 h 1649989"/>
              <a:gd name="connsiteX24" fmla="*/ 1354225 w 1626818"/>
              <a:gd name="connsiteY24" fmla="*/ 213065 h 1649989"/>
              <a:gd name="connsiteX25" fmla="*/ 1263266 w 1626818"/>
              <a:gd name="connsiteY25" fmla="*/ 239494 h 1649989"/>
              <a:gd name="connsiteX26" fmla="*/ 1245394 w 1626818"/>
              <a:gd name="connsiteY26" fmla="*/ 348378 h 1649989"/>
              <a:gd name="connsiteX27" fmla="*/ 1218311 w 1626818"/>
              <a:gd name="connsiteY27" fmla="*/ 410316 h 1649989"/>
              <a:gd name="connsiteX28" fmla="*/ 1099301 w 1626818"/>
              <a:gd name="connsiteY28" fmla="*/ 158009 h 1649989"/>
              <a:gd name="connsiteX29" fmla="*/ 1119685 w 1626818"/>
              <a:gd name="connsiteY29" fmla="*/ 75005 h 1649989"/>
              <a:gd name="connsiteX30" fmla="*/ 1095375 w 1626818"/>
              <a:gd name="connsiteY30" fmla="*/ 34052 h 1649989"/>
              <a:gd name="connsiteX31" fmla="*/ 1053585 w 1626818"/>
              <a:gd name="connsiteY31" fmla="*/ 192 h 1649989"/>
              <a:gd name="connsiteX32" fmla="*/ 959958 w 1626818"/>
              <a:gd name="connsiteY32" fmla="*/ 23717 h 1649989"/>
              <a:gd name="connsiteX33" fmla="*/ 945356 w 1626818"/>
              <a:gd name="connsiteY33" fmla="*/ 79296 h 1649989"/>
              <a:gd name="connsiteX34" fmla="*/ 971864 w 1626818"/>
              <a:gd name="connsiteY34" fmla="*/ 141915 h 1649989"/>
              <a:gd name="connsiteX35" fmla="*/ 818758 w 1626818"/>
              <a:gd name="connsiteY35" fmla="*/ 510277 h 1649989"/>
              <a:gd name="connsiteX36" fmla="*/ 733085 w 1626818"/>
              <a:gd name="connsiteY36" fmla="*/ 531185 h 1649989"/>
              <a:gd name="connsiteX37" fmla="*/ 700559 w 1626818"/>
              <a:gd name="connsiteY37" fmla="*/ 496800 h 1649989"/>
              <a:gd name="connsiteX38" fmla="*/ 690563 w 1626818"/>
              <a:gd name="connsiteY38" fmla="*/ 436483 h 1649989"/>
              <a:gd name="connsiteX39" fmla="*/ 637363 w 1626818"/>
              <a:gd name="connsiteY39" fmla="*/ 389696 h 1649989"/>
              <a:gd name="connsiteX40" fmla="*/ 569119 w 1626818"/>
              <a:gd name="connsiteY40" fmla="*/ 388858 h 1649989"/>
              <a:gd name="connsiteX41" fmla="*/ 509640 w 1626818"/>
              <a:gd name="connsiteY41" fmla="*/ 403172 h 1649989"/>
              <a:gd name="connsiteX42" fmla="*/ 409156 w 1626818"/>
              <a:gd name="connsiteY42" fmla="*/ 292641 h 1649989"/>
              <a:gd name="connsiteX43" fmla="*/ 383773 w 1626818"/>
              <a:gd name="connsiteY43" fmla="*/ 202729 h 1649989"/>
              <a:gd name="connsiteX44" fmla="*/ 350044 w 1626818"/>
              <a:gd name="connsiteY44" fmla="*/ 162639 h 1649989"/>
              <a:gd name="connsiteX45" fmla="*/ 273242 w 1626818"/>
              <a:gd name="connsiteY45" fmla="*/ 160153 h 1649989"/>
              <a:gd name="connsiteX46" fmla="*/ 233363 w 1626818"/>
              <a:gd name="connsiteY46" fmla="*/ 193595 h 1649989"/>
              <a:gd name="connsiteX47" fmla="*/ 221456 w 1626818"/>
              <a:gd name="connsiteY47" fmla="*/ 231695 h 1649989"/>
              <a:gd name="connsiteX48" fmla="*/ 242888 w 1626818"/>
              <a:gd name="connsiteY48" fmla="*/ 276939 h 1649989"/>
              <a:gd name="connsiteX49" fmla="*/ 283577 w 1626818"/>
              <a:gd name="connsiteY49" fmla="*/ 317264 h 1649989"/>
              <a:gd name="connsiteX50" fmla="*/ 328770 w 1626818"/>
              <a:gd name="connsiteY50" fmla="*/ 373027 h 1649989"/>
              <a:gd name="connsiteX51" fmla="*/ 368440 w 1626818"/>
              <a:gd name="connsiteY51" fmla="*/ 644908 h 1649989"/>
              <a:gd name="connsiteX52" fmla="*/ 181995 w 1626818"/>
              <a:gd name="connsiteY52" fmla="*/ 440985 h 1649989"/>
              <a:gd name="connsiteX53" fmla="*/ 156090 w 1626818"/>
              <a:gd name="connsiteY53" fmla="*/ 385457 h 1649989"/>
              <a:gd name="connsiteX54" fmla="*/ 117754 w 1626818"/>
              <a:gd name="connsiteY54" fmla="*/ 352931 h 1649989"/>
              <a:gd name="connsiteX55" fmla="*/ 69056 w 1626818"/>
              <a:gd name="connsiteY55" fmla="*/ 345995 h 1649989"/>
              <a:gd name="connsiteX56" fmla="*/ 26194 w 1626818"/>
              <a:gd name="connsiteY56" fmla="*/ 367427 h 1649989"/>
              <a:gd name="connsiteX57" fmla="*/ 0 w 1626818"/>
              <a:gd name="connsiteY57" fmla="*/ 410289 h 1649989"/>
              <a:gd name="connsiteX58" fmla="*/ 14889 w 1626818"/>
              <a:gd name="connsiteY58" fmla="*/ 445747 h 1649989"/>
              <a:gd name="connsiteX59" fmla="*/ 47626 w 1626818"/>
              <a:gd name="connsiteY59" fmla="*/ 472201 h 1649989"/>
              <a:gd name="connsiteX60" fmla="*/ 97657 w 1626818"/>
              <a:gd name="connsiteY60" fmla="*/ 493608 h 1649989"/>
              <a:gd name="connsiteX61" fmla="*/ 128588 w 1626818"/>
              <a:gd name="connsiteY61" fmla="*/ 503158 h 1649989"/>
              <a:gd name="connsiteX62" fmla="*/ 218238 w 1626818"/>
              <a:gd name="connsiteY62" fmla="*/ 584043 h 1649989"/>
              <a:gd name="connsiteX63" fmla="*/ 408633 w 1626818"/>
              <a:gd name="connsiteY63" fmla="*/ 836586 h 1649989"/>
              <a:gd name="connsiteX64" fmla="*/ 442207 w 1626818"/>
              <a:gd name="connsiteY64" fmla="*/ 1114748 h 1649989"/>
              <a:gd name="connsiteX65" fmla="*/ 400050 w 1626818"/>
              <a:gd name="connsiteY65" fmla="*/ 1138952 h 1649989"/>
              <a:gd name="connsiteX66" fmla="*/ 376107 w 1626818"/>
              <a:gd name="connsiteY66" fmla="*/ 1194088 h 1649989"/>
              <a:gd name="connsiteX67" fmla="*/ 400050 w 1626818"/>
              <a:gd name="connsiteY67" fmla="*/ 1255632 h 1649989"/>
              <a:gd name="connsiteX68" fmla="*/ 470257 w 1626818"/>
              <a:gd name="connsiteY68" fmla="*/ 1300669 h 1649989"/>
              <a:gd name="connsiteX69" fmla="*/ 425013 w 1626818"/>
              <a:gd name="connsiteY69" fmla="*/ 1359624 h 1649989"/>
              <a:gd name="connsiteX70" fmla="*/ 426244 w 1626818"/>
              <a:gd name="connsiteY70" fmla="*/ 1424702 h 1649989"/>
              <a:gd name="connsiteX71" fmla="*/ 471488 w 1626818"/>
              <a:gd name="connsiteY71" fmla="*/ 1465183 h 1649989"/>
              <a:gd name="connsiteX72" fmla="*/ 468112 w 1626818"/>
              <a:gd name="connsiteY72" fmla="*/ 1493680 h 1649989"/>
              <a:gd name="connsiteX73" fmla="*/ 445294 w 1626818"/>
              <a:gd name="connsiteY73" fmla="*/ 1529477 h 1649989"/>
              <a:gd name="connsiteX74" fmla="*/ 459398 w 1626818"/>
              <a:gd name="connsiteY74" fmla="*/ 1568781 h 1649989"/>
              <a:gd name="connsiteX0" fmla="*/ 459398 w 1626818"/>
              <a:gd name="connsiteY0" fmla="*/ 1571950 h 1653158"/>
              <a:gd name="connsiteX1" fmla="*/ 525378 w 1626818"/>
              <a:gd name="connsiteY1" fmla="*/ 1617097 h 1653158"/>
              <a:gd name="connsiteX2" fmla="*/ 731440 w 1626818"/>
              <a:gd name="connsiteY2" fmla="*/ 1653158 h 1653158"/>
              <a:gd name="connsiteX3" fmla="*/ 1052251 w 1626818"/>
              <a:gd name="connsiteY3" fmla="*/ 1627088 h 1653158"/>
              <a:gd name="connsiteX4" fmla="*/ 1305837 w 1626818"/>
              <a:gd name="connsiteY4" fmla="*/ 1557854 h 1653158"/>
              <a:gd name="connsiteX5" fmla="*/ 1522142 w 1626818"/>
              <a:gd name="connsiteY5" fmla="*/ 1471990 h 1653158"/>
              <a:gd name="connsiteX6" fmla="*/ 1590675 w 1626818"/>
              <a:gd name="connsiteY6" fmla="*/ 1411202 h 1653158"/>
              <a:gd name="connsiteX7" fmla="*/ 1626818 w 1626818"/>
              <a:gd name="connsiteY7" fmla="*/ 1351650 h 1653158"/>
              <a:gd name="connsiteX8" fmla="*/ 1600200 w 1626818"/>
              <a:gd name="connsiteY8" fmla="*/ 1282615 h 1653158"/>
              <a:gd name="connsiteX9" fmla="*/ 1529165 w 1626818"/>
              <a:gd name="connsiteY9" fmla="*/ 1253488 h 1653158"/>
              <a:gd name="connsiteX10" fmla="*/ 1555480 w 1626818"/>
              <a:gd name="connsiteY10" fmla="*/ 1205212 h 1653158"/>
              <a:gd name="connsiteX11" fmla="*/ 1586384 w 1626818"/>
              <a:gd name="connsiteY11" fmla="*/ 1137254 h 1653158"/>
              <a:gd name="connsiteX12" fmla="*/ 1526381 w 1626818"/>
              <a:gd name="connsiteY12" fmla="*/ 1082590 h 1653158"/>
              <a:gd name="connsiteX13" fmla="*/ 1558096 w 1626818"/>
              <a:gd name="connsiteY13" fmla="*/ 988622 h 1653158"/>
              <a:gd name="connsiteX14" fmla="*/ 1512094 w 1626818"/>
              <a:gd name="connsiteY14" fmla="*/ 939715 h 1653158"/>
              <a:gd name="connsiteX15" fmla="*/ 1455755 w 1626818"/>
              <a:gd name="connsiteY15" fmla="*/ 911663 h 1653158"/>
              <a:gd name="connsiteX16" fmla="*/ 1403943 w 1626818"/>
              <a:gd name="connsiteY16" fmla="*/ 677647 h 1653158"/>
              <a:gd name="connsiteX17" fmla="*/ 1548572 w 1626818"/>
              <a:gd name="connsiteY17" fmla="*/ 161230 h 1653158"/>
              <a:gd name="connsiteX18" fmla="*/ 1620245 w 1626818"/>
              <a:gd name="connsiteY18" fmla="*/ 92749 h 1653158"/>
              <a:gd name="connsiteX19" fmla="*/ 1574005 w 1626818"/>
              <a:gd name="connsiteY19" fmla="*/ 27697 h 1653158"/>
              <a:gd name="connsiteX20" fmla="*/ 1486476 w 1626818"/>
              <a:gd name="connsiteY20" fmla="*/ 39314 h 1653158"/>
              <a:gd name="connsiteX21" fmla="*/ 1457325 w 1626818"/>
              <a:gd name="connsiteY21" fmla="*/ 96753 h 1653158"/>
              <a:gd name="connsiteX22" fmla="*/ 1452563 w 1626818"/>
              <a:gd name="connsiteY22" fmla="*/ 144378 h 1653158"/>
              <a:gd name="connsiteX23" fmla="*/ 1405513 w 1626818"/>
              <a:gd name="connsiteY23" fmla="*/ 275189 h 1653158"/>
              <a:gd name="connsiteX24" fmla="*/ 1354225 w 1626818"/>
              <a:gd name="connsiteY24" fmla="*/ 216234 h 1653158"/>
              <a:gd name="connsiteX25" fmla="*/ 1263266 w 1626818"/>
              <a:gd name="connsiteY25" fmla="*/ 242663 h 1653158"/>
              <a:gd name="connsiteX26" fmla="*/ 1245394 w 1626818"/>
              <a:gd name="connsiteY26" fmla="*/ 351547 h 1653158"/>
              <a:gd name="connsiteX27" fmla="*/ 1218311 w 1626818"/>
              <a:gd name="connsiteY27" fmla="*/ 413485 h 1653158"/>
              <a:gd name="connsiteX28" fmla="*/ 1099301 w 1626818"/>
              <a:gd name="connsiteY28" fmla="*/ 161178 h 1653158"/>
              <a:gd name="connsiteX29" fmla="*/ 1119685 w 1626818"/>
              <a:gd name="connsiteY29" fmla="*/ 78174 h 1653158"/>
              <a:gd name="connsiteX30" fmla="*/ 1095375 w 1626818"/>
              <a:gd name="connsiteY30" fmla="*/ 37221 h 1653158"/>
              <a:gd name="connsiteX31" fmla="*/ 1053585 w 1626818"/>
              <a:gd name="connsiteY31" fmla="*/ 3361 h 1653158"/>
              <a:gd name="connsiteX32" fmla="*/ 1004888 w 1626818"/>
              <a:gd name="connsiteY32" fmla="*/ 3883 h 1653158"/>
              <a:gd name="connsiteX33" fmla="*/ 959958 w 1626818"/>
              <a:gd name="connsiteY33" fmla="*/ 26886 h 1653158"/>
              <a:gd name="connsiteX34" fmla="*/ 945356 w 1626818"/>
              <a:gd name="connsiteY34" fmla="*/ 82465 h 1653158"/>
              <a:gd name="connsiteX35" fmla="*/ 971864 w 1626818"/>
              <a:gd name="connsiteY35" fmla="*/ 145084 h 1653158"/>
              <a:gd name="connsiteX36" fmla="*/ 818758 w 1626818"/>
              <a:gd name="connsiteY36" fmla="*/ 513446 h 1653158"/>
              <a:gd name="connsiteX37" fmla="*/ 733085 w 1626818"/>
              <a:gd name="connsiteY37" fmla="*/ 534354 h 1653158"/>
              <a:gd name="connsiteX38" fmla="*/ 700559 w 1626818"/>
              <a:gd name="connsiteY38" fmla="*/ 499969 h 1653158"/>
              <a:gd name="connsiteX39" fmla="*/ 690563 w 1626818"/>
              <a:gd name="connsiteY39" fmla="*/ 439652 h 1653158"/>
              <a:gd name="connsiteX40" fmla="*/ 637363 w 1626818"/>
              <a:gd name="connsiteY40" fmla="*/ 392865 h 1653158"/>
              <a:gd name="connsiteX41" fmla="*/ 569119 w 1626818"/>
              <a:gd name="connsiteY41" fmla="*/ 392027 h 1653158"/>
              <a:gd name="connsiteX42" fmla="*/ 509640 w 1626818"/>
              <a:gd name="connsiteY42" fmla="*/ 406341 h 1653158"/>
              <a:gd name="connsiteX43" fmla="*/ 409156 w 1626818"/>
              <a:gd name="connsiteY43" fmla="*/ 295810 h 1653158"/>
              <a:gd name="connsiteX44" fmla="*/ 383773 w 1626818"/>
              <a:gd name="connsiteY44" fmla="*/ 205898 h 1653158"/>
              <a:gd name="connsiteX45" fmla="*/ 350044 w 1626818"/>
              <a:gd name="connsiteY45" fmla="*/ 165808 h 1653158"/>
              <a:gd name="connsiteX46" fmla="*/ 273242 w 1626818"/>
              <a:gd name="connsiteY46" fmla="*/ 163322 h 1653158"/>
              <a:gd name="connsiteX47" fmla="*/ 233363 w 1626818"/>
              <a:gd name="connsiteY47" fmla="*/ 196764 h 1653158"/>
              <a:gd name="connsiteX48" fmla="*/ 221456 w 1626818"/>
              <a:gd name="connsiteY48" fmla="*/ 234864 h 1653158"/>
              <a:gd name="connsiteX49" fmla="*/ 242888 w 1626818"/>
              <a:gd name="connsiteY49" fmla="*/ 280108 h 1653158"/>
              <a:gd name="connsiteX50" fmla="*/ 283577 w 1626818"/>
              <a:gd name="connsiteY50" fmla="*/ 320433 h 1653158"/>
              <a:gd name="connsiteX51" fmla="*/ 328770 w 1626818"/>
              <a:gd name="connsiteY51" fmla="*/ 376196 h 1653158"/>
              <a:gd name="connsiteX52" fmla="*/ 368440 w 1626818"/>
              <a:gd name="connsiteY52" fmla="*/ 648077 h 1653158"/>
              <a:gd name="connsiteX53" fmla="*/ 181995 w 1626818"/>
              <a:gd name="connsiteY53" fmla="*/ 444154 h 1653158"/>
              <a:gd name="connsiteX54" fmla="*/ 156090 w 1626818"/>
              <a:gd name="connsiteY54" fmla="*/ 388626 h 1653158"/>
              <a:gd name="connsiteX55" fmla="*/ 117754 w 1626818"/>
              <a:gd name="connsiteY55" fmla="*/ 356100 h 1653158"/>
              <a:gd name="connsiteX56" fmla="*/ 69056 w 1626818"/>
              <a:gd name="connsiteY56" fmla="*/ 349164 h 1653158"/>
              <a:gd name="connsiteX57" fmla="*/ 26194 w 1626818"/>
              <a:gd name="connsiteY57" fmla="*/ 370596 h 1653158"/>
              <a:gd name="connsiteX58" fmla="*/ 0 w 1626818"/>
              <a:gd name="connsiteY58" fmla="*/ 413458 h 1653158"/>
              <a:gd name="connsiteX59" fmla="*/ 14889 w 1626818"/>
              <a:gd name="connsiteY59" fmla="*/ 448916 h 1653158"/>
              <a:gd name="connsiteX60" fmla="*/ 47626 w 1626818"/>
              <a:gd name="connsiteY60" fmla="*/ 475370 h 1653158"/>
              <a:gd name="connsiteX61" fmla="*/ 97657 w 1626818"/>
              <a:gd name="connsiteY61" fmla="*/ 496777 h 1653158"/>
              <a:gd name="connsiteX62" fmla="*/ 128588 w 1626818"/>
              <a:gd name="connsiteY62" fmla="*/ 506327 h 1653158"/>
              <a:gd name="connsiteX63" fmla="*/ 218238 w 1626818"/>
              <a:gd name="connsiteY63" fmla="*/ 587212 h 1653158"/>
              <a:gd name="connsiteX64" fmla="*/ 408633 w 1626818"/>
              <a:gd name="connsiteY64" fmla="*/ 839755 h 1653158"/>
              <a:gd name="connsiteX65" fmla="*/ 442207 w 1626818"/>
              <a:gd name="connsiteY65" fmla="*/ 1117917 h 1653158"/>
              <a:gd name="connsiteX66" fmla="*/ 400050 w 1626818"/>
              <a:gd name="connsiteY66" fmla="*/ 1142121 h 1653158"/>
              <a:gd name="connsiteX67" fmla="*/ 376107 w 1626818"/>
              <a:gd name="connsiteY67" fmla="*/ 1197257 h 1653158"/>
              <a:gd name="connsiteX68" fmla="*/ 400050 w 1626818"/>
              <a:gd name="connsiteY68" fmla="*/ 1258801 h 1653158"/>
              <a:gd name="connsiteX69" fmla="*/ 470257 w 1626818"/>
              <a:gd name="connsiteY69" fmla="*/ 1303838 h 1653158"/>
              <a:gd name="connsiteX70" fmla="*/ 425013 w 1626818"/>
              <a:gd name="connsiteY70" fmla="*/ 1362793 h 1653158"/>
              <a:gd name="connsiteX71" fmla="*/ 426244 w 1626818"/>
              <a:gd name="connsiteY71" fmla="*/ 1427871 h 1653158"/>
              <a:gd name="connsiteX72" fmla="*/ 471488 w 1626818"/>
              <a:gd name="connsiteY72" fmla="*/ 1468352 h 1653158"/>
              <a:gd name="connsiteX73" fmla="*/ 468112 w 1626818"/>
              <a:gd name="connsiteY73" fmla="*/ 1496849 h 1653158"/>
              <a:gd name="connsiteX74" fmla="*/ 445294 w 1626818"/>
              <a:gd name="connsiteY74" fmla="*/ 1532646 h 1653158"/>
              <a:gd name="connsiteX75" fmla="*/ 459398 w 1626818"/>
              <a:gd name="connsiteY75" fmla="*/ 1571950 h 1653158"/>
              <a:gd name="connsiteX0" fmla="*/ 459398 w 1626818"/>
              <a:gd name="connsiteY0" fmla="*/ 1571623 h 1652831"/>
              <a:gd name="connsiteX1" fmla="*/ 525378 w 1626818"/>
              <a:gd name="connsiteY1" fmla="*/ 1616770 h 1652831"/>
              <a:gd name="connsiteX2" fmla="*/ 731440 w 1626818"/>
              <a:gd name="connsiteY2" fmla="*/ 1652831 h 1652831"/>
              <a:gd name="connsiteX3" fmla="*/ 1052251 w 1626818"/>
              <a:gd name="connsiteY3" fmla="*/ 1626761 h 1652831"/>
              <a:gd name="connsiteX4" fmla="*/ 1305837 w 1626818"/>
              <a:gd name="connsiteY4" fmla="*/ 1557527 h 1652831"/>
              <a:gd name="connsiteX5" fmla="*/ 1522142 w 1626818"/>
              <a:gd name="connsiteY5" fmla="*/ 1471663 h 1652831"/>
              <a:gd name="connsiteX6" fmla="*/ 1590675 w 1626818"/>
              <a:gd name="connsiteY6" fmla="*/ 1410875 h 1652831"/>
              <a:gd name="connsiteX7" fmla="*/ 1626818 w 1626818"/>
              <a:gd name="connsiteY7" fmla="*/ 1351323 h 1652831"/>
              <a:gd name="connsiteX8" fmla="*/ 1600200 w 1626818"/>
              <a:gd name="connsiteY8" fmla="*/ 1282288 h 1652831"/>
              <a:gd name="connsiteX9" fmla="*/ 1529165 w 1626818"/>
              <a:gd name="connsiteY9" fmla="*/ 1253161 h 1652831"/>
              <a:gd name="connsiteX10" fmla="*/ 1555480 w 1626818"/>
              <a:gd name="connsiteY10" fmla="*/ 1204885 h 1652831"/>
              <a:gd name="connsiteX11" fmla="*/ 1586384 w 1626818"/>
              <a:gd name="connsiteY11" fmla="*/ 1136927 h 1652831"/>
              <a:gd name="connsiteX12" fmla="*/ 1526381 w 1626818"/>
              <a:gd name="connsiteY12" fmla="*/ 1082263 h 1652831"/>
              <a:gd name="connsiteX13" fmla="*/ 1558096 w 1626818"/>
              <a:gd name="connsiteY13" fmla="*/ 988295 h 1652831"/>
              <a:gd name="connsiteX14" fmla="*/ 1512094 w 1626818"/>
              <a:gd name="connsiteY14" fmla="*/ 939388 h 1652831"/>
              <a:gd name="connsiteX15" fmla="*/ 1455755 w 1626818"/>
              <a:gd name="connsiteY15" fmla="*/ 911336 h 1652831"/>
              <a:gd name="connsiteX16" fmla="*/ 1403943 w 1626818"/>
              <a:gd name="connsiteY16" fmla="*/ 677320 h 1652831"/>
              <a:gd name="connsiteX17" fmla="*/ 1548572 w 1626818"/>
              <a:gd name="connsiteY17" fmla="*/ 160903 h 1652831"/>
              <a:gd name="connsiteX18" fmla="*/ 1620245 w 1626818"/>
              <a:gd name="connsiteY18" fmla="*/ 92422 h 1652831"/>
              <a:gd name="connsiteX19" fmla="*/ 1574005 w 1626818"/>
              <a:gd name="connsiteY19" fmla="*/ 27370 h 1652831"/>
              <a:gd name="connsiteX20" fmla="*/ 1486476 w 1626818"/>
              <a:gd name="connsiteY20" fmla="*/ 38987 h 1652831"/>
              <a:gd name="connsiteX21" fmla="*/ 1457325 w 1626818"/>
              <a:gd name="connsiteY21" fmla="*/ 96426 h 1652831"/>
              <a:gd name="connsiteX22" fmla="*/ 1452563 w 1626818"/>
              <a:gd name="connsiteY22" fmla="*/ 144051 h 1652831"/>
              <a:gd name="connsiteX23" fmla="*/ 1405513 w 1626818"/>
              <a:gd name="connsiteY23" fmla="*/ 274862 h 1652831"/>
              <a:gd name="connsiteX24" fmla="*/ 1354225 w 1626818"/>
              <a:gd name="connsiteY24" fmla="*/ 215907 h 1652831"/>
              <a:gd name="connsiteX25" fmla="*/ 1263266 w 1626818"/>
              <a:gd name="connsiteY25" fmla="*/ 242336 h 1652831"/>
              <a:gd name="connsiteX26" fmla="*/ 1245394 w 1626818"/>
              <a:gd name="connsiteY26" fmla="*/ 351220 h 1652831"/>
              <a:gd name="connsiteX27" fmla="*/ 1218311 w 1626818"/>
              <a:gd name="connsiteY27" fmla="*/ 413158 h 1652831"/>
              <a:gd name="connsiteX28" fmla="*/ 1099301 w 1626818"/>
              <a:gd name="connsiteY28" fmla="*/ 160851 h 1652831"/>
              <a:gd name="connsiteX29" fmla="*/ 1119685 w 1626818"/>
              <a:gd name="connsiteY29" fmla="*/ 77847 h 1652831"/>
              <a:gd name="connsiteX30" fmla="*/ 1092994 w 1626818"/>
              <a:gd name="connsiteY30" fmla="*/ 32132 h 1652831"/>
              <a:gd name="connsiteX31" fmla="*/ 1053585 w 1626818"/>
              <a:gd name="connsiteY31" fmla="*/ 3034 h 1652831"/>
              <a:gd name="connsiteX32" fmla="*/ 1004888 w 1626818"/>
              <a:gd name="connsiteY32" fmla="*/ 3556 h 1652831"/>
              <a:gd name="connsiteX33" fmla="*/ 959958 w 1626818"/>
              <a:gd name="connsiteY33" fmla="*/ 26559 h 1652831"/>
              <a:gd name="connsiteX34" fmla="*/ 945356 w 1626818"/>
              <a:gd name="connsiteY34" fmla="*/ 82138 h 1652831"/>
              <a:gd name="connsiteX35" fmla="*/ 971864 w 1626818"/>
              <a:gd name="connsiteY35" fmla="*/ 144757 h 1652831"/>
              <a:gd name="connsiteX36" fmla="*/ 818758 w 1626818"/>
              <a:gd name="connsiteY36" fmla="*/ 513119 h 1652831"/>
              <a:gd name="connsiteX37" fmla="*/ 733085 w 1626818"/>
              <a:gd name="connsiteY37" fmla="*/ 534027 h 1652831"/>
              <a:gd name="connsiteX38" fmla="*/ 700559 w 1626818"/>
              <a:gd name="connsiteY38" fmla="*/ 499642 h 1652831"/>
              <a:gd name="connsiteX39" fmla="*/ 690563 w 1626818"/>
              <a:gd name="connsiteY39" fmla="*/ 439325 h 1652831"/>
              <a:gd name="connsiteX40" fmla="*/ 637363 w 1626818"/>
              <a:gd name="connsiteY40" fmla="*/ 392538 h 1652831"/>
              <a:gd name="connsiteX41" fmla="*/ 569119 w 1626818"/>
              <a:gd name="connsiteY41" fmla="*/ 391700 h 1652831"/>
              <a:gd name="connsiteX42" fmla="*/ 509640 w 1626818"/>
              <a:gd name="connsiteY42" fmla="*/ 406014 h 1652831"/>
              <a:gd name="connsiteX43" fmla="*/ 409156 w 1626818"/>
              <a:gd name="connsiteY43" fmla="*/ 295483 h 1652831"/>
              <a:gd name="connsiteX44" fmla="*/ 383773 w 1626818"/>
              <a:gd name="connsiteY44" fmla="*/ 205571 h 1652831"/>
              <a:gd name="connsiteX45" fmla="*/ 350044 w 1626818"/>
              <a:gd name="connsiteY45" fmla="*/ 165481 h 1652831"/>
              <a:gd name="connsiteX46" fmla="*/ 273242 w 1626818"/>
              <a:gd name="connsiteY46" fmla="*/ 162995 h 1652831"/>
              <a:gd name="connsiteX47" fmla="*/ 233363 w 1626818"/>
              <a:gd name="connsiteY47" fmla="*/ 196437 h 1652831"/>
              <a:gd name="connsiteX48" fmla="*/ 221456 w 1626818"/>
              <a:gd name="connsiteY48" fmla="*/ 234537 h 1652831"/>
              <a:gd name="connsiteX49" fmla="*/ 242888 w 1626818"/>
              <a:gd name="connsiteY49" fmla="*/ 279781 h 1652831"/>
              <a:gd name="connsiteX50" fmla="*/ 283577 w 1626818"/>
              <a:gd name="connsiteY50" fmla="*/ 320106 h 1652831"/>
              <a:gd name="connsiteX51" fmla="*/ 328770 w 1626818"/>
              <a:gd name="connsiteY51" fmla="*/ 375869 h 1652831"/>
              <a:gd name="connsiteX52" fmla="*/ 368440 w 1626818"/>
              <a:gd name="connsiteY52" fmla="*/ 647750 h 1652831"/>
              <a:gd name="connsiteX53" fmla="*/ 181995 w 1626818"/>
              <a:gd name="connsiteY53" fmla="*/ 443827 h 1652831"/>
              <a:gd name="connsiteX54" fmla="*/ 156090 w 1626818"/>
              <a:gd name="connsiteY54" fmla="*/ 388299 h 1652831"/>
              <a:gd name="connsiteX55" fmla="*/ 117754 w 1626818"/>
              <a:gd name="connsiteY55" fmla="*/ 355773 h 1652831"/>
              <a:gd name="connsiteX56" fmla="*/ 69056 w 1626818"/>
              <a:gd name="connsiteY56" fmla="*/ 348837 h 1652831"/>
              <a:gd name="connsiteX57" fmla="*/ 26194 w 1626818"/>
              <a:gd name="connsiteY57" fmla="*/ 370269 h 1652831"/>
              <a:gd name="connsiteX58" fmla="*/ 0 w 1626818"/>
              <a:gd name="connsiteY58" fmla="*/ 413131 h 1652831"/>
              <a:gd name="connsiteX59" fmla="*/ 14889 w 1626818"/>
              <a:gd name="connsiteY59" fmla="*/ 448589 h 1652831"/>
              <a:gd name="connsiteX60" fmla="*/ 47626 w 1626818"/>
              <a:gd name="connsiteY60" fmla="*/ 475043 h 1652831"/>
              <a:gd name="connsiteX61" fmla="*/ 97657 w 1626818"/>
              <a:gd name="connsiteY61" fmla="*/ 496450 h 1652831"/>
              <a:gd name="connsiteX62" fmla="*/ 128588 w 1626818"/>
              <a:gd name="connsiteY62" fmla="*/ 506000 h 1652831"/>
              <a:gd name="connsiteX63" fmla="*/ 218238 w 1626818"/>
              <a:gd name="connsiteY63" fmla="*/ 586885 h 1652831"/>
              <a:gd name="connsiteX64" fmla="*/ 408633 w 1626818"/>
              <a:gd name="connsiteY64" fmla="*/ 839428 h 1652831"/>
              <a:gd name="connsiteX65" fmla="*/ 442207 w 1626818"/>
              <a:gd name="connsiteY65" fmla="*/ 1117590 h 1652831"/>
              <a:gd name="connsiteX66" fmla="*/ 400050 w 1626818"/>
              <a:gd name="connsiteY66" fmla="*/ 1141794 h 1652831"/>
              <a:gd name="connsiteX67" fmla="*/ 376107 w 1626818"/>
              <a:gd name="connsiteY67" fmla="*/ 1196930 h 1652831"/>
              <a:gd name="connsiteX68" fmla="*/ 400050 w 1626818"/>
              <a:gd name="connsiteY68" fmla="*/ 1258474 h 1652831"/>
              <a:gd name="connsiteX69" fmla="*/ 470257 w 1626818"/>
              <a:gd name="connsiteY69" fmla="*/ 1303511 h 1652831"/>
              <a:gd name="connsiteX70" fmla="*/ 425013 w 1626818"/>
              <a:gd name="connsiteY70" fmla="*/ 1362466 h 1652831"/>
              <a:gd name="connsiteX71" fmla="*/ 426244 w 1626818"/>
              <a:gd name="connsiteY71" fmla="*/ 1427544 h 1652831"/>
              <a:gd name="connsiteX72" fmla="*/ 471488 w 1626818"/>
              <a:gd name="connsiteY72" fmla="*/ 1468025 h 1652831"/>
              <a:gd name="connsiteX73" fmla="*/ 468112 w 1626818"/>
              <a:gd name="connsiteY73" fmla="*/ 1496522 h 1652831"/>
              <a:gd name="connsiteX74" fmla="*/ 445294 w 1626818"/>
              <a:gd name="connsiteY74" fmla="*/ 1532319 h 1652831"/>
              <a:gd name="connsiteX75" fmla="*/ 459398 w 1626818"/>
              <a:gd name="connsiteY75" fmla="*/ 1571623 h 1652831"/>
              <a:gd name="connsiteX0" fmla="*/ 459398 w 1626818"/>
              <a:gd name="connsiteY0" fmla="*/ 1571623 h 1652831"/>
              <a:gd name="connsiteX1" fmla="*/ 525378 w 1626818"/>
              <a:gd name="connsiteY1" fmla="*/ 1616770 h 1652831"/>
              <a:gd name="connsiteX2" fmla="*/ 731440 w 1626818"/>
              <a:gd name="connsiteY2" fmla="*/ 1652831 h 1652831"/>
              <a:gd name="connsiteX3" fmla="*/ 1052251 w 1626818"/>
              <a:gd name="connsiteY3" fmla="*/ 1626761 h 1652831"/>
              <a:gd name="connsiteX4" fmla="*/ 1305837 w 1626818"/>
              <a:gd name="connsiteY4" fmla="*/ 1557527 h 1652831"/>
              <a:gd name="connsiteX5" fmla="*/ 1522142 w 1626818"/>
              <a:gd name="connsiteY5" fmla="*/ 1471663 h 1652831"/>
              <a:gd name="connsiteX6" fmla="*/ 1590675 w 1626818"/>
              <a:gd name="connsiteY6" fmla="*/ 1410875 h 1652831"/>
              <a:gd name="connsiteX7" fmla="*/ 1626818 w 1626818"/>
              <a:gd name="connsiteY7" fmla="*/ 1351323 h 1652831"/>
              <a:gd name="connsiteX8" fmla="*/ 1600200 w 1626818"/>
              <a:gd name="connsiteY8" fmla="*/ 1282288 h 1652831"/>
              <a:gd name="connsiteX9" fmla="*/ 1529165 w 1626818"/>
              <a:gd name="connsiteY9" fmla="*/ 1253161 h 1652831"/>
              <a:gd name="connsiteX10" fmla="*/ 1555480 w 1626818"/>
              <a:gd name="connsiteY10" fmla="*/ 1204885 h 1652831"/>
              <a:gd name="connsiteX11" fmla="*/ 1586384 w 1626818"/>
              <a:gd name="connsiteY11" fmla="*/ 1136927 h 1652831"/>
              <a:gd name="connsiteX12" fmla="*/ 1526381 w 1626818"/>
              <a:gd name="connsiteY12" fmla="*/ 1082263 h 1652831"/>
              <a:gd name="connsiteX13" fmla="*/ 1558096 w 1626818"/>
              <a:gd name="connsiteY13" fmla="*/ 988295 h 1652831"/>
              <a:gd name="connsiteX14" fmla="*/ 1512094 w 1626818"/>
              <a:gd name="connsiteY14" fmla="*/ 939388 h 1652831"/>
              <a:gd name="connsiteX15" fmla="*/ 1455755 w 1626818"/>
              <a:gd name="connsiteY15" fmla="*/ 911336 h 1652831"/>
              <a:gd name="connsiteX16" fmla="*/ 1403943 w 1626818"/>
              <a:gd name="connsiteY16" fmla="*/ 677320 h 1652831"/>
              <a:gd name="connsiteX17" fmla="*/ 1548572 w 1626818"/>
              <a:gd name="connsiteY17" fmla="*/ 160903 h 1652831"/>
              <a:gd name="connsiteX18" fmla="*/ 1620245 w 1626818"/>
              <a:gd name="connsiteY18" fmla="*/ 92422 h 1652831"/>
              <a:gd name="connsiteX19" fmla="*/ 1581148 w 1626818"/>
              <a:gd name="connsiteY19" fmla="*/ 20226 h 1652831"/>
              <a:gd name="connsiteX20" fmla="*/ 1486476 w 1626818"/>
              <a:gd name="connsiteY20" fmla="*/ 38987 h 1652831"/>
              <a:gd name="connsiteX21" fmla="*/ 1457325 w 1626818"/>
              <a:gd name="connsiteY21" fmla="*/ 96426 h 1652831"/>
              <a:gd name="connsiteX22" fmla="*/ 1452563 w 1626818"/>
              <a:gd name="connsiteY22" fmla="*/ 144051 h 1652831"/>
              <a:gd name="connsiteX23" fmla="*/ 1405513 w 1626818"/>
              <a:gd name="connsiteY23" fmla="*/ 274862 h 1652831"/>
              <a:gd name="connsiteX24" fmla="*/ 1354225 w 1626818"/>
              <a:gd name="connsiteY24" fmla="*/ 215907 h 1652831"/>
              <a:gd name="connsiteX25" fmla="*/ 1263266 w 1626818"/>
              <a:gd name="connsiteY25" fmla="*/ 242336 h 1652831"/>
              <a:gd name="connsiteX26" fmla="*/ 1245394 w 1626818"/>
              <a:gd name="connsiteY26" fmla="*/ 351220 h 1652831"/>
              <a:gd name="connsiteX27" fmla="*/ 1218311 w 1626818"/>
              <a:gd name="connsiteY27" fmla="*/ 413158 h 1652831"/>
              <a:gd name="connsiteX28" fmla="*/ 1099301 w 1626818"/>
              <a:gd name="connsiteY28" fmla="*/ 160851 h 1652831"/>
              <a:gd name="connsiteX29" fmla="*/ 1119685 w 1626818"/>
              <a:gd name="connsiteY29" fmla="*/ 77847 h 1652831"/>
              <a:gd name="connsiteX30" fmla="*/ 1092994 w 1626818"/>
              <a:gd name="connsiteY30" fmla="*/ 32132 h 1652831"/>
              <a:gd name="connsiteX31" fmla="*/ 1053585 w 1626818"/>
              <a:gd name="connsiteY31" fmla="*/ 3034 h 1652831"/>
              <a:gd name="connsiteX32" fmla="*/ 1004888 w 1626818"/>
              <a:gd name="connsiteY32" fmla="*/ 3556 h 1652831"/>
              <a:gd name="connsiteX33" fmla="*/ 959958 w 1626818"/>
              <a:gd name="connsiteY33" fmla="*/ 26559 h 1652831"/>
              <a:gd name="connsiteX34" fmla="*/ 945356 w 1626818"/>
              <a:gd name="connsiteY34" fmla="*/ 82138 h 1652831"/>
              <a:gd name="connsiteX35" fmla="*/ 971864 w 1626818"/>
              <a:gd name="connsiteY35" fmla="*/ 144757 h 1652831"/>
              <a:gd name="connsiteX36" fmla="*/ 818758 w 1626818"/>
              <a:gd name="connsiteY36" fmla="*/ 513119 h 1652831"/>
              <a:gd name="connsiteX37" fmla="*/ 733085 w 1626818"/>
              <a:gd name="connsiteY37" fmla="*/ 534027 h 1652831"/>
              <a:gd name="connsiteX38" fmla="*/ 700559 w 1626818"/>
              <a:gd name="connsiteY38" fmla="*/ 499642 h 1652831"/>
              <a:gd name="connsiteX39" fmla="*/ 690563 w 1626818"/>
              <a:gd name="connsiteY39" fmla="*/ 439325 h 1652831"/>
              <a:gd name="connsiteX40" fmla="*/ 637363 w 1626818"/>
              <a:gd name="connsiteY40" fmla="*/ 392538 h 1652831"/>
              <a:gd name="connsiteX41" fmla="*/ 569119 w 1626818"/>
              <a:gd name="connsiteY41" fmla="*/ 391700 h 1652831"/>
              <a:gd name="connsiteX42" fmla="*/ 509640 w 1626818"/>
              <a:gd name="connsiteY42" fmla="*/ 406014 h 1652831"/>
              <a:gd name="connsiteX43" fmla="*/ 409156 w 1626818"/>
              <a:gd name="connsiteY43" fmla="*/ 295483 h 1652831"/>
              <a:gd name="connsiteX44" fmla="*/ 383773 w 1626818"/>
              <a:gd name="connsiteY44" fmla="*/ 205571 h 1652831"/>
              <a:gd name="connsiteX45" fmla="*/ 350044 w 1626818"/>
              <a:gd name="connsiteY45" fmla="*/ 165481 h 1652831"/>
              <a:gd name="connsiteX46" fmla="*/ 273242 w 1626818"/>
              <a:gd name="connsiteY46" fmla="*/ 162995 h 1652831"/>
              <a:gd name="connsiteX47" fmla="*/ 233363 w 1626818"/>
              <a:gd name="connsiteY47" fmla="*/ 196437 h 1652831"/>
              <a:gd name="connsiteX48" fmla="*/ 221456 w 1626818"/>
              <a:gd name="connsiteY48" fmla="*/ 234537 h 1652831"/>
              <a:gd name="connsiteX49" fmla="*/ 242888 w 1626818"/>
              <a:gd name="connsiteY49" fmla="*/ 279781 h 1652831"/>
              <a:gd name="connsiteX50" fmla="*/ 283577 w 1626818"/>
              <a:gd name="connsiteY50" fmla="*/ 320106 h 1652831"/>
              <a:gd name="connsiteX51" fmla="*/ 328770 w 1626818"/>
              <a:gd name="connsiteY51" fmla="*/ 375869 h 1652831"/>
              <a:gd name="connsiteX52" fmla="*/ 368440 w 1626818"/>
              <a:gd name="connsiteY52" fmla="*/ 647750 h 1652831"/>
              <a:gd name="connsiteX53" fmla="*/ 181995 w 1626818"/>
              <a:gd name="connsiteY53" fmla="*/ 443827 h 1652831"/>
              <a:gd name="connsiteX54" fmla="*/ 156090 w 1626818"/>
              <a:gd name="connsiteY54" fmla="*/ 388299 h 1652831"/>
              <a:gd name="connsiteX55" fmla="*/ 117754 w 1626818"/>
              <a:gd name="connsiteY55" fmla="*/ 355773 h 1652831"/>
              <a:gd name="connsiteX56" fmla="*/ 69056 w 1626818"/>
              <a:gd name="connsiteY56" fmla="*/ 348837 h 1652831"/>
              <a:gd name="connsiteX57" fmla="*/ 26194 w 1626818"/>
              <a:gd name="connsiteY57" fmla="*/ 370269 h 1652831"/>
              <a:gd name="connsiteX58" fmla="*/ 0 w 1626818"/>
              <a:gd name="connsiteY58" fmla="*/ 413131 h 1652831"/>
              <a:gd name="connsiteX59" fmla="*/ 14889 w 1626818"/>
              <a:gd name="connsiteY59" fmla="*/ 448589 h 1652831"/>
              <a:gd name="connsiteX60" fmla="*/ 47626 w 1626818"/>
              <a:gd name="connsiteY60" fmla="*/ 475043 h 1652831"/>
              <a:gd name="connsiteX61" fmla="*/ 97657 w 1626818"/>
              <a:gd name="connsiteY61" fmla="*/ 496450 h 1652831"/>
              <a:gd name="connsiteX62" fmla="*/ 128588 w 1626818"/>
              <a:gd name="connsiteY62" fmla="*/ 506000 h 1652831"/>
              <a:gd name="connsiteX63" fmla="*/ 218238 w 1626818"/>
              <a:gd name="connsiteY63" fmla="*/ 586885 h 1652831"/>
              <a:gd name="connsiteX64" fmla="*/ 408633 w 1626818"/>
              <a:gd name="connsiteY64" fmla="*/ 839428 h 1652831"/>
              <a:gd name="connsiteX65" fmla="*/ 442207 w 1626818"/>
              <a:gd name="connsiteY65" fmla="*/ 1117590 h 1652831"/>
              <a:gd name="connsiteX66" fmla="*/ 400050 w 1626818"/>
              <a:gd name="connsiteY66" fmla="*/ 1141794 h 1652831"/>
              <a:gd name="connsiteX67" fmla="*/ 376107 w 1626818"/>
              <a:gd name="connsiteY67" fmla="*/ 1196930 h 1652831"/>
              <a:gd name="connsiteX68" fmla="*/ 400050 w 1626818"/>
              <a:gd name="connsiteY68" fmla="*/ 1258474 h 1652831"/>
              <a:gd name="connsiteX69" fmla="*/ 470257 w 1626818"/>
              <a:gd name="connsiteY69" fmla="*/ 1303511 h 1652831"/>
              <a:gd name="connsiteX70" fmla="*/ 425013 w 1626818"/>
              <a:gd name="connsiteY70" fmla="*/ 1362466 h 1652831"/>
              <a:gd name="connsiteX71" fmla="*/ 426244 w 1626818"/>
              <a:gd name="connsiteY71" fmla="*/ 1427544 h 1652831"/>
              <a:gd name="connsiteX72" fmla="*/ 471488 w 1626818"/>
              <a:gd name="connsiteY72" fmla="*/ 1468025 h 1652831"/>
              <a:gd name="connsiteX73" fmla="*/ 468112 w 1626818"/>
              <a:gd name="connsiteY73" fmla="*/ 1496522 h 1652831"/>
              <a:gd name="connsiteX74" fmla="*/ 445294 w 1626818"/>
              <a:gd name="connsiteY74" fmla="*/ 1532319 h 1652831"/>
              <a:gd name="connsiteX75" fmla="*/ 459398 w 1626818"/>
              <a:gd name="connsiteY75" fmla="*/ 1571623 h 1652831"/>
              <a:gd name="connsiteX0" fmla="*/ 459398 w 1626818"/>
              <a:gd name="connsiteY0" fmla="*/ 1571623 h 1652831"/>
              <a:gd name="connsiteX1" fmla="*/ 525378 w 1626818"/>
              <a:gd name="connsiteY1" fmla="*/ 1616770 h 1652831"/>
              <a:gd name="connsiteX2" fmla="*/ 731440 w 1626818"/>
              <a:gd name="connsiteY2" fmla="*/ 1652831 h 1652831"/>
              <a:gd name="connsiteX3" fmla="*/ 1052251 w 1626818"/>
              <a:gd name="connsiteY3" fmla="*/ 1626761 h 1652831"/>
              <a:gd name="connsiteX4" fmla="*/ 1305837 w 1626818"/>
              <a:gd name="connsiteY4" fmla="*/ 1557527 h 1652831"/>
              <a:gd name="connsiteX5" fmla="*/ 1522142 w 1626818"/>
              <a:gd name="connsiteY5" fmla="*/ 1471663 h 1652831"/>
              <a:gd name="connsiteX6" fmla="*/ 1590675 w 1626818"/>
              <a:gd name="connsiteY6" fmla="*/ 1410875 h 1652831"/>
              <a:gd name="connsiteX7" fmla="*/ 1626818 w 1626818"/>
              <a:gd name="connsiteY7" fmla="*/ 1351323 h 1652831"/>
              <a:gd name="connsiteX8" fmla="*/ 1600200 w 1626818"/>
              <a:gd name="connsiteY8" fmla="*/ 1282288 h 1652831"/>
              <a:gd name="connsiteX9" fmla="*/ 1529165 w 1626818"/>
              <a:gd name="connsiteY9" fmla="*/ 1253161 h 1652831"/>
              <a:gd name="connsiteX10" fmla="*/ 1555480 w 1626818"/>
              <a:gd name="connsiteY10" fmla="*/ 1204885 h 1652831"/>
              <a:gd name="connsiteX11" fmla="*/ 1586384 w 1626818"/>
              <a:gd name="connsiteY11" fmla="*/ 1136927 h 1652831"/>
              <a:gd name="connsiteX12" fmla="*/ 1526381 w 1626818"/>
              <a:gd name="connsiteY12" fmla="*/ 1082263 h 1652831"/>
              <a:gd name="connsiteX13" fmla="*/ 1558096 w 1626818"/>
              <a:gd name="connsiteY13" fmla="*/ 988295 h 1652831"/>
              <a:gd name="connsiteX14" fmla="*/ 1512094 w 1626818"/>
              <a:gd name="connsiteY14" fmla="*/ 939388 h 1652831"/>
              <a:gd name="connsiteX15" fmla="*/ 1455755 w 1626818"/>
              <a:gd name="connsiteY15" fmla="*/ 911336 h 1652831"/>
              <a:gd name="connsiteX16" fmla="*/ 1403943 w 1626818"/>
              <a:gd name="connsiteY16" fmla="*/ 677320 h 1652831"/>
              <a:gd name="connsiteX17" fmla="*/ 1548572 w 1626818"/>
              <a:gd name="connsiteY17" fmla="*/ 160903 h 1652831"/>
              <a:gd name="connsiteX18" fmla="*/ 1620245 w 1626818"/>
              <a:gd name="connsiteY18" fmla="*/ 92422 h 1652831"/>
              <a:gd name="connsiteX19" fmla="*/ 1581148 w 1626818"/>
              <a:gd name="connsiteY19" fmla="*/ 20226 h 1652831"/>
              <a:gd name="connsiteX20" fmla="*/ 1486476 w 1626818"/>
              <a:gd name="connsiteY20" fmla="*/ 38987 h 1652831"/>
              <a:gd name="connsiteX21" fmla="*/ 1457325 w 1626818"/>
              <a:gd name="connsiteY21" fmla="*/ 96426 h 1652831"/>
              <a:gd name="connsiteX22" fmla="*/ 1452563 w 1626818"/>
              <a:gd name="connsiteY22" fmla="*/ 144051 h 1652831"/>
              <a:gd name="connsiteX23" fmla="*/ 1405513 w 1626818"/>
              <a:gd name="connsiteY23" fmla="*/ 274862 h 1652831"/>
              <a:gd name="connsiteX24" fmla="*/ 1354225 w 1626818"/>
              <a:gd name="connsiteY24" fmla="*/ 215907 h 1652831"/>
              <a:gd name="connsiteX25" fmla="*/ 1263266 w 1626818"/>
              <a:gd name="connsiteY25" fmla="*/ 242336 h 1652831"/>
              <a:gd name="connsiteX26" fmla="*/ 1245394 w 1626818"/>
              <a:gd name="connsiteY26" fmla="*/ 351220 h 1652831"/>
              <a:gd name="connsiteX27" fmla="*/ 1218311 w 1626818"/>
              <a:gd name="connsiteY27" fmla="*/ 413158 h 1652831"/>
              <a:gd name="connsiteX28" fmla="*/ 1099301 w 1626818"/>
              <a:gd name="connsiteY28" fmla="*/ 160851 h 1652831"/>
              <a:gd name="connsiteX29" fmla="*/ 1119685 w 1626818"/>
              <a:gd name="connsiteY29" fmla="*/ 77847 h 1652831"/>
              <a:gd name="connsiteX30" fmla="*/ 1092994 w 1626818"/>
              <a:gd name="connsiteY30" fmla="*/ 32132 h 1652831"/>
              <a:gd name="connsiteX31" fmla="*/ 1053585 w 1626818"/>
              <a:gd name="connsiteY31" fmla="*/ 3034 h 1652831"/>
              <a:gd name="connsiteX32" fmla="*/ 1004888 w 1626818"/>
              <a:gd name="connsiteY32" fmla="*/ 3556 h 1652831"/>
              <a:gd name="connsiteX33" fmla="*/ 959958 w 1626818"/>
              <a:gd name="connsiteY33" fmla="*/ 26559 h 1652831"/>
              <a:gd name="connsiteX34" fmla="*/ 945356 w 1626818"/>
              <a:gd name="connsiteY34" fmla="*/ 82138 h 1652831"/>
              <a:gd name="connsiteX35" fmla="*/ 971864 w 1626818"/>
              <a:gd name="connsiteY35" fmla="*/ 144757 h 1652831"/>
              <a:gd name="connsiteX36" fmla="*/ 818758 w 1626818"/>
              <a:gd name="connsiteY36" fmla="*/ 513119 h 1652831"/>
              <a:gd name="connsiteX37" fmla="*/ 733085 w 1626818"/>
              <a:gd name="connsiteY37" fmla="*/ 534027 h 1652831"/>
              <a:gd name="connsiteX38" fmla="*/ 700559 w 1626818"/>
              <a:gd name="connsiteY38" fmla="*/ 499642 h 1652831"/>
              <a:gd name="connsiteX39" fmla="*/ 690563 w 1626818"/>
              <a:gd name="connsiteY39" fmla="*/ 439325 h 1652831"/>
              <a:gd name="connsiteX40" fmla="*/ 637363 w 1626818"/>
              <a:gd name="connsiteY40" fmla="*/ 392538 h 1652831"/>
              <a:gd name="connsiteX41" fmla="*/ 569119 w 1626818"/>
              <a:gd name="connsiteY41" fmla="*/ 391700 h 1652831"/>
              <a:gd name="connsiteX42" fmla="*/ 509640 w 1626818"/>
              <a:gd name="connsiteY42" fmla="*/ 406014 h 1652831"/>
              <a:gd name="connsiteX43" fmla="*/ 409156 w 1626818"/>
              <a:gd name="connsiteY43" fmla="*/ 295483 h 1652831"/>
              <a:gd name="connsiteX44" fmla="*/ 383773 w 1626818"/>
              <a:gd name="connsiteY44" fmla="*/ 205571 h 1652831"/>
              <a:gd name="connsiteX45" fmla="*/ 350044 w 1626818"/>
              <a:gd name="connsiteY45" fmla="*/ 165481 h 1652831"/>
              <a:gd name="connsiteX46" fmla="*/ 273242 w 1626818"/>
              <a:gd name="connsiteY46" fmla="*/ 162995 h 1652831"/>
              <a:gd name="connsiteX47" fmla="*/ 233363 w 1626818"/>
              <a:gd name="connsiteY47" fmla="*/ 196437 h 1652831"/>
              <a:gd name="connsiteX48" fmla="*/ 221456 w 1626818"/>
              <a:gd name="connsiteY48" fmla="*/ 234537 h 1652831"/>
              <a:gd name="connsiteX49" fmla="*/ 242888 w 1626818"/>
              <a:gd name="connsiteY49" fmla="*/ 279781 h 1652831"/>
              <a:gd name="connsiteX50" fmla="*/ 283577 w 1626818"/>
              <a:gd name="connsiteY50" fmla="*/ 320106 h 1652831"/>
              <a:gd name="connsiteX51" fmla="*/ 328770 w 1626818"/>
              <a:gd name="connsiteY51" fmla="*/ 375869 h 1652831"/>
              <a:gd name="connsiteX52" fmla="*/ 368440 w 1626818"/>
              <a:gd name="connsiteY52" fmla="*/ 647750 h 1652831"/>
              <a:gd name="connsiteX53" fmla="*/ 181995 w 1626818"/>
              <a:gd name="connsiteY53" fmla="*/ 443827 h 1652831"/>
              <a:gd name="connsiteX54" fmla="*/ 156090 w 1626818"/>
              <a:gd name="connsiteY54" fmla="*/ 388299 h 1652831"/>
              <a:gd name="connsiteX55" fmla="*/ 117754 w 1626818"/>
              <a:gd name="connsiteY55" fmla="*/ 355773 h 1652831"/>
              <a:gd name="connsiteX56" fmla="*/ 69056 w 1626818"/>
              <a:gd name="connsiteY56" fmla="*/ 348837 h 1652831"/>
              <a:gd name="connsiteX57" fmla="*/ 26194 w 1626818"/>
              <a:gd name="connsiteY57" fmla="*/ 370269 h 1652831"/>
              <a:gd name="connsiteX58" fmla="*/ 0 w 1626818"/>
              <a:gd name="connsiteY58" fmla="*/ 413131 h 1652831"/>
              <a:gd name="connsiteX59" fmla="*/ 14889 w 1626818"/>
              <a:gd name="connsiteY59" fmla="*/ 448589 h 1652831"/>
              <a:gd name="connsiteX60" fmla="*/ 47626 w 1626818"/>
              <a:gd name="connsiteY60" fmla="*/ 475043 h 1652831"/>
              <a:gd name="connsiteX61" fmla="*/ 97657 w 1626818"/>
              <a:gd name="connsiteY61" fmla="*/ 496450 h 1652831"/>
              <a:gd name="connsiteX62" fmla="*/ 128588 w 1626818"/>
              <a:gd name="connsiteY62" fmla="*/ 506000 h 1652831"/>
              <a:gd name="connsiteX63" fmla="*/ 218238 w 1626818"/>
              <a:gd name="connsiteY63" fmla="*/ 586885 h 1652831"/>
              <a:gd name="connsiteX64" fmla="*/ 408633 w 1626818"/>
              <a:gd name="connsiteY64" fmla="*/ 839428 h 1652831"/>
              <a:gd name="connsiteX65" fmla="*/ 442207 w 1626818"/>
              <a:gd name="connsiteY65" fmla="*/ 1117590 h 1652831"/>
              <a:gd name="connsiteX66" fmla="*/ 400050 w 1626818"/>
              <a:gd name="connsiteY66" fmla="*/ 1141794 h 1652831"/>
              <a:gd name="connsiteX67" fmla="*/ 376107 w 1626818"/>
              <a:gd name="connsiteY67" fmla="*/ 1196930 h 1652831"/>
              <a:gd name="connsiteX68" fmla="*/ 400050 w 1626818"/>
              <a:gd name="connsiteY68" fmla="*/ 1258474 h 1652831"/>
              <a:gd name="connsiteX69" fmla="*/ 470257 w 1626818"/>
              <a:gd name="connsiteY69" fmla="*/ 1303511 h 1652831"/>
              <a:gd name="connsiteX70" fmla="*/ 425013 w 1626818"/>
              <a:gd name="connsiteY70" fmla="*/ 1362466 h 1652831"/>
              <a:gd name="connsiteX71" fmla="*/ 426244 w 1626818"/>
              <a:gd name="connsiteY71" fmla="*/ 1427544 h 1652831"/>
              <a:gd name="connsiteX72" fmla="*/ 471488 w 1626818"/>
              <a:gd name="connsiteY72" fmla="*/ 1468025 h 1652831"/>
              <a:gd name="connsiteX73" fmla="*/ 468112 w 1626818"/>
              <a:gd name="connsiteY73" fmla="*/ 1496522 h 1652831"/>
              <a:gd name="connsiteX74" fmla="*/ 445294 w 1626818"/>
              <a:gd name="connsiteY74" fmla="*/ 1532319 h 1652831"/>
              <a:gd name="connsiteX75" fmla="*/ 459398 w 1626818"/>
              <a:gd name="connsiteY75" fmla="*/ 1571623 h 1652831"/>
              <a:gd name="connsiteX0" fmla="*/ 459398 w 1626818"/>
              <a:gd name="connsiteY0" fmla="*/ 1571623 h 1652831"/>
              <a:gd name="connsiteX1" fmla="*/ 525378 w 1626818"/>
              <a:gd name="connsiteY1" fmla="*/ 1616770 h 1652831"/>
              <a:gd name="connsiteX2" fmla="*/ 731440 w 1626818"/>
              <a:gd name="connsiteY2" fmla="*/ 1652831 h 1652831"/>
              <a:gd name="connsiteX3" fmla="*/ 1052251 w 1626818"/>
              <a:gd name="connsiteY3" fmla="*/ 1626761 h 1652831"/>
              <a:gd name="connsiteX4" fmla="*/ 1305837 w 1626818"/>
              <a:gd name="connsiteY4" fmla="*/ 1557527 h 1652831"/>
              <a:gd name="connsiteX5" fmla="*/ 1522142 w 1626818"/>
              <a:gd name="connsiteY5" fmla="*/ 1471663 h 1652831"/>
              <a:gd name="connsiteX6" fmla="*/ 1590675 w 1626818"/>
              <a:gd name="connsiteY6" fmla="*/ 1410875 h 1652831"/>
              <a:gd name="connsiteX7" fmla="*/ 1626818 w 1626818"/>
              <a:gd name="connsiteY7" fmla="*/ 1351323 h 1652831"/>
              <a:gd name="connsiteX8" fmla="*/ 1600200 w 1626818"/>
              <a:gd name="connsiteY8" fmla="*/ 1282288 h 1652831"/>
              <a:gd name="connsiteX9" fmla="*/ 1529165 w 1626818"/>
              <a:gd name="connsiteY9" fmla="*/ 1253161 h 1652831"/>
              <a:gd name="connsiteX10" fmla="*/ 1555480 w 1626818"/>
              <a:gd name="connsiteY10" fmla="*/ 1204885 h 1652831"/>
              <a:gd name="connsiteX11" fmla="*/ 1586384 w 1626818"/>
              <a:gd name="connsiteY11" fmla="*/ 1136927 h 1652831"/>
              <a:gd name="connsiteX12" fmla="*/ 1526381 w 1626818"/>
              <a:gd name="connsiteY12" fmla="*/ 1082263 h 1652831"/>
              <a:gd name="connsiteX13" fmla="*/ 1558096 w 1626818"/>
              <a:gd name="connsiteY13" fmla="*/ 988295 h 1652831"/>
              <a:gd name="connsiteX14" fmla="*/ 1512094 w 1626818"/>
              <a:gd name="connsiteY14" fmla="*/ 939388 h 1652831"/>
              <a:gd name="connsiteX15" fmla="*/ 1455755 w 1626818"/>
              <a:gd name="connsiteY15" fmla="*/ 911336 h 1652831"/>
              <a:gd name="connsiteX16" fmla="*/ 1403943 w 1626818"/>
              <a:gd name="connsiteY16" fmla="*/ 677320 h 1652831"/>
              <a:gd name="connsiteX17" fmla="*/ 1548572 w 1626818"/>
              <a:gd name="connsiteY17" fmla="*/ 160903 h 1652831"/>
              <a:gd name="connsiteX18" fmla="*/ 1620245 w 1626818"/>
              <a:gd name="connsiteY18" fmla="*/ 92422 h 1652831"/>
              <a:gd name="connsiteX19" fmla="*/ 1566860 w 1626818"/>
              <a:gd name="connsiteY19" fmla="*/ 20226 h 1652831"/>
              <a:gd name="connsiteX20" fmla="*/ 1486476 w 1626818"/>
              <a:gd name="connsiteY20" fmla="*/ 38987 h 1652831"/>
              <a:gd name="connsiteX21" fmla="*/ 1457325 w 1626818"/>
              <a:gd name="connsiteY21" fmla="*/ 96426 h 1652831"/>
              <a:gd name="connsiteX22" fmla="*/ 1452563 w 1626818"/>
              <a:gd name="connsiteY22" fmla="*/ 144051 h 1652831"/>
              <a:gd name="connsiteX23" fmla="*/ 1405513 w 1626818"/>
              <a:gd name="connsiteY23" fmla="*/ 274862 h 1652831"/>
              <a:gd name="connsiteX24" fmla="*/ 1354225 w 1626818"/>
              <a:gd name="connsiteY24" fmla="*/ 215907 h 1652831"/>
              <a:gd name="connsiteX25" fmla="*/ 1263266 w 1626818"/>
              <a:gd name="connsiteY25" fmla="*/ 242336 h 1652831"/>
              <a:gd name="connsiteX26" fmla="*/ 1245394 w 1626818"/>
              <a:gd name="connsiteY26" fmla="*/ 351220 h 1652831"/>
              <a:gd name="connsiteX27" fmla="*/ 1218311 w 1626818"/>
              <a:gd name="connsiteY27" fmla="*/ 413158 h 1652831"/>
              <a:gd name="connsiteX28" fmla="*/ 1099301 w 1626818"/>
              <a:gd name="connsiteY28" fmla="*/ 160851 h 1652831"/>
              <a:gd name="connsiteX29" fmla="*/ 1119685 w 1626818"/>
              <a:gd name="connsiteY29" fmla="*/ 77847 h 1652831"/>
              <a:gd name="connsiteX30" fmla="*/ 1092994 w 1626818"/>
              <a:gd name="connsiteY30" fmla="*/ 32132 h 1652831"/>
              <a:gd name="connsiteX31" fmla="*/ 1053585 w 1626818"/>
              <a:gd name="connsiteY31" fmla="*/ 3034 h 1652831"/>
              <a:gd name="connsiteX32" fmla="*/ 1004888 w 1626818"/>
              <a:gd name="connsiteY32" fmla="*/ 3556 h 1652831"/>
              <a:gd name="connsiteX33" fmla="*/ 959958 w 1626818"/>
              <a:gd name="connsiteY33" fmla="*/ 26559 h 1652831"/>
              <a:gd name="connsiteX34" fmla="*/ 945356 w 1626818"/>
              <a:gd name="connsiteY34" fmla="*/ 82138 h 1652831"/>
              <a:gd name="connsiteX35" fmla="*/ 971864 w 1626818"/>
              <a:gd name="connsiteY35" fmla="*/ 144757 h 1652831"/>
              <a:gd name="connsiteX36" fmla="*/ 818758 w 1626818"/>
              <a:gd name="connsiteY36" fmla="*/ 513119 h 1652831"/>
              <a:gd name="connsiteX37" fmla="*/ 733085 w 1626818"/>
              <a:gd name="connsiteY37" fmla="*/ 534027 h 1652831"/>
              <a:gd name="connsiteX38" fmla="*/ 700559 w 1626818"/>
              <a:gd name="connsiteY38" fmla="*/ 499642 h 1652831"/>
              <a:gd name="connsiteX39" fmla="*/ 690563 w 1626818"/>
              <a:gd name="connsiteY39" fmla="*/ 439325 h 1652831"/>
              <a:gd name="connsiteX40" fmla="*/ 637363 w 1626818"/>
              <a:gd name="connsiteY40" fmla="*/ 392538 h 1652831"/>
              <a:gd name="connsiteX41" fmla="*/ 569119 w 1626818"/>
              <a:gd name="connsiteY41" fmla="*/ 391700 h 1652831"/>
              <a:gd name="connsiteX42" fmla="*/ 509640 w 1626818"/>
              <a:gd name="connsiteY42" fmla="*/ 406014 h 1652831"/>
              <a:gd name="connsiteX43" fmla="*/ 409156 w 1626818"/>
              <a:gd name="connsiteY43" fmla="*/ 295483 h 1652831"/>
              <a:gd name="connsiteX44" fmla="*/ 383773 w 1626818"/>
              <a:gd name="connsiteY44" fmla="*/ 205571 h 1652831"/>
              <a:gd name="connsiteX45" fmla="*/ 350044 w 1626818"/>
              <a:gd name="connsiteY45" fmla="*/ 165481 h 1652831"/>
              <a:gd name="connsiteX46" fmla="*/ 273242 w 1626818"/>
              <a:gd name="connsiteY46" fmla="*/ 162995 h 1652831"/>
              <a:gd name="connsiteX47" fmla="*/ 233363 w 1626818"/>
              <a:gd name="connsiteY47" fmla="*/ 196437 h 1652831"/>
              <a:gd name="connsiteX48" fmla="*/ 221456 w 1626818"/>
              <a:gd name="connsiteY48" fmla="*/ 234537 h 1652831"/>
              <a:gd name="connsiteX49" fmla="*/ 242888 w 1626818"/>
              <a:gd name="connsiteY49" fmla="*/ 279781 h 1652831"/>
              <a:gd name="connsiteX50" fmla="*/ 283577 w 1626818"/>
              <a:gd name="connsiteY50" fmla="*/ 320106 h 1652831"/>
              <a:gd name="connsiteX51" fmla="*/ 328770 w 1626818"/>
              <a:gd name="connsiteY51" fmla="*/ 375869 h 1652831"/>
              <a:gd name="connsiteX52" fmla="*/ 368440 w 1626818"/>
              <a:gd name="connsiteY52" fmla="*/ 647750 h 1652831"/>
              <a:gd name="connsiteX53" fmla="*/ 181995 w 1626818"/>
              <a:gd name="connsiteY53" fmla="*/ 443827 h 1652831"/>
              <a:gd name="connsiteX54" fmla="*/ 156090 w 1626818"/>
              <a:gd name="connsiteY54" fmla="*/ 388299 h 1652831"/>
              <a:gd name="connsiteX55" fmla="*/ 117754 w 1626818"/>
              <a:gd name="connsiteY55" fmla="*/ 355773 h 1652831"/>
              <a:gd name="connsiteX56" fmla="*/ 69056 w 1626818"/>
              <a:gd name="connsiteY56" fmla="*/ 348837 h 1652831"/>
              <a:gd name="connsiteX57" fmla="*/ 26194 w 1626818"/>
              <a:gd name="connsiteY57" fmla="*/ 370269 h 1652831"/>
              <a:gd name="connsiteX58" fmla="*/ 0 w 1626818"/>
              <a:gd name="connsiteY58" fmla="*/ 413131 h 1652831"/>
              <a:gd name="connsiteX59" fmla="*/ 14889 w 1626818"/>
              <a:gd name="connsiteY59" fmla="*/ 448589 h 1652831"/>
              <a:gd name="connsiteX60" fmla="*/ 47626 w 1626818"/>
              <a:gd name="connsiteY60" fmla="*/ 475043 h 1652831"/>
              <a:gd name="connsiteX61" fmla="*/ 97657 w 1626818"/>
              <a:gd name="connsiteY61" fmla="*/ 496450 h 1652831"/>
              <a:gd name="connsiteX62" fmla="*/ 128588 w 1626818"/>
              <a:gd name="connsiteY62" fmla="*/ 506000 h 1652831"/>
              <a:gd name="connsiteX63" fmla="*/ 218238 w 1626818"/>
              <a:gd name="connsiteY63" fmla="*/ 586885 h 1652831"/>
              <a:gd name="connsiteX64" fmla="*/ 408633 w 1626818"/>
              <a:gd name="connsiteY64" fmla="*/ 839428 h 1652831"/>
              <a:gd name="connsiteX65" fmla="*/ 442207 w 1626818"/>
              <a:gd name="connsiteY65" fmla="*/ 1117590 h 1652831"/>
              <a:gd name="connsiteX66" fmla="*/ 400050 w 1626818"/>
              <a:gd name="connsiteY66" fmla="*/ 1141794 h 1652831"/>
              <a:gd name="connsiteX67" fmla="*/ 376107 w 1626818"/>
              <a:gd name="connsiteY67" fmla="*/ 1196930 h 1652831"/>
              <a:gd name="connsiteX68" fmla="*/ 400050 w 1626818"/>
              <a:gd name="connsiteY68" fmla="*/ 1258474 h 1652831"/>
              <a:gd name="connsiteX69" fmla="*/ 470257 w 1626818"/>
              <a:gd name="connsiteY69" fmla="*/ 1303511 h 1652831"/>
              <a:gd name="connsiteX70" fmla="*/ 425013 w 1626818"/>
              <a:gd name="connsiteY70" fmla="*/ 1362466 h 1652831"/>
              <a:gd name="connsiteX71" fmla="*/ 426244 w 1626818"/>
              <a:gd name="connsiteY71" fmla="*/ 1427544 h 1652831"/>
              <a:gd name="connsiteX72" fmla="*/ 471488 w 1626818"/>
              <a:gd name="connsiteY72" fmla="*/ 1468025 h 1652831"/>
              <a:gd name="connsiteX73" fmla="*/ 468112 w 1626818"/>
              <a:gd name="connsiteY73" fmla="*/ 1496522 h 1652831"/>
              <a:gd name="connsiteX74" fmla="*/ 445294 w 1626818"/>
              <a:gd name="connsiteY74" fmla="*/ 1532319 h 1652831"/>
              <a:gd name="connsiteX75" fmla="*/ 459398 w 1626818"/>
              <a:gd name="connsiteY75" fmla="*/ 1571623 h 1652831"/>
              <a:gd name="connsiteX0" fmla="*/ 459398 w 1626818"/>
              <a:gd name="connsiteY0" fmla="*/ 1571623 h 1652831"/>
              <a:gd name="connsiteX1" fmla="*/ 525378 w 1626818"/>
              <a:gd name="connsiteY1" fmla="*/ 1616770 h 1652831"/>
              <a:gd name="connsiteX2" fmla="*/ 731440 w 1626818"/>
              <a:gd name="connsiteY2" fmla="*/ 1652831 h 1652831"/>
              <a:gd name="connsiteX3" fmla="*/ 1052251 w 1626818"/>
              <a:gd name="connsiteY3" fmla="*/ 1626761 h 1652831"/>
              <a:gd name="connsiteX4" fmla="*/ 1305837 w 1626818"/>
              <a:gd name="connsiteY4" fmla="*/ 1557527 h 1652831"/>
              <a:gd name="connsiteX5" fmla="*/ 1522142 w 1626818"/>
              <a:gd name="connsiteY5" fmla="*/ 1471663 h 1652831"/>
              <a:gd name="connsiteX6" fmla="*/ 1590675 w 1626818"/>
              <a:gd name="connsiteY6" fmla="*/ 1410875 h 1652831"/>
              <a:gd name="connsiteX7" fmla="*/ 1626818 w 1626818"/>
              <a:gd name="connsiteY7" fmla="*/ 1351323 h 1652831"/>
              <a:gd name="connsiteX8" fmla="*/ 1600200 w 1626818"/>
              <a:gd name="connsiteY8" fmla="*/ 1282288 h 1652831"/>
              <a:gd name="connsiteX9" fmla="*/ 1529165 w 1626818"/>
              <a:gd name="connsiteY9" fmla="*/ 1253161 h 1652831"/>
              <a:gd name="connsiteX10" fmla="*/ 1555480 w 1626818"/>
              <a:gd name="connsiteY10" fmla="*/ 1204885 h 1652831"/>
              <a:gd name="connsiteX11" fmla="*/ 1586384 w 1626818"/>
              <a:gd name="connsiteY11" fmla="*/ 1136927 h 1652831"/>
              <a:gd name="connsiteX12" fmla="*/ 1526381 w 1626818"/>
              <a:gd name="connsiteY12" fmla="*/ 1082263 h 1652831"/>
              <a:gd name="connsiteX13" fmla="*/ 1558096 w 1626818"/>
              <a:gd name="connsiteY13" fmla="*/ 988295 h 1652831"/>
              <a:gd name="connsiteX14" fmla="*/ 1512094 w 1626818"/>
              <a:gd name="connsiteY14" fmla="*/ 939388 h 1652831"/>
              <a:gd name="connsiteX15" fmla="*/ 1455755 w 1626818"/>
              <a:gd name="connsiteY15" fmla="*/ 911336 h 1652831"/>
              <a:gd name="connsiteX16" fmla="*/ 1403943 w 1626818"/>
              <a:gd name="connsiteY16" fmla="*/ 677320 h 1652831"/>
              <a:gd name="connsiteX17" fmla="*/ 1548572 w 1626818"/>
              <a:gd name="connsiteY17" fmla="*/ 160903 h 1652831"/>
              <a:gd name="connsiteX18" fmla="*/ 1620245 w 1626818"/>
              <a:gd name="connsiteY18" fmla="*/ 92422 h 1652831"/>
              <a:gd name="connsiteX19" fmla="*/ 1566860 w 1626818"/>
              <a:gd name="connsiteY19" fmla="*/ 20226 h 1652831"/>
              <a:gd name="connsiteX20" fmla="*/ 1486476 w 1626818"/>
              <a:gd name="connsiteY20" fmla="*/ 38987 h 1652831"/>
              <a:gd name="connsiteX21" fmla="*/ 1457325 w 1626818"/>
              <a:gd name="connsiteY21" fmla="*/ 96426 h 1652831"/>
              <a:gd name="connsiteX22" fmla="*/ 1452563 w 1626818"/>
              <a:gd name="connsiteY22" fmla="*/ 144051 h 1652831"/>
              <a:gd name="connsiteX23" fmla="*/ 1405513 w 1626818"/>
              <a:gd name="connsiteY23" fmla="*/ 274862 h 1652831"/>
              <a:gd name="connsiteX24" fmla="*/ 1354225 w 1626818"/>
              <a:gd name="connsiteY24" fmla="*/ 215907 h 1652831"/>
              <a:gd name="connsiteX25" fmla="*/ 1263266 w 1626818"/>
              <a:gd name="connsiteY25" fmla="*/ 242336 h 1652831"/>
              <a:gd name="connsiteX26" fmla="*/ 1245394 w 1626818"/>
              <a:gd name="connsiteY26" fmla="*/ 351220 h 1652831"/>
              <a:gd name="connsiteX27" fmla="*/ 1218311 w 1626818"/>
              <a:gd name="connsiteY27" fmla="*/ 413158 h 1652831"/>
              <a:gd name="connsiteX28" fmla="*/ 1099301 w 1626818"/>
              <a:gd name="connsiteY28" fmla="*/ 160851 h 1652831"/>
              <a:gd name="connsiteX29" fmla="*/ 1112541 w 1626818"/>
              <a:gd name="connsiteY29" fmla="*/ 80229 h 1652831"/>
              <a:gd name="connsiteX30" fmla="*/ 1092994 w 1626818"/>
              <a:gd name="connsiteY30" fmla="*/ 32132 h 1652831"/>
              <a:gd name="connsiteX31" fmla="*/ 1053585 w 1626818"/>
              <a:gd name="connsiteY31" fmla="*/ 3034 h 1652831"/>
              <a:gd name="connsiteX32" fmla="*/ 1004888 w 1626818"/>
              <a:gd name="connsiteY32" fmla="*/ 3556 h 1652831"/>
              <a:gd name="connsiteX33" fmla="*/ 959958 w 1626818"/>
              <a:gd name="connsiteY33" fmla="*/ 26559 h 1652831"/>
              <a:gd name="connsiteX34" fmla="*/ 945356 w 1626818"/>
              <a:gd name="connsiteY34" fmla="*/ 82138 h 1652831"/>
              <a:gd name="connsiteX35" fmla="*/ 971864 w 1626818"/>
              <a:gd name="connsiteY35" fmla="*/ 144757 h 1652831"/>
              <a:gd name="connsiteX36" fmla="*/ 818758 w 1626818"/>
              <a:gd name="connsiteY36" fmla="*/ 513119 h 1652831"/>
              <a:gd name="connsiteX37" fmla="*/ 733085 w 1626818"/>
              <a:gd name="connsiteY37" fmla="*/ 534027 h 1652831"/>
              <a:gd name="connsiteX38" fmla="*/ 700559 w 1626818"/>
              <a:gd name="connsiteY38" fmla="*/ 499642 h 1652831"/>
              <a:gd name="connsiteX39" fmla="*/ 690563 w 1626818"/>
              <a:gd name="connsiteY39" fmla="*/ 439325 h 1652831"/>
              <a:gd name="connsiteX40" fmla="*/ 637363 w 1626818"/>
              <a:gd name="connsiteY40" fmla="*/ 392538 h 1652831"/>
              <a:gd name="connsiteX41" fmla="*/ 569119 w 1626818"/>
              <a:gd name="connsiteY41" fmla="*/ 391700 h 1652831"/>
              <a:gd name="connsiteX42" fmla="*/ 509640 w 1626818"/>
              <a:gd name="connsiteY42" fmla="*/ 406014 h 1652831"/>
              <a:gd name="connsiteX43" fmla="*/ 409156 w 1626818"/>
              <a:gd name="connsiteY43" fmla="*/ 295483 h 1652831"/>
              <a:gd name="connsiteX44" fmla="*/ 383773 w 1626818"/>
              <a:gd name="connsiteY44" fmla="*/ 205571 h 1652831"/>
              <a:gd name="connsiteX45" fmla="*/ 350044 w 1626818"/>
              <a:gd name="connsiteY45" fmla="*/ 165481 h 1652831"/>
              <a:gd name="connsiteX46" fmla="*/ 273242 w 1626818"/>
              <a:gd name="connsiteY46" fmla="*/ 162995 h 1652831"/>
              <a:gd name="connsiteX47" fmla="*/ 233363 w 1626818"/>
              <a:gd name="connsiteY47" fmla="*/ 196437 h 1652831"/>
              <a:gd name="connsiteX48" fmla="*/ 221456 w 1626818"/>
              <a:gd name="connsiteY48" fmla="*/ 234537 h 1652831"/>
              <a:gd name="connsiteX49" fmla="*/ 242888 w 1626818"/>
              <a:gd name="connsiteY49" fmla="*/ 279781 h 1652831"/>
              <a:gd name="connsiteX50" fmla="*/ 283577 w 1626818"/>
              <a:gd name="connsiteY50" fmla="*/ 320106 h 1652831"/>
              <a:gd name="connsiteX51" fmla="*/ 328770 w 1626818"/>
              <a:gd name="connsiteY51" fmla="*/ 375869 h 1652831"/>
              <a:gd name="connsiteX52" fmla="*/ 368440 w 1626818"/>
              <a:gd name="connsiteY52" fmla="*/ 647750 h 1652831"/>
              <a:gd name="connsiteX53" fmla="*/ 181995 w 1626818"/>
              <a:gd name="connsiteY53" fmla="*/ 443827 h 1652831"/>
              <a:gd name="connsiteX54" fmla="*/ 156090 w 1626818"/>
              <a:gd name="connsiteY54" fmla="*/ 388299 h 1652831"/>
              <a:gd name="connsiteX55" fmla="*/ 117754 w 1626818"/>
              <a:gd name="connsiteY55" fmla="*/ 355773 h 1652831"/>
              <a:gd name="connsiteX56" fmla="*/ 69056 w 1626818"/>
              <a:gd name="connsiteY56" fmla="*/ 348837 h 1652831"/>
              <a:gd name="connsiteX57" fmla="*/ 26194 w 1626818"/>
              <a:gd name="connsiteY57" fmla="*/ 370269 h 1652831"/>
              <a:gd name="connsiteX58" fmla="*/ 0 w 1626818"/>
              <a:gd name="connsiteY58" fmla="*/ 413131 h 1652831"/>
              <a:gd name="connsiteX59" fmla="*/ 14889 w 1626818"/>
              <a:gd name="connsiteY59" fmla="*/ 448589 h 1652831"/>
              <a:gd name="connsiteX60" fmla="*/ 47626 w 1626818"/>
              <a:gd name="connsiteY60" fmla="*/ 475043 h 1652831"/>
              <a:gd name="connsiteX61" fmla="*/ 97657 w 1626818"/>
              <a:gd name="connsiteY61" fmla="*/ 496450 h 1652831"/>
              <a:gd name="connsiteX62" fmla="*/ 128588 w 1626818"/>
              <a:gd name="connsiteY62" fmla="*/ 506000 h 1652831"/>
              <a:gd name="connsiteX63" fmla="*/ 218238 w 1626818"/>
              <a:gd name="connsiteY63" fmla="*/ 586885 h 1652831"/>
              <a:gd name="connsiteX64" fmla="*/ 408633 w 1626818"/>
              <a:gd name="connsiteY64" fmla="*/ 839428 h 1652831"/>
              <a:gd name="connsiteX65" fmla="*/ 442207 w 1626818"/>
              <a:gd name="connsiteY65" fmla="*/ 1117590 h 1652831"/>
              <a:gd name="connsiteX66" fmla="*/ 400050 w 1626818"/>
              <a:gd name="connsiteY66" fmla="*/ 1141794 h 1652831"/>
              <a:gd name="connsiteX67" fmla="*/ 376107 w 1626818"/>
              <a:gd name="connsiteY67" fmla="*/ 1196930 h 1652831"/>
              <a:gd name="connsiteX68" fmla="*/ 400050 w 1626818"/>
              <a:gd name="connsiteY68" fmla="*/ 1258474 h 1652831"/>
              <a:gd name="connsiteX69" fmla="*/ 470257 w 1626818"/>
              <a:gd name="connsiteY69" fmla="*/ 1303511 h 1652831"/>
              <a:gd name="connsiteX70" fmla="*/ 425013 w 1626818"/>
              <a:gd name="connsiteY70" fmla="*/ 1362466 h 1652831"/>
              <a:gd name="connsiteX71" fmla="*/ 426244 w 1626818"/>
              <a:gd name="connsiteY71" fmla="*/ 1427544 h 1652831"/>
              <a:gd name="connsiteX72" fmla="*/ 471488 w 1626818"/>
              <a:gd name="connsiteY72" fmla="*/ 1468025 h 1652831"/>
              <a:gd name="connsiteX73" fmla="*/ 468112 w 1626818"/>
              <a:gd name="connsiteY73" fmla="*/ 1496522 h 1652831"/>
              <a:gd name="connsiteX74" fmla="*/ 445294 w 1626818"/>
              <a:gd name="connsiteY74" fmla="*/ 1532319 h 1652831"/>
              <a:gd name="connsiteX75" fmla="*/ 459398 w 1626818"/>
              <a:gd name="connsiteY75" fmla="*/ 1571623 h 1652831"/>
              <a:gd name="connsiteX0" fmla="*/ 459398 w 1626818"/>
              <a:gd name="connsiteY0" fmla="*/ 1571623 h 1652831"/>
              <a:gd name="connsiteX1" fmla="*/ 525378 w 1626818"/>
              <a:gd name="connsiteY1" fmla="*/ 1616770 h 1652831"/>
              <a:gd name="connsiteX2" fmla="*/ 731440 w 1626818"/>
              <a:gd name="connsiteY2" fmla="*/ 1652831 h 1652831"/>
              <a:gd name="connsiteX3" fmla="*/ 1052251 w 1626818"/>
              <a:gd name="connsiteY3" fmla="*/ 1626761 h 1652831"/>
              <a:gd name="connsiteX4" fmla="*/ 1305837 w 1626818"/>
              <a:gd name="connsiteY4" fmla="*/ 1557527 h 1652831"/>
              <a:gd name="connsiteX5" fmla="*/ 1522142 w 1626818"/>
              <a:gd name="connsiteY5" fmla="*/ 1471663 h 1652831"/>
              <a:gd name="connsiteX6" fmla="*/ 1590675 w 1626818"/>
              <a:gd name="connsiteY6" fmla="*/ 1410875 h 1652831"/>
              <a:gd name="connsiteX7" fmla="*/ 1626818 w 1626818"/>
              <a:gd name="connsiteY7" fmla="*/ 1351323 h 1652831"/>
              <a:gd name="connsiteX8" fmla="*/ 1600200 w 1626818"/>
              <a:gd name="connsiteY8" fmla="*/ 1282288 h 1652831"/>
              <a:gd name="connsiteX9" fmla="*/ 1529165 w 1626818"/>
              <a:gd name="connsiteY9" fmla="*/ 1253161 h 1652831"/>
              <a:gd name="connsiteX10" fmla="*/ 1555480 w 1626818"/>
              <a:gd name="connsiteY10" fmla="*/ 1204885 h 1652831"/>
              <a:gd name="connsiteX11" fmla="*/ 1586384 w 1626818"/>
              <a:gd name="connsiteY11" fmla="*/ 1136927 h 1652831"/>
              <a:gd name="connsiteX12" fmla="*/ 1526381 w 1626818"/>
              <a:gd name="connsiteY12" fmla="*/ 1082263 h 1652831"/>
              <a:gd name="connsiteX13" fmla="*/ 1558096 w 1626818"/>
              <a:gd name="connsiteY13" fmla="*/ 988295 h 1652831"/>
              <a:gd name="connsiteX14" fmla="*/ 1512094 w 1626818"/>
              <a:gd name="connsiteY14" fmla="*/ 939388 h 1652831"/>
              <a:gd name="connsiteX15" fmla="*/ 1455755 w 1626818"/>
              <a:gd name="connsiteY15" fmla="*/ 911336 h 1652831"/>
              <a:gd name="connsiteX16" fmla="*/ 1403943 w 1626818"/>
              <a:gd name="connsiteY16" fmla="*/ 677320 h 1652831"/>
              <a:gd name="connsiteX17" fmla="*/ 1548572 w 1626818"/>
              <a:gd name="connsiteY17" fmla="*/ 160903 h 1652831"/>
              <a:gd name="connsiteX18" fmla="*/ 1601584 w 1626818"/>
              <a:gd name="connsiteY18" fmla="*/ 96154 h 1652831"/>
              <a:gd name="connsiteX19" fmla="*/ 1566860 w 1626818"/>
              <a:gd name="connsiteY19" fmla="*/ 20226 h 1652831"/>
              <a:gd name="connsiteX20" fmla="*/ 1486476 w 1626818"/>
              <a:gd name="connsiteY20" fmla="*/ 38987 h 1652831"/>
              <a:gd name="connsiteX21" fmla="*/ 1457325 w 1626818"/>
              <a:gd name="connsiteY21" fmla="*/ 96426 h 1652831"/>
              <a:gd name="connsiteX22" fmla="*/ 1452563 w 1626818"/>
              <a:gd name="connsiteY22" fmla="*/ 144051 h 1652831"/>
              <a:gd name="connsiteX23" fmla="*/ 1405513 w 1626818"/>
              <a:gd name="connsiteY23" fmla="*/ 274862 h 1652831"/>
              <a:gd name="connsiteX24" fmla="*/ 1354225 w 1626818"/>
              <a:gd name="connsiteY24" fmla="*/ 215907 h 1652831"/>
              <a:gd name="connsiteX25" fmla="*/ 1263266 w 1626818"/>
              <a:gd name="connsiteY25" fmla="*/ 242336 h 1652831"/>
              <a:gd name="connsiteX26" fmla="*/ 1245394 w 1626818"/>
              <a:gd name="connsiteY26" fmla="*/ 351220 h 1652831"/>
              <a:gd name="connsiteX27" fmla="*/ 1218311 w 1626818"/>
              <a:gd name="connsiteY27" fmla="*/ 413158 h 1652831"/>
              <a:gd name="connsiteX28" fmla="*/ 1099301 w 1626818"/>
              <a:gd name="connsiteY28" fmla="*/ 160851 h 1652831"/>
              <a:gd name="connsiteX29" fmla="*/ 1112541 w 1626818"/>
              <a:gd name="connsiteY29" fmla="*/ 80229 h 1652831"/>
              <a:gd name="connsiteX30" fmla="*/ 1092994 w 1626818"/>
              <a:gd name="connsiteY30" fmla="*/ 32132 h 1652831"/>
              <a:gd name="connsiteX31" fmla="*/ 1053585 w 1626818"/>
              <a:gd name="connsiteY31" fmla="*/ 3034 h 1652831"/>
              <a:gd name="connsiteX32" fmla="*/ 1004888 w 1626818"/>
              <a:gd name="connsiteY32" fmla="*/ 3556 h 1652831"/>
              <a:gd name="connsiteX33" fmla="*/ 959958 w 1626818"/>
              <a:gd name="connsiteY33" fmla="*/ 26559 h 1652831"/>
              <a:gd name="connsiteX34" fmla="*/ 945356 w 1626818"/>
              <a:gd name="connsiteY34" fmla="*/ 82138 h 1652831"/>
              <a:gd name="connsiteX35" fmla="*/ 971864 w 1626818"/>
              <a:gd name="connsiteY35" fmla="*/ 144757 h 1652831"/>
              <a:gd name="connsiteX36" fmla="*/ 818758 w 1626818"/>
              <a:gd name="connsiteY36" fmla="*/ 513119 h 1652831"/>
              <a:gd name="connsiteX37" fmla="*/ 733085 w 1626818"/>
              <a:gd name="connsiteY37" fmla="*/ 534027 h 1652831"/>
              <a:gd name="connsiteX38" fmla="*/ 700559 w 1626818"/>
              <a:gd name="connsiteY38" fmla="*/ 499642 h 1652831"/>
              <a:gd name="connsiteX39" fmla="*/ 690563 w 1626818"/>
              <a:gd name="connsiteY39" fmla="*/ 439325 h 1652831"/>
              <a:gd name="connsiteX40" fmla="*/ 637363 w 1626818"/>
              <a:gd name="connsiteY40" fmla="*/ 392538 h 1652831"/>
              <a:gd name="connsiteX41" fmla="*/ 569119 w 1626818"/>
              <a:gd name="connsiteY41" fmla="*/ 391700 h 1652831"/>
              <a:gd name="connsiteX42" fmla="*/ 509640 w 1626818"/>
              <a:gd name="connsiteY42" fmla="*/ 406014 h 1652831"/>
              <a:gd name="connsiteX43" fmla="*/ 409156 w 1626818"/>
              <a:gd name="connsiteY43" fmla="*/ 295483 h 1652831"/>
              <a:gd name="connsiteX44" fmla="*/ 383773 w 1626818"/>
              <a:gd name="connsiteY44" fmla="*/ 205571 h 1652831"/>
              <a:gd name="connsiteX45" fmla="*/ 350044 w 1626818"/>
              <a:gd name="connsiteY45" fmla="*/ 165481 h 1652831"/>
              <a:gd name="connsiteX46" fmla="*/ 273242 w 1626818"/>
              <a:gd name="connsiteY46" fmla="*/ 162995 h 1652831"/>
              <a:gd name="connsiteX47" fmla="*/ 233363 w 1626818"/>
              <a:gd name="connsiteY47" fmla="*/ 196437 h 1652831"/>
              <a:gd name="connsiteX48" fmla="*/ 221456 w 1626818"/>
              <a:gd name="connsiteY48" fmla="*/ 234537 h 1652831"/>
              <a:gd name="connsiteX49" fmla="*/ 242888 w 1626818"/>
              <a:gd name="connsiteY49" fmla="*/ 279781 h 1652831"/>
              <a:gd name="connsiteX50" fmla="*/ 283577 w 1626818"/>
              <a:gd name="connsiteY50" fmla="*/ 320106 h 1652831"/>
              <a:gd name="connsiteX51" fmla="*/ 328770 w 1626818"/>
              <a:gd name="connsiteY51" fmla="*/ 375869 h 1652831"/>
              <a:gd name="connsiteX52" fmla="*/ 368440 w 1626818"/>
              <a:gd name="connsiteY52" fmla="*/ 647750 h 1652831"/>
              <a:gd name="connsiteX53" fmla="*/ 181995 w 1626818"/>
              <a:gd name="connsiteY53" fmla="*/ 443827 h 1652831"/>
              <a:gd name="connsiteX54" fmla="*/ 156090 w 1626818"/>
              <a:gd name="connsiteY54" fmla="*/ 388299 h 1652831"/>
              <a:gd name="connsiteX55" fmla="*/ 117754 w 1626818"/>
              <a:gd name="connsiteY55" fmla="*/ 355773 h 1652831"/>
              <a:gd name="connsiteX56" fmla="*/ 69056 w 1626818"/>
              <a:gd name="connsiteY56" fmla="*/ 348837 h 1652831"/>
              <a:gd name="connsiteX57" fmla="*/ 26194 w 1626818"/>
              <a:gd name="connsiteY57" fmla="*/ 370269 h 1652831"/>
              <a:gd name="connsiteX58" fmla="*/ 0 w 1626818"/>
              <a:gd name="connsiteY58" fmla="*/ 413131 h 1652831"/>
              <a:gd name="connsiteX59" fmla="*/ 14889 w 1626818"/>
              <a:gd name="connsiteY59" fmla="*/ 448589 h 1652831"/>
              <a:gd name="connsiteX60" fmla="*/ 47626 w 1626818"/>
              <a:gd name="connsiteY60" fmla="*/ 475043 h 1652831"/>
              <a:gd name="connsiteX61" fmla="*/ 97657 w 1626818"/>
              <a:gd name="connsiteY61" fmla="*/ 496450 h 1652831"/>
              <a:gd name="connsiteX62" fmla="*/ 128588 w 1626818"/>
              <a:gd name="connsiteY62" fmla="*/ 506000 h 1652831"/>
              <a:gd name="connsiteX63" fmla="*/ 218238 w 1626818"/>
              <a:gd name="connsiteY63" fmla="*/ 586885 h 1652831"/>
              <a:gd name="connsiteX64" fmla="*/ 408633 w 1626818"/>
              <a:gd name="connsiteY64" fmla="*/ 839428 h 1652831"/>
              <a:gd name="connsiteX65" fmla="*/ 442207 w 1626818"/>
              <a:gd name="connsiteY65" fmla="*/ 1117590 h 1652831"/>
              <a:gd name="connsiteX66" fmla="*/ 400050 w 1626818"/>
              <a:gd name="connsiteY66" fmla="*/ 1141794 h 1652831"/>
              <a:gd name="connsiteX67" fmla="*/ 376107 w 1626818"/>
              <a:gd name="connsiteY67" fmla="*/ 1196930 h 1652831"/>
              <a:gd name="connsiteX68" fmla="*/ 400050 w 1626818"/>
              <a:gd name="connsiteY68" fmla="*/ 1258474 h 1652831"/>
              <a:gd name="connsiteX69" fmla="*/ 470257 w 1626818"/>
              <a:gd name="connsiteY69" fmla="*/ 1303511 h 1652831"/>
              <a:gd name="connsiteX70" fmla="*/ 425013 w 1626818"/>
              <a:gd name="connsiteY70" fmla="*/ 1362466 h 1652831"/>
              <a:gd name="connsiteX71" fmla="*/ 426244 w 1626818"/>
              <a:gd name="connsiteY71" fmla="*/ 1427544 h 1652831"/>
              <a:gd name="connsiteX72" fmla="*/ 471488 w 1626818"/>
              <a:gd name="connsiteY72" fmla="*/ 1468025 h 1652831"/>
              <a:gd name="connsiteX73" fmla="*/ 468112 w 1626818"/>
              <a:gd name="connsiteY73" fmla="*/ 1496522 h 1652831"/>
              <a:gd name="connsiteX74" fmla="*/ 445294 w 1626818"/>
              <a:gd name="connsiteY74" fmla="*/ 1532319 h 1652831"/>
              <a:gd name="connsiteX75" fmla="*/ 459398 w 1626818"/>
              <a:gd name="connsiteY75" fmla="*/ 1571623 h 165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626818" h="1652831">
                <a:moveTo>
                  <a:pt x="459398" y="1571623"/>
                </a:moveTo>
                <a:cubicBezTo>
                  <a:pt x="465370" y="1585719"/>
                  <a:pt x="480038" y="1603235"/>
                  <a:pt x="525378" y="1616770"/>
                </a:cubicBezTo>
                <a:cubicBezTo>
                  <a:pt x="570718" y="1630305"/>
                  <a:pt x="643628" y="1645156"/>
                  <a:pt x="731440" y="1652831"/>
                </a:cubicBezTo>
                <a:lnTo>
                  <a:pt x="1052251" y="1626761"/>
                </a:lnTo>
                <a:cubicBezTo>
                  <a:pt x="1150518" y="1601966"/>
                  <a:pt x="1223025" y="1584898"/>
                  <a:pt x="1305837" y="1557527"/>
                </a:cubicBezTo>
                <a:lnTo>
                  <a:pt x="1522142" y="1471663"/>
                </a:lnTo>
                <a:cubicBezTo>
                  <a:pt x="1542605" y="1449019"/>
                  <a:pt x="1570212" y="1433519"/>
                  <a:pt x="1590675" y="1410875"/>
                </a:cubicBezTo>
                <a:lnTo>
                  <a:pt x="1626818" y="1351323"/>
                </a:lnTo>
                <a:cubicBezTo>
                  <a:pt x="1610802" y="1333868"/>
                  <a:pt x="1616216" y="1299743"/>
                  <a:pt x="1600200" y="1282288"/>
                </a:cubicBezTo>
                <a:lnTo>
                  <a:pt x="1529165" y="1253161"/>
                </a:lnTo>
                <a:lnTo>
                  <a:pt x="1555480" y="1204885"/>
                </a:lnTo>
                <a:lnTo>
                  <a:pt x="1586384" y="1136927"/>
                </a:lnTo>
                <a:cubicBezTo>
                  <a:pt x="1583846" y="1106800"/>
                  <a:pt x="1528919" y="1112390"/>
                  <a:pt x="1526381" y="1082263"/>
                </a:cubicBezTo>
                <a:lnTo>
                  <a:pt x="1558096" y="988295"/>
                </a:lnTo>
                <a:cubicBezTo>
                  <a:pt x="1541174" y="976755"/>
                  <a:pt x="1529016" y="950928"/>
                  <a:pt x="1512094" y="939388"/>
                </a:cubicBezTo>
                <a:lnTo>
                  <a:pt x="1455755" y="911336"/>
                </a:lnTo>
                <a:lnTo>
                  <a:pt x="1403943" y="677320"/>
                </a:lnTo>
                <a:lnTo>
                  <a:pt x="1548572" y="160903"/>
                </a:lnTo>
                <a:cubicBezTo>
                  <a:pt x="1586751" y="145219"/>
                  <a:pt x="1577693" y="118981"/>
                  <a:pt x="1601584" y="96154"/>
                </a:cubicBezTo>
                <a:cubicBezTo>
                  <a:pt x="1605029" y="69136"/>
                  <a:pt x="1586045" y="29754"/>
                  <a:pt x="1566860" y="20226"/>
                </a:cubicBezTo>
                <a:cubicBezTo>
                  <a:pt x="1547675" y="10698"/>
                  <a:pt x="1505923" y="25097"/>
                  <a:pt x="1486476" y="38987"/>
                </a:cubicBezTo>
                <a:cubicBezTo>
                  <a:pt x="1477553" y="76390"/>
                  <a:pt x="1466248" y="59023"/>
                  <a:pt x="1457325" y="96426"/>
                </a:cubicBezTo>
                <a:cubicBezTo>
                  <a:pt x="1452563" y="109126"/>
                  <a:pt x="1457325" y="131351"/>
                  <a:pt x="1452563" y="144051"/>
                </a:cubicBezTo>
                <a:lnTo>
                  <a:pt x="1405513" y="274862"/>
                </a:lnTo>
                <a:cubicBezTo>
                  <a:pt x="1388727" y="284457"/>
                  <a:pt x="1377933" y="221328"/>
                  <a:pt x="1354225" y="215907"/>
                </a:cubicBezTo>
                <a:cubicBezTo>
                  <a:pt x="1330517" y="210486"/>
                  <a:pt x="1283389" y="219784"/>
                  <a:pt x="1263266" y="242336"/>
                </a:cubicBezTo>
                <a:cubicBezTo>
                  <a:pt x="1253340" y="278631"/>
                  <a:pt x="1255320" y="314925"/>
                  <a:pt x="1245394" y="351220"/>
                </a:cubicBezTo>
                <a:lnTo>
                  <a:pt x="1218311" y="413158"/>
                </a:lnTo>
                <a:cubicBezTo>
                  <a:pt x="1178641" y="329056"/>
                  <a:pt x="1131827" y="264003"/>
                  <a:pt x="1099301" y="160851"/>
                </a:cubicBezTo>
                <a:lnTo>
                  <a:pt x="1112541" y="80229"/>
                </a:lnTo>
                <a:cubicBezTo>
                  <a:pt x="1111490" y="59966"/>
                  <a:pt x="1104011" y="44601"/>
                  <a:pt x="1092994" y="32132"/>
                </a:cubicBezTo>
                <a:cubicBezTo>
                  <a:pt x="1081977" y="19663"/>
                  <a:pt x="1068269" y="7797"/>
                  <a:pt x="1053585" y="3034"/>
                </a:cubicBezTo>
                <a:cubicBezTo>
                  <a:pt x="1038901" y="-1729"/>
                  <a:pt x="1020492" y="-365"/>
                  <a:pt x="1004888" y="3556"/>
                </a:cubicBezTo>
                <a:cubicBezTo>
                  <a:pt x="989284" y="7477"/>
                  <a:pt x="969880" y="13859"/>
                  <a:pt x="959958" y="26559"/>
                </a:cubicBezTo>
                <a:cubicBezTo>
                  <a:pt x="959060" y="46673"/>
                  <a:pt x="946254" y="62024"/>
                  <a:pt x="945356" y="82138"/>
                </a:cubicBezTo>
                <a:lnTo>
                  <a:pt x="971864" y="144757"/>
                </a:lnTo>
                <a:lnTo>
                  <a:pt x="818758" y="513119"/>
                </a:lnTo>
                <a:lnTo>
                  <a:pt x="733085" y="534027"/>
                </a:lnTo>
                <a:lnTo>
                  <a:pt x="700559" y="499642"/>
                </a:lnTo>
                <a:cubicBezTo>
                  <a:pt x="691885" y="485049"/>
                  <a:pt x="698714" y="458763"/>
                  <a:pt x="690563" y="439325"/>
                </a:cubicBezTo>
                <a:cubicBezTo>
                  <a:pt x="682412" y="419887"/>
                  <a:pt x="657604" y="400475"/>
                  <a:pt x="637363" y="392538"/>
                </a:cubicBezTo>
                <a:cubicBezTo>
                  <a:pt x="617122" y="384601"/>
                  <a:pt x="592788" y="387867"/>
                  <a:pt x="569119" y="391700"/>
                </a:cubicBezTo>
                <a:cubicBezTo>
                  <a:pt x="545451" y="395534"/>
                  <a:pt x="538285" y="422050"/>
                  <a:pt x="509640" y="406014"/>
                </a:cubicBezTo>
                <a:lnTo>
                  <a:pt x="409156" y="295483"/>
                </a:lnTo>
                <a:lnTo>
                  <a:pt x="383773" y="205571"/>
                </a:lnTo>
                <a:cubicBezTo>
                  <a:pt x="372730" y="184301"/>
                  <a:pt x="368069" y="174958"/>
                  <a:pt x="350044" y="165481"/>
                </a:cubicBezTo>
                <a:cubicBezTo>
                  <a:pt x="332019" y="156004"/>
                  <a:pt x="292689" y="157836"/>
                  <a:pt x="273242" y="162995"/>
                </a:cubicBezTo>
                <a:cubicBezTo>
                  <a:pt x="253795" y="168154"/>
                  <a:pt x="243185" y="184513"/>
                  <a:pt x="233363" y="196437"/>
                </a:cubicBezTo>
                <a:cubicBezTo>
                  <a:pt x="223541" y="208361"/>
                  <a:pt x="220265" y="221043"/>
                  <a:pt x="221456" y="234537"/>
                </a:cubicBezTo>
                <a:cubicBezTo>
                  <a:pt x="231775" y="248031"/>
                  <a:pt x="232569" y="266287"/>
                  <a:pt x="242888" y="279781"/>
                </a:cubicBezTo>
                <a:lnTo>
                  <a:pt x="283577" y="320106"/>
                </a:lnTo>
                <a:lnTo>
                  <a:pt x="328770" y="375869"/>
                </a:lnTo>
                <a:lnTo>
                  <a:pt x="368440" y="647750"/>
                </a:lnTo>
                <a:lnTo>
                  <a:pt x="181995" y="443827"/>
                </a:lnTo>
                <a:lnTo>
                  <a:pt x="156090" y="388299"/>
                </a:lnTo>
                <a:lnTo>
                  <a:pt x="117754" y="355773"/>
                </a:lnTo>
                <a:cubicBezTo>
                  <a:pt x="102852" y="350387"/>
                  <a:pt x="84316" y="346421"/>
                  <a:pt x="69056" y="348837"/>
                </a:cubicBezTo>
                <a:cubicBezTo>
                  <a:pt x="53796" y="351253"/>
                  <a:pt x="37703" y="359553"/>
                  <a:pt x="26194" y="370269"/>
                </a:cubicBezTo>
                <a:cubicBezTo>
                  <a:pt x="14685" y="380985"/>
                  <a:pt x="1588" y="398844"/>
                  <a:pt x="0" y="413131"/>
                </a:cubicBezTo>
                <a:lnTo>
                  <a:pt x="14889" y="448589"/>
                </a:lnTo>
                <a:cubicBezTo>
                  <a:pt x="23420" y="455026"/>
                  <a:pt x="39095" y="468606"/>
                  <a:pt x="47626" y="475043"/>
                </a:cubicBezTo>
                <a:lnTo>
                  <a:pt x="97657" y="496450"/>
                </a:lnTo>
                <a:cubicBezTo>
                  <a:pt x="107967" y="503602"/>
                  <a:pt x="118278" y="498848"/>
                  <a:pt x="128588" y="506000"/>
                </a:cubicBezTo>
                <a:lnTo>
                  <a:pt x="218238" y="586885"/>
                </a:lnTo>
                <a:lnTo>
                  <a:pt x="408633" y="839428"/>
                </a:lnTo>
                <a:lnTo>
                  <a:pt x="442207" y="1117590"/>
                </a:lnTo>
                <a:cubicBezTo>
                  <a:pt x="428949" y="1128039"/>
                  <a:pt x="413308" y="1131345"/>
                  <a:pt x="400050" y="1141794"/>
                </a:cubicBezTo>
                <a:lnTo>
                  <a:pt x="376107" y="1196930"/>
                </a:lnTo>
                <a:cubicBezTo>
                  <a:pt x="375710" y="1216774"/>
                  <a:pt x="384358" y="1240711"/>
                  <a:pt x="400050" y="1258474"/>
                </a:cubicBezTo>
                <a:cubicBezTo>
                  <a:pt x="415742" y="1276238"/>
                  <a:pt x="446061" y="1292468"/>
                  <a:pt x="470257" y="1303511"/>
                </a:cubicBezTo>
                <a:cubicBezTo>
                  <a:pt x="455176" y="1323163"/>
                  <a:pt x="432348" y="1341794"/>
                  <a:pt x="425013" y="1362466"/>
                </a:cubicBezTo>
                <a:cubicBezTo>
                  <a:pt x="417678" y="1383138"/>
                  <a:pt x="418498" y="1409951"/>
                  <a:pt x="426244" y="1427544"/>
                </a:cubicBezTo>
                <a:cubicBezTo>
                  <a:pt x="434181" y="1440244"/>
                  <a:pt x="463551" y="1455325"/>
                  <a:pt x="471488" y="1468025"/>
                </a:cubicBezTo>
                <a:lnTo>
                  <a:pt x="468112" y="1496522"/>
                </a:lnTo>
                <a:cubicBezTo>
                  <a:pt x="464475" y="1514010"/>
                  <a:pt x="448931" y="1514831"/>
                  <a:pt x="445294" y="1532319"/>
                </a:cubicBezTo>
                <a:lnTo>
                  <a:pt x="459398" y="1571623"/>
                </a:lnTo>
                <a:close/>
              </a:path>
            </a:pathLst>
          </a:cu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5409457-4ECA-CB21-482F-4CF722594D51}"/>
              </a:ext>
            </a:extLst>
          </p:cNvPr>
          <p:cNvSpPr txBox="1">
            <a:spLocks/>
          </p:cNvSpPr>
          <p:nvPr/>
        </p:nvSpPr>
        <p:spPr>
          <a:xfrm>
            <a:off x="4353185" y="1012877"/>
            <a:ext cx="45593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4" name="Final 2">
            <a:extLst>
              <a:ext uri="{FF2B5EF4-FFF2-40B4-BE49-F238E27FC236}">
                <a16:creationId xmlns:a16="http://schemas.microsoft.com/office/drawing/2014/main" id="{7BCC2DA4-33D4-3E62-08BF-2E787965A3C7}"/>
              </a:ext>
            </a:extLst>
          </p:cNvPr>
          <p:cNvSpPr txBox="1">
            <a:spLocks noChangeArrowheads="1"/>
          </p:cNvSpPr>
          <p:nvPr/>
        </p:nvSpPr>
        <p:spPr>
          <a:xfrm>
            <a:off x="318304" y="4854612"/>
            <a:ext cx="8507393" cy="1605228"/>
          </a:xfrm>
          <a:prstGeom prst="rect">
            <a:avLst/>
          </a:prstGeom>
        </p:spPr>
        <p:txBody>
          <a:bodyPr vert="horz" lIns="91440" tIns="45720" rIns="91440" bIns="45720" rtlCol="0" anchor="ctr">
            <a:normAutofit/>
            <a:scene3d>
              <a:camera prst="orthographicFront"/>
              <a:lightRig rig="morning"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9799A9"/>
                </a:solidFill>
                <a:effectLst>
                  <a:glow rad="101600">
                    <a:schemeClr val="tx1"/>
                  </a:glow>
                  <a:outerShdw blurRad="50800" algn="tl" rotWithShape="0">
                    <a:srgbClr val="000000"/>
                  </a:outerShdw>
                </a:effectLst>
                <a:latin typeface="Calibri" panose="020F0502020204030204" pitchFamily="34" charset="0"/>
              </a:rPr>
              <a:t>he was deposed from his throne</a:t>
            </a:r>
          </a:p>
          <a:p>
            <a:pPr fontAlgn="auto">
              <a:spcAft>
                <a:spcPts val="0"/>
              </a:spcAft>
            </a:pPr>
            <a:r>
              <a:rPr lang="en-US" altLang="en-US" b="1" dirty="0">
                <a:ln w="17780" cmpd="sng">
                  <a:solidFill>
                    <a:srgbClr val="FFFFFF"/>
                  </a:solidFill>
                  <a:prstDash val="solid"/>
                  <a:miter lim="800000"/>
                </a:ln>
                <a:solidFill>
                  <a:srgbClr val="9799A9"/>
                </a:solidFill>
                <a:effectLst>
                  <a:glow rad="101600">
                    <a:schemeClr val="tx1"/>
                  </a:glow>
                  <a:outerShdw blurRad="50800" algn="tl" rotWithShape="0">
                    <a:srgbClr val="000000"/>
                  </a:outerShdw>
                </a:effectLst>
                <a:latin typeface="Calibri" panose="020F0502020204030204" pitchFamily="34" charset="0"/>
              </a:rPr>
              <a:t>and they took his glory from him</a:t>
            </a:r>
            <a:endParaRPr lang="en-US" altLang="en-US" sz="3200" b="1" i="1" dirty="0">
              <a:ln w="17780" cmpd="sng">
                <a:solidFill>
                  <a:srgbClr val="FFFFFF"/>
                </a:solidFill>
                <a:prstDash val="solid"/>
                <a:miter lim="800000"/>
              </a:ln>
              <a:solidFill>
                <a:srgbClr val="9799A9"/>
              </a:solidFill>
              <a:effectLst>
                <a:glow rad="101600">
                  <a:schemeClr val="tx1"/>
                </a:glow>
                <a:outerShdw blurRad="50800" algn="tl" rotWithShape="0">
                  <a:srgbClr val="000000"/>
                </a:outerShdw>
              </a:effectLst>
              <a:latin typeface="Calibri" panose="020F0502020204030204" pitchFamily="34" charset="0"/>
            </a:endParaRPr>
          </a:p>
        </p:txBody>
      </p:sp>
      <p:sp>
        <p:nvSpPr>
          <p:cNvPr id="2" name="Final">
            <a:extLst>
              <a:ext uri="{FF2B5EF4-FFF2-40B4-BE49-F238E27FC236}">
                <a16:creationId xmlns:a16="http://schemas.microsoft.com/office/drawing/2014/main" id="{23AF6477-BE11-C55E-C437-0653BA1BC614}"/>
              </a:ext>
            </a:extLst>
          </p:cNvPr>
          <p:cNvSpPr txBox="1">
            <a:spLocks noChangeArrowheads="1"/>
          </p:cNvSpPr>
          <p:nvPr/>
        </p:nvSpPr>
        <p:spPr>
          <a:xfrm>
            <a:off x="318304" y="241169"/>
            <a:ext cx="8507393" cy="1505156"/>
          </a:xfrm>
          <a:prstGeom prst="rect">
            <a:avLst/>
          </a:prstGeom>
        </p:spPr>
        <p:txBody>
          <a:bodyPr vert="horz" lIns="91440" tIns="45720" rIns="91440" bIns="45720" rtlCol="0" anchor="ctr">
            <a:normAutofit/>
            <a:scene3d>
              <a:camera prst="orthographicFront"/>
              <a:lightRig rig="sunrise"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A59D4B"/>
                </a:solidFill>
                <a:effectLst>
                  <a:glow rad="101600">
                    <a:schemeClr val="tx1"/>
                  </a:glow>
                  <a:outerShdw blurRad="50800" algn="tl" rotWithShape="0">
                    <a:srgbClr val="000000"/>
                  </a:outerShdw>
                </a:effectLst>
                <a:latin typeface="Calibri" panose="020F0502020204030204" pitchFamily="34" charset="0"/>
              </a:rPr>
              <a:t>when his heart was lifted up</a:t>
            </a:r>
          </a:p>
          <a:p>
            <a:pPr fontAlgn="auto">
              <a:spcAft>
                <a:spcPts val="0"/>
              </a:spcAft>
            </a:pPr>
            <a:r>
              <a:rPr lang="en-US" altLang="en-US" b="1" dirty="0">
                <a:ln w="17780" cmpd="sng">
                  <a:solidFill>
                    <a:srgbClr val="FFFFFF"/>
                  </a:solidFill>
                  <a:prstDash val="solid"/>
                  <a:miter lim="800000"/>
                </a:ln>
                <a:solidFill>
                  <a:srgbClr val="A59D4B"/>
                </a:solidFill>
                <a:effectLst>
                  <a:glow rad="101600">
                    <a:schemeClr val="tx1"/>
                  </a:glow>
                  <a:outerShdw blurRad="50800" algn="tl" rotWithShape="0">
                    <a:srgbClr val="000000"/>
                  </a:outerShdw>
                </a:effectLst>
                <a:latin typeface="Calibri" panose="020F0502020204030204" pitchFamily="34" charset="0"/>
              </a:rPr>
              <a:t>and his spirit was hardened in pride</a:t>
            </a:r>
          </a:p>
        </p:txBody>
      </p:sp>
      <p:sp>
        <p:nvSpPr>
          <p:cNvPr id="3074" name="Main"/>
          <p:cNvSpPr>
            <a:spLocks noGrp="1" noChangeArrowheads="1"/>
          </p:cNvSpPr>
          <p:nvPr>
            <p:ph type="title"/>
          </p:nvPr>
        </p:nvSpPr>
        <p:spPr>
          <a:xfrm>
            <a:off x="3386294" y="580292"/>
            <a:ext cx="5300505" cy="5697416"/>
          </a:xfrm>
        </p:spPr>
        <p:txBody>
          <a:bodyPr>
            <a:normAutofit/>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his heart was lifted up, and his spirit was hardened in pride, he was deposed from his kingly throne, and they took his glory from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5:20 </a:t>
            </a:r>
          </a:p>
        </p:txBody>
      </p:sp>
      <p:sp>
        <p:nvSpPr>
          <p:cNvPr id="3" name="Rectangle 2">
            <a:extLst>
              <a:ext uri="{FF2B5EF4-FFF2-40B4-BE49-F238E27FC236}">
                <a16:creationId xmlns:a16="http://schemas.microsoft.com/office/drawing/2014/main" id="{0248045B-3A3B-2164-510B-3075DC8C4606}"/>
              </a:ext>
            </a:extLst>
          </p:cNvPr>
          <p:cNvSpPr txBox="1">
            <a:spLocks noChangeArrowheads="1"/>
          </p:cNvSpPr>
          <p:nvPr/>
        </p:nvSpPr>
        <p:spPr bwMode="auto">
          <a:xfrm>
            <a:off x="4561951" y="665650"/>
            <a:ext cx="4129874" cy="82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his heart</a:t>
            </a:r>
          </a:p>
        </p:txBody>
      </p:sp>
      <p:sp>
        <p:nvSpPr>
          <p:cNvPr id="4" name="Rectangle 2">
            <a:extLst>
              <a:ext uri="{FF2B5EF4-FFF2-40B4-BE49-F238E27FC236}">
                <a16:creationId xmlns:a16="http://schemas.microsoft.com/office/drawing/2014/main" id="{7FC92AFE-C9EF-BF06-A0D3-AF8C2011F1A2}"/>
              </a:ext>
            </a:extLst>
          </p:cNvPr>
          <p:cNvSpPr txBox="1">
            <a:spLocks noChangeArrowheads="1"/>
          </p:cNvSpPr>
          <p:nvPr/>
        </p:nvSpPr>
        <p:spPr bwMode="auto">
          <a:xfrm>
            <a:off x="6571622" y="1383825"/>
            <a:ext cx="2190836" cy="73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his</a:t>
            </a:r>
          </a:p>
        </p:txBody>
      </p:sp>
      <p:sp>
        <p:nvSpPr>
          <p:cNvPr id="5" name="Rectangle 2">
            <a:extLst>
              <a:ext uri="{FF2B5EF4-FFF2-40B4-BE49-F238E27FC236}">
                <a16:creationId xmlns:a16="http://schemas.microsoft.com/office/drawing/2014/main" id="{EEBA8C23-CAC0-7B51-F12B-888DD2075F10}"/>
              </a:ext>
            </a:extLst>
          </p:cNvPr>
          <p:cNvSpPr txBox="1">
            <a:spLocks noChangeArrowheads="1"/>
          </p:cNvSpPr>
          <p:nvPr/>
        </p:nvSpPr>
        <p:spPr bwMode="auto">
          <a:xfrm>
            <a:off x="3976099" y="2695099"/>
            <a:ext cx="2104417" cy="79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 pride</a:t>
            </a:r>
          </a:p>
        </p:txBody>
      </p:sp>
      <p:sp>
        <p:nvSpPr>
          <p:cNvPr id="6" name="Rectangle 2">
            <a:extLst>
              <a:ext uri="{FF2B5EF4-FFF2-40B4-BE49-F238E27FC236}">
                <a16:creationId xmlns:a16="http://schemas.microsoft.com/office/drawing/2014/main" id="{ABA253FB-0A9B-2D41-D642-98F097939A75}"/>
              </a:ext>
            </a:extLst>
          </p:cNvPr>
          <p:cNvSpPr txBox="1">
            <a:spLocks noChangeArrowheads="1"/>
          </p:cNvSpPr>
          <p:nvPr/>
        </p:nvSpPr>
        <p:spPr bwMode="auto">
          <a:xfrm>
            <a:off x="6034062" y="2704457"/>
            <a:ext cx="2058167" cy="78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was</a:t>
            </a:r>
          </a:p>
        </p:txBody>
      </p:sp>
      <p:sp>
        <p:nvSpPr>
          <p:cNvPr id="7" name="Rectangle 2">
            <a:extLst>
              <a:ext uri="{FF2B5EF4-FFF2-40B4-BE49-F238E27FC236}">
                <a16:creationId xmlns:a16="http://schemas.microsoft.com/office/drawing/2014/main" id="{0BC10B6A-E72C-C174-A10F-9799559A9600}"/>
              </a:ext>
            </a:extLst>
          </p:cNvPr>
          <p:cNvSpPr txBox="1">
            <a:spLocks noChangeArrowheads="1"/>
          </p:cNvSpPr>
          <p:nvPr/>
        </p:nvSpPr>
        <p:spPr bwMode="auto">
          <a:xfrm>
            <a:off x="5168560" y="4031848"/>
            <a:ext cx="2090863" cy="80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throne</a:t>
            </a:r>
          </a:p>
        </p:txBody>
      </p:sp>
      <p:sp>
        <p:nvSpPr>
          <p:cNvPr id="10" name="Rectangle 2">
            <a:extLst>
              <a:ext uri="{FF2B5EF4-FFF2-40B4-BE49-F238E27FC236}">
                <a16:creationId xmlns:a16="http://schemas.microsoft.com/office/drawing/2014/main" id="{139E9796-0A3E-DBAD-771C-B40F707E5033}"/>
              </a:ext>
            </a:extLst>
          </p:cNvPr>
          <p:cNvSpPr txBox="1">
            <a:spLocks noChangeArrowheads="1"/>
          </p:cNvSpPr>
          <p:nvPr/>
        </p:nvSpPr>
        <p:spPr bwMode="auto">
          <a:xfrm>
            <a:off x="7026243" y="4031847"/>
            <a:ext cx="1374179" cy="79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p>
        </p:txBody>
      </p:sp>
      <p:sp>
        <p:nvSpPr>
          <p:cNvPr id="11" name="Rectangle 2">
            <a:extLst>
              <a:ext uri="{FF2B5EF4-FFF2-40B4-BE49-F238E27FC236}">
                <a16:creationId xmlns:a16="http://schemas.microsoft.com/office/drawing/2014/main" id="{4008E317-AF51-1975-C7BC-EFC759A7A140}"/>
              </a:ext>
            </a:extLst>
          </p:cNvPr>
          <p:cNvSpPr txBox="1">
            <a:spLocks noChangeArrowheads="1"/>
          </p:cNvSpPr>
          <p:nvPr/>
        </p:nvSpPr>
        <p:spPr bwMode="auto">
          <a:xfrm>
            <a:off x="3207543" y="5357010"/>
            <a:ext cx="2781709" cy="83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him</a:t>
            </a:r>
          </a:p>
        </p:txBody>
      </p:sp>
      <p:sp>
        <p:nvSpPr>
          <p:cNvPr id="12" name="Rectangle 2">
            <a:extLst>
              <a:ext uri="{FF2B5EF4-FFF2-40B4-BE49-F238E27FC236}">
                <a16:creationId xmlns:a16="http://schemas.microsoft.com/office/drawing/2014/main" id="{19F9283D-87B6-8302-61D3-9A4F7B733F3E}"/>
              </a:ext>
            </a:extLst>
          </p:cNvPr>
          <p:cNvSpPr txBox="1">
            <a:spLocks noChangeArrowheads="1"/>
          </p:cNvSpPr>
          <p:nvPr/>
        </p:nvSpPr>
        <p:spPr bwMode="auto">
          <a:xfrm>
            <a:off x="3368642" y="1349596"/>
            <a:ext cx="3396451" cy="80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was lifted up</a:t>
            </a:r>
          </a:p>
        </p:txBody>
      </p:sp>
      <p:sp>
        <p:nvSpPr>
          <p:cNvPr id="13" name="Rectangle 2">
            <a:extLst>
              <a:ext uri="{FF2B5EF4-FFF2-40B4-BE49-F238E27FC236}">
                <a16:creationId xmlns:a16="http://schemas.microsoft.com/office/drawing/2014/main" id="{F5871BCC-CFF7-02A6-E697-71D94427FA36}"/>
              </a:ext>
            </a:extLst>
          </p:cNvPr>
          <p:cNvSpPr txBox="1">
            <a:spLocks noChangeArrowheads="1"/>
          </p:cNvSpPr>
          <p:nvPr/>
        </p:nvSpPr>
        <p:spPr bwMode="auto">
          <a:xfrm>
            <a:off x="3519368" y="2019504"/>
            <a:ext cx="5032962" cy="79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 was hardened</a:t>
            </a:r>
          </a:p>
        </p:txBody>
      </p:sp>
      <p:sp>
        <p:nvSpPr>
          <p:cNvPr id="15" name="Rectangle 2">
            <a:extLst>
              <a:ext uri="{FF2B5EF4-FFF2-40B4-BE49-F238E27FC236}">
                <a16:creationId xmlns:a16="http://schemas.microsoft.com/office/drawing/2014/main" id="{A264B533-6557-A2FA-7CBB-624EF2B57031}"/>
              </a:ext>
            </a:extLst>
          </p:cNvPr>
          <p:cNvSpPr txBox="1">
            <a:spLocks noChangeArrowheads="1"/>
          </p:cNvSpPr>
          <p:nvPr/>
        </p:nvSpPr>
        <p:spPr bwMode="auto">
          <a:xfrm>
            <a:off x="3800721" y="3359320"/>
            <a:ext cx="4472887" cy="80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deposed from his</a:t>
            </a:r>
          </a:p>
        </p:txBody>
      </p:sp>
      <p:sp>
        <p:nvSpPr>
          <p:cNvPr id="16" name="Rectangle 2">
            <a:extLst>
              <a:ext uri="{FF2B5EF4-FFF2-40B4-BE49-F238E27FC236}">
                <a16:creationId xmlns:a16="http://schemas.microsoft.com/office/drawing/2014/main" id="{F22CEF59-6ACB-9DF2-F0C5-E49F6AA2ED54}"/>
              </a:ext>
            </a:extLst>
          </p:cNvPr>
          <p:cNvSpPr txBox="1">
            <a:spLocks noChangeArrowheads="1"/>
          </p:cNvSpPr>
          <p:nvPr/>
        </p:nvSpPr>
        <p:spPr bwMode="auto">
          <a:xfrm>
            <a:off x="3657600" y="4695037"/>
            <a:ext cx="4747282" cy="82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took his glory</a:t>
            </a:r>
          </a:p>
        </p:txBody>
      </p:sp>
      <p:sp>
        <p:nvSpPr>
          <p:cNvPr id="19" name="Multiply 42">
            <a:extLst>
              <a:ext uri="{FF2B5EF4-FFF2-40B4-BE49-F238E27FC236}">
                <a16:creationId xmlns:a16="http://schemas.microsoft.com/office/drawing/2014/main" id="{BE18066B-F0E6-BB45-D7DF-9E1F0B959596}"/>
              </a:ext>
            </a:extLst>
          </p:cNvPr>
          <p:cNvSpPr/>
          <p:nvPr/>
        </p:nvSpPr>
        <p:spPr>
          <a:xfrm>
            <a:off x="4799999" y="5797134"/>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inal Middle">
            <a:extLst>
              <a:ext uri="{FF2B5EF4-FFF2-40B4-BE49-F238E27FC236}">
                <a16:creationId xmlns:a16="http://schemas.microsoft.com/office/drawing/2014/main" id="{6AE1960E-05C6-5FF8-A72F-4E794E0C3865}"/>
              </a:ext>
            </a:extLst>
          </p:cNvPr>
          <p:cNvSpPr txBox="1">
            <a:spLocks noChangeArrowheads="1"/>
          </p:cNvSpPr>
          <p:nvPr/>
        </p:nvSpPr>
        <p:spPr>
          <a:xfrm>
            <a:off x="2978377" y="1564355"/>
            <a:ext cx="5918522" cy="3507129"/>
          </a:xfrm>
          <a:prstGeom prst="rect">
            <a:avLst/>
          </a:prstGeom>
        </p:spPr>
        <p:txBody>
          <a:bodyPr vert="horz" lIns="91440" tIns="45720" rIns="91440" bIns="45720" rtlCol="0" anchor="ctr">
            <a:normAutofit/>
            <a:scene3d>
              <a:camera prst="orthographicFront"/>
              <a:lightRig rig="freezing"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FF0000"/>
                  </a:outerShdw>
                </a:effectLst>
                <a:latin typeface="Calibri" panose="020F0502020204030204" pitchFamily="34" charset="0"/>
              </a:rPr>
              <a:t>if anyone thinks himself</a:t>
            </a:r>
          </a:p>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FF0000"/>
                  </a:outerShdw>
                </a:effectLst>
                <a:latin typeface="Calibri" panose="020F0502020204030204" pitchFamily="34" charset="0"/>
              </a:rPr>
              <a:t> to be something</a:t>
            </a:r>
          </a:p>
          <a:p>
            <a:pPr fontAlgn="auto">
              <a:spcAft>
                <a:spcPts val="0"/>
              </a:spcAft>
            </a:pPr>
            <a:endParaRPr lang="en-US" altLang="en-US" sz="1600" b="1" dirty="0">
              <a:ln w="17780" cmpd="sng">
                <a:solidFill>
                  <a:srgbClr val="FFFFFF"/>
                </a:solidFill>
                <a:prstDash val="solid"/>
                <a:miter lim="800000"/>
              </a:ln>
              <a:solidFill>
                <a:schemeClr val="bg1"/>
              </a:solidFill>
              <a:effectLst>
                <a:glow rad="101600">
                  <a:schemeClr val="tx1"/>
                </a:glow>
                <a:outerShdw blurRad="50800" algn="tl" rotWithShape="0">
                  <a:srgbClr val="FF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FF0000"/>
                  </a:outerShdw>
                </a:effectLst>
                <a:latin typeface="Calibri" panose="020F0502020204030204" pitchFamily="34" charset="0"/>
              </a:rPr>
              <a:t>when he is nothing</a:t>
            </a:r>
          </a:p>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FF0000"/>
                  </a:outerShdw>
                </a:effectLst>
                <a:latin typeface="Calibri" panose="020F0502020204030204" pitchFamily="34" charset="0"/>
              </a:rPr>
              <a:t>he deceives himself</a:t>
            </a:r>
            <a:endParaRPr lang="en-US" altLang="en-US" sz="3200" b="1" i="1" dirty="0">
              <a:ln w="17780" cmpd="sng">
                <a:solidFill>
                  <a:srgbClr val="FFFFFF"/>
                </a:solidFill>
                <a:prstDash val="solid"/>
                <a:miter lim="800000"/>
              </a:ln>
              <a:solidFill>
                <a:schemeClr val="bg1"/>
              </a:solidFill>
              <a:effectLst>
                <a:glow rad="101600">
                  <a:schemeClr val="tx1"/>
                </a:glow>
                <a:outerShdw blurRad="50800" algn="tl" rotWithShape="0">
                  <a:srgbClr val="FF0000"/>
                </a:outerShdw>
              </a:effectLst>
              <a:latin typeface="Calibri" panose="020F0502020204030204" pitchFamily="34" charset="0"/>
            </a:endParaRPr>
          </a:p>
        </p:txBody>
      </p:sp>
      <p:sp>
        <p:nvSpPr>
          <p:cNvPr id="20" name="Main Middle">
            <a:extLst>
              <a:ext uri="{FF2B5EF4-FFF2-40B4-BE49-F238E27FC236}">
                <a16:creationId xmlns:a16="http://schemas.microsoft.com/office/drawing/2014/main" id="{675F1534-7294-FCE4-290E-6E7BF96D2557}"/>
              </a:ext>
            </a:extLst>
          </p:cNvPr>
          <p:cNvSpPr txBox="1">
            <a:spLocks noChangeArrowheads="1"/>
          </p:cNvSpPr>
          <p:nvPr/>
        </p:nvSpPr>
        <p:spPr>
          <a:xfrm>
            <a:off x="1643864" y="1965018"/>
            <a:ext cx="7181637" cy="2791916"/>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anyone thinks himself    to be something, when he is nothing, he deceives himself.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6:3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1" name="Rectangle 2">
            <a:extLst>
              <a:ext uri="{FF2B5EF4-FFF2-40B4-BE49-F238E27FC236}">
                <a16:creationId xmlns:a16="http://schemas.microsoft.com/office/drawing/2014/main" id="{22AF9A88-A4B6-6D9F-9D93-848BC3F72A27}"/>
              </a:ext>
            </a:extLst>
          </p:cNvPr>
          <p:cNvSpPr txBox="1">
            <a:spLocks noChangeArrowheads="1"/>
          </p:cNvSpPr>
          <p:nvPr/>
        </p:nvSpPr>
        <p:spPr bwMode="auto">
          <a:xfrm>
            <a:off x="2600815" y="1978349"/>
            <a:ext cx="6150952" cy="80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thinks himself</a:t>
            </a:r>
          </a:p>
        </p:txBody>
      </p:sp>
      <p:sp>
        <p:nvSpPr>
          <p:cNvPr id="22" name="Rectangle 2">
            <a:extLst>
              <a:ext uri="{FF2B5EF4-FFF2-40B4-BE49-F238E27FC236}">
                <a16:creationId xmlns:a16="http://schemas.microsoft.com/office/drawing/2014/main" id="{7C0191B6-0522-C072-8CD9-984F00083F5A}"/>
              </a:ext>
            </a:extLst>
          </p:cNvPr>
          <p:cNvSpPr txBox="1">
            <a:spLocks noChangeArrowheads="1"/>
          </p:cNvSpPr>
          <p:nvPr/>
        </p:nvSpPr>
        <p:spPr bwMode="auto">
          <a:xfrm>
            <a:off x="1651072" y="2666595"/>
            <a:ext cx="43942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be something</a:t>
            </a:r>
          </a:p>
        </p:txBody>
      </p:sp>
      <p:sp>
        <p:nvSpPr>
          <p:cNvPr id="23" name="Rectangle 2">
            <a:extLst>
              <a:ext uri="{FF2B5EF4-FFF2-40B4-BE49-F238E27FC236}">
                <a16:creationId xmlns:a16="http://schemas.microsoft.com/office/drawing/2014/main" id="{406DCF36-E666-2B61-66D8-12AE44202B9E}"/>
              </a:ext>
            </a:extLst>
          </p:cNvPr>
          <p:cNvSpPr txBox="1">
            <a:spLocks noChangeArrowheads="1"/>
          </p:cNvSpPr>
          <p:nvPr/>
        </p:nvSpPr>
        <p:spPr bwMode="auto">
          <a:xfrm>
            <a:off x="5743977" y="2674211"/>
            <a:ext cx="3034263" cy="76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he is</a:t>
            </a:r>
          </a:p>
        </p:txBody>
      </p:sp>
      <p:sp>
        <p:nvSpPr>
          <p:cNvPr id="24" name="Rectangle 2">
            <a:extLst>
              <a:ext uri="{FF2B5EF4-FFF2-40B4-BE49-F238E27FC236}">
                <a16:creationId xmlns:a16="http://schemas.microsoft.com/office/drawing/2014/main" id="{788B5405-1F8D-E685-CE98-AC9F2EFD4A4A}"/>
              </a:ext>
            </a:extLst>
          </p:cNvPr>
          <p:cNvSpPr txBox="1">
            <a:spLocks noChangeArrowheads="1"/>
          </p:cNvSpPr>
          <p:nvPr/>
        </p:nvSpPr>
        <p:spPr bwMode="auto">
          <a:xfrm>
            <a:off x="1581526" y="3343356"/>
            <a:ext cx="2363792" cy="76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nothing</a:t>
            </a:r>
          </a:p>
        </p:txBody>
      </p:sp>
      <p:sp>
        <p:nvSpPr>
          <p:cNvPr id="25" name="Rectangle 2">
            <a:extLst>
              <a:ext uri="{FF2B5EF4-FFF2-40B4-BE49-F238E27FC236}">
                <a16:creationId xmlns:a16="http://schemas.microsoft.com/office/drawing/2014/main" id="{1AAEFFC5-0A8A-8F32-CC8A-C2487D9DF302}"/>
              </a:ext>
            </a:extLst>
          </p:cNvPr>
          <p:cNvSpPr txBox="1">
            <a:spLocks noChangeArrowheads="1"/>
          </p:cNvSpPr>
          <p:nvPr/>
        </p:nvSpPr>
        <p:spPr bwMode="auto">
          <a:xfrm>
            <a:off x="3646909" y="3352394"/>
            <a:ext cx="5126179" cy="75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deceives himself</a:t>
            </a:r>
          </a:p>
        </p:txBody>
      </p:sp>
      <p:sp>
        <p:nvSpPr>
          <p:cNvPr id="27" name="Rectangle 6">
            <a:extLst>
              <a:ext uri="{FF2B5EF4-FFF2-40B4-BE49-F238E27FC236}">
                <a16:creationId xmlns:a16="http://schemas.microsoft.com/office/drawing/2014/main" id="{9D02EBBB-CB94-A24B-CD7E-504917EAD71D}"/>
              </a:ext>
            </a:extLst>
          </p:cNvPr>
          <p:cNvSpPr>
            <a:spLocks noChangeArrowheads="1"/>
          </p:cNvSpPr>
          <p:nvPr/>
        </p:nvSpPr>
        <p:spPr bwMode="auto">
          <a:xfrm>
            <a:off x="6746838" y="984791"/>
            <a:ext cx="800100" cy="6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8" name="Rounded Rectangle 21">
            <a:extLst>
              <a:ext uri="{FF2B5EF4-FFF2-40B4-BE49-F238E27FC236}">
                <a16:creationId xmlns:a16="http://schemas.microsoft.com/office/drawing/2014/main" id="{3546C03F-E47B-AAA8-B7B9-7911C0F100E3}"/>
              </a:ext>
            </a:extLst>
          </p:cNvPr>
          <p:cNvSpPr/>
          <p:nvPr/>
        </p:nvSpPr>
        <p:spPr>
          <a:xfrm>
            <a:off x="4315145" y="4150760"/>
            <a:ext cx="2126751" cy="606175"/>
          </a:xfrm>
          <a:prstGeom prst="roundRect">
            <a:avLst/>
          </a:prstGeom>
          <a:noFill/>
          <a:ln w="57150" cap="flat" cmpd="sng" algn="ctr">
            <a:solidFill>
              <a:srgbClr val="FF0000"/>
            </a:solidFill>
            <a:prstDash val="solid"/>
          </a:ln>
          <a:effectLst>
            <a:glow rad="38100">
              <a:srgbClr val="00000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ndParaRPr>
          </a:p>
        </p:txBody>
      </p:sp>
    </p:spTree>
    <p:extLst>
      <p:ext uri="{BB962C8B-B14F-4D97-AF65-F5344CB8AC3E}">
        <p14:creationId xmlns:p14="http://schemas.microsoft.com/office/powerpoint/2010/main" val="190668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750"/>
                                        <p:tgtEl>
                                          <p:spTgt spid="3074"/>
                                        </p:tgtEl>
                                      </p:cBhvr>
                                    </p:animEffect>
                                  </p:childTnLst>
                                </p:cTn>
                              </p:par>
                              <p:par>
                                <p:cTn id="8" presetID="10" presetClass="exit" presetSubtype="0" fill="hold" grpId="0" nodeType="withEffect">
                                  <p:stCondLst>
                                    <p:cond delay="0"/>
                                  </p:stCondLst>
                                  <p:childTnLst>
                                    <p:animEffect transition="out" filter="fade">
                                      <p:cBhvr>
                                        <p:cTn id="9" dur="10"/>
                                        <p:tgtEl>
                                          <p:spTgt spid="29"/>
                                        </p:tgtEl>
                                      </p:cBhvr>
                                    </p:animEffect>
                                    <p:set>
                                      <p:cBhvr>
                                        <p:cTn id="10" dur="1" fill="hold">
                                          <p:stCondLst>
                                            <p:cond delay="9"/>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42" presetClass="path" presetSubtype="0" accel="50000" decel="50000" fill="hold" grpId="2" nodeType="withEffect">
                                  <p:stCondLst>
                                    <p:cond delay="0"/>
                                  </p:stCondLst>
                                  <p:childTnLst>
                                    <p:animMotion origin="layout" path="M -2.77778E-6 2.59259E-6 L -0.39444 -0.06181 " pathEditMode="relative" rAng="0" ptsTypes="AA">
                                      <p:cBhvr>
                                        <p:cTn id="47" dur="2000" fill="hold"/>
                                        <p:tgtEl>
                                          <p:spTgt spid="3"/>
                                        </p:tgtEl>
                                        <p:attrNameLst>
                                          <p:attrName>ppt_x</p:attrName>
                                          <p:attrName>ppt_y</p:attrName>
                                        </p:attrNameLst>
                                      </p:cBhvr>
                                      <p:rCtr x="-19722" y="-3102"/>
                                    </p:animMotion>
                                  </p:childTnLst>
                                </p:cTn>
                              </p:par>
                              <p:par>
                                <p:cTn id="48" presetID="42" presetClass="path" presetSubtype="0" accel="50000" decel="50000" fill="hold" grpId="2" nodeType="withEffect">
                                  <p:stCondLst>
                                    <p:cond delay="0"/>
                                  </p:stCondLst>
                                  <p:childTnLst>
                                    <p:animMotion origin="layout" path="M -1.66667E-6 4.44444E-6 L -0.70035 -0.06158 " pathEditMode="relative" rAng="0" ptsTypes="AA">
                                      <p:cBhvr>
                                        <p:cTn id="49" dur="2000" fill="hold"/>
                                        <p:tgtEl>
                                          <p:spTgt spid="4"/>
                                        </p:tgtEl>
                                        <p:attrNameLst>
                                          <p:attrName>ppt_x</p:attrName>
                                          <p:attrName>ppt_y</p:attrName>
                                        </p:attrNameLst>
                                      </p:cBhvr>
                                      <p:rCtr x="-35017" y="-3079"/>
                                    </p:animMotion>
                                  </p:childTnLst>
                                </p:cTn>
                              </p:par>
                              <p:par>
                                <p:cTn id="50" presetID="42" presetClass="path" presetSubtype="0" accel="50000" decel="50000" fill="hold" grpId="2" nodeType="withEffect">
                                  <p:stCondLst>
                                    <p:cond delay="0"/>
                                  </p:stCondLst>
                                  <p:childTnLst>
                                    <p:animMotion origin="layout" path="M 3.61111E-6 4.07407E-6 L 0.29826 -0.25741 " pathEditMode="relative" rAng="0" ptsTypes="AA">
                                      <p:cBhvr>
                                        <p:cTn id="51" dur="2000" fill="hold"/>
                                        <p:tgtEl>
                                          <p:spTgt spid="5"/>
                                        </p:tgtEl>
                                        <p:attrNameLst>
                                          <p:attrName>ppt_x</p:attrName>
                                          <p:attrName>ppt_y</p:attrName>
                                        </p:attrNameLst>
                                      </p:cBhvr>
                                      <p:rCtr x="14913" y="-12870"/>
                                    </p:animMotion>
                                  </p:childTnLst>
                                </p:cTn>
                              </p:par>
                              <p:par>
                                <p:cTn id="52" presetID="42" presetClass="path" presetSubtype="0" accel="50000" decel="50000" fill="hold" grpId="2" nodeType="withEffect">
                                  <p:stCondLst>
                                    <p:cond delay="0"/>
                                  </p:stCondLst>
                                  <p:childTnLst>
                                    <p:animMotion origin="layout" path="M 4.16667E-6 1.11111E-6 L -0.59132 0.32407 " pathEditMode="relative" rAng="0" ptsTypes="AA">
                                      <p:cBhvr>
                                        <p:cTn id="53" dur="2000" fill="hold"/>
                                        <p:tgtEl>
                                          <p:spTgt spid="6"/>
                                        </p:tgtEl>
                                        <p:attrNameLst>
                                          <p:attrName>ppt_x</p:attrName>
                                          <p:attrName>ppt_y</p:attrName>
                                        </p:attrNameLst>
                                      </p:cBhvr>
                                      <p:rCtr x="-29566" y="16204"/>
                                    </p:animMotion>
                                  </p:childTnLst>
                                </p:cTn>
                              </p:par>
                              <p:par>
                                <p:cTn id="54" presetID="42" presetClass="path" presetSubtype="0" accel="50000" decel="50000" fill="hold" grpId="2" nodeType="withEffect">
                                  <p:stCondLst>
                                    <p:cond delay="0"/>
                                  </p:stCondLst>
                                  <p:childTnLst>
                                    <p:animMotion origin="layout" path="M -3.88889E-6 2.22222E-6 L 0.14254 0.12916 " pathEditMode="relative" rAng="0" ptsTypes="AA">
                                      <p:cBhvr>
                                        <p:cTn id="55" dur="2000" fill="hold"/>
                                        <p:tgtEl>
                                          <p:spTgt spid="7"/>
                                        </p:tgtEl>
                                        <p:attrNameLst>
                                          <p:attrName>ppt_x</p:attrName>
                                          <p:attrName>ppt_y</p:attrName>
                                        </p:attrNameLst>
                                      </p:cBhvr>
                                      <p:rCtr x="7118" y="6458"/>
                                    </p:animMotion>
                                  </p:childTnLst>
                                </p:cTn>
                              </p:par>
                              <p:par>
                                <p:cTn id="56" presetID="42" presetClass="path" presetSubtype="0" accel="50000" decel="50000" fill="hold" grpId="2" nodeType="withEffect">
                                  <p:stCondLst>
                                    <p:cond delay="0"/>
                                  </p:stCondLst>
                                  <p:childTnLst>
                                    <p:animMotion origin="layout" path="M 3.61111E-6 -4.81481E-6 L -0.70955 0.22778 " pathEditMode="relative" rAng="0" ptsTypes="AA">
                                      <p:cBhvr>
                                        <p:cTn id="57" dur="2000" fill="hold"/>
                                        <p:tgtEl>
                                          <p:spTgt spid="10"/>
                                        </p:tgtEl>
                                        <p:attrNameLst>
                                          <p:attrName>ppt_x</p:attrName>
                                          <p:attrName>ppt_y</p:attrName>
                                        </p:attrNameLst>
                                      </p:cBhvr>
                                      <p:rCtr x="-35486" y="11389"/>
                                    </p:animMotion>
                                  </p:childTnLst>
                                </p:cTn>
                              </p:par>
                              <p:par>
                                <p:cTn id="58" presetID="42" presetClass="path" presetSubtype="0" accel="50000" decel="50000" fill="hold" grpId="2" nodeType="withEffect">
                                  <p:stCondLst>
                                    <p:cond delay="0"/>
                                  </p:stCondLst>
                                  <p:childTnLst>
                                    <p:animMotion origin="layout" path="M 2.22222E-6 1.85185E-6 L 0.29496 0.03102 " pathEditMode="relative" rAng="0" ptsTypes="AA">
                                      <p:cBhvr>
                                        <p:cTn id="59" dur="2000" fill="hold"/>
                                        <p:tgtEl>
                                          <p:spTgt spid="11"/>
                                        </p:tgtEl>
                                        <p:attrNameLst>
                                          <p:attrName>ppt_x</p:attrName>
                                          <p:attrName>ppt_y</p:attrName>
                                        </p:attrNameLst>
                                      </p:cBhvr>
                                      <p:rCtr x="14740" y="1551"/>
                                    </p:animMotion>
                                  </p:childTnLst>
                                </p:cTn>
                              </p:par>
                              <p:par>
                                <p:cTn id="60" presetID="42" presetClass="path" presetSubtype="0" accel="50000" decel="50000" fill="hold" grpId="2" nodeType="withEffect">
                                  <p:stCondLst>
                                    <p:cond delay="0"/>
                                  </p:stCondLst>
                                  <p:childTnLst>
                                    <p:animMotion origin="layout" path="M -3.05556E-6 -2.59259E-6 L 0.14167 -0.16018 " pathEditMode="relative" rAng="0" ptsTypes="AA">
                                      <p:cBhvr>
                                        <p:cTn id="61" dur="2000" fill="hold"/>
                                        <p:tgtEl>
                                          <p:spTgt spid="12"/>
                                        </p:tgtEl>
                                        <p:attrNameLst>
                                          <p:attrName>ppt_x</p:attrName>
                                          <p:attrName>ppt_y</p:attrName>
                                        </p:attrNameLst>
                                      </p:cBhvr>
                                      <p:rCtr x="7083" y="-8009"/>
                                    </p:animMotion>
                                  </p:childTnLst>
                                </p:cTn>
                              </p:par>
                              <p:par>
                                <p:cTn id="62" presetID="42" presetClass="path" presetSubtype="0" accel="50000" decel="50000" fill="hold" grpId="2" nodeType="withEffect">
                                  <p:stCondLst>
                                    <p:cond delay="0"/>
                                  </p:stCondLst>
                                  <p:childTnLst>
                                    <p:animMotion origin="layout" path="M 5.55556E-7 2.22222E-6 L -0.16684 -0.15926 " pathEditMode="relative" rAng="0" ptsTypes="AA">
                                      <p:cBhvr>
                                        <p:cTn id="63" dur="2000" fill="hold"/>
                                        <p:tgtEl>
                                          <p:spTgt spid="13"/>
                                        </p:tgtEl>
                                        <p:attrNameLst>
                                          <p:attrName>ppt_x</p:attrName>
                                          <p:attrName>ppt_y</p:attrName>
                                        </p:attrNameLst>
                                      </p:cBhvr>
                                      <p:rCtr x="-8351" y="-7963"/>
                                    </p:animMotion>
                                  </p:childTnLst>
                                </p:cTn>
                              </p:par>
                              <p:par>
                                <p:cTn id="64" presetID="42" presetClass="path" presetSubtype="0" accel="50000" decel="50000" fill="hold" grpId="2" nodeType="withEffect">
                                  <p:stCondLst>
                                    <p:cond delay="0"/>
                                  </p:stCondLst>
                                  <p:childTnLst>
                                    <p:animMotion origin="layout" path="M -3.05556E-6 -1.11111E-6 L -0.15694 0.22685 " pathEditMode="relative" rAng="0" ptsTypes="AA">
                                      <p:cBhvr>
                                        <p:cTn id="65" dur="2000" fill="hold"/>
                                        <p:tgtEl>
                                          <p:spTgt spid="15"/>
                                        </p:tgtEl>
                                        <p:attrNameLst>
                                          <p:attrName>ppt_x</p:attrName>
                                          <p:attrName>ppt_y</p:attrName>
                                        </p:attrNameLst>
                                      </p:cBhvr>
                                      <p:rCtr x="-7847" y="11343"/>
                                    </p:animMotion>
                                  </p:childTnLst>
                                </p:cTn>
                              </p:par>
                              <p:par>
                                <p:cTn id="66" presetID="42" presetClass="path" presetSubtype="0" accel="50000" decel="50000" fill="hold" grpId="2" nodeType="withEffect">
                                  <p:stCondLst>
                                    <p:cond delay="0"/>
                                  </p:stCondLst>
                                  <p:childTnLst>
                                    <p:animMotion origin="layout" path="M 1.38889E-6 -4.44444E-6 L -0.22934 0.1294 " pathEditMode="relative" rAng="0" ptsTypes="AA">
                                      <p:cBhvr>
                                        <p:cTn id="67" dur="2000" fill="hold"/>
                                        <p:tgtEl>
                                          <p:spTgt spid="16"/>
                                        </p:tgtEl>
                                        <p:attrNameLst>
                                          <p:attrName>ppt_x</p:attrName>
                                          <p:attrName>ppt_y</p:attrName>
                                        </p:attrNameLst>
                                      </p:cBhvr>
                                      <p:rCtr x="-11476" y="6458"/>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250"/>
                                        <p:tgtEl>
                                          <p:spTgt spid="1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250"/>
                                        <p:tgtEl>
                                          <p:spTgt spid="2"/>
                                        </p:tgtEl>
                                      </p:cBhvr>
                                    </p:animEffect>
                                  </p:childTnLst>
                                </p:cTn>
                              </p:par>
                              <p:par>
                                <p:cTn id="78" presetID="10" presetClass="exit" presetSubtype="0" fill="hold" grpId="1" nodeType="with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left)">
                                      <p:cBhvr>
                                        <p:cTn id="115" dur="500"/>
                                        <p:tgtEl>
                                          <p:spTgt spid="18"/>
                                        </p:tgtEl>
                                      </p:cBhvr>
                                    </p:animEffect>
                                  </p:childTnLst>
                                </p:cTn>
                              </p:par>
                              <p:par>
                                <p:cTn id="116" presetID="18" presetClass="emph" presetSubtype="0" fill="hold" grpId="1" nodeType="withEffect">
                                  <p:stCondLst>
                                    <p:cond delay="0"/>
                                  </p:stCondLst>
                                  <p:childTnLst>
                                    <p:set>
                                      <p:cBhvr override="childStyle">
                                        <p:cTn id="117" dur="500" fill="hold"/>
                                        <p:tgtEl>
                                          <p:spTgt spid="18"/>
                                        </p:tgtEl>
                                        <p:attrNameLst>
                                          <p:attrName>style.textDecorationUnderline</p:attrName>
                                        </p:attrNameLst>
                                      </p:cBhvr>
                                      <p:to>
                                        <p:strVal val="true"/>
                                      </p:to>
                                    </p:set>
                                  </p:childTnLst>
                                </p:cTn>
                              </p:par>
                              <p:par>
                                <p:cTn id="118" presetID="0" presetClass="entr" presetSubtype="0" fill="hold" grpId="0" nodeType="withEffect">
                                  <p:stCondLst>
                                    <p:cond delay="250"/>
                                  </p:stCondLst>
                                  <p:childTnLst>
                                    <p:set>
                                      <p:cBhvr>
                                        <p:cTn id="119" dur="1" fill="hold">
                                          <p:stCondLst>
                                            <p:cond delay="0"/>
                                          </p:stCondLst>
                                        </p:cTn>
                                        <p:tgtEl>
                                          <p:spTgt spid="27"/>
                                        </p:tgtEl>
                                        <p:attrNameLst>
                                          <p:attrName>style.visibility</p:attrName>
                                        </p:attrNameLst>
                                      </p:cBhvr>
                                      <p:to>
                                        <p:strVal val="visible"/>
                                      </p:to>
                                    </p:set>
                                    <p:animEffect transition="in" filter="dissolve">
                                      <p:cBhvr>
                                        <p:cTn id="120" dur="500">
                                          <p:stCondLst>
                                            <p:cond delay="0"/>
                                          </p:stCondLst>
                                        </p:cTn>
                                        <p:tgtEl>
                                          <p:spTgt spid="27"/>
                                        </p:tgtEl>
                                      </p:cBhvr>
                                    </p:animEffect>
                                    <p:anim to="" calcmode="lin" valueType="num">
                                      <p:cBhvr>
                                        <p:cTn id="121"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22"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0" presetClass="entr" presetSubtype="0" fill="hold" grpId="0"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dissolve">
                                      <p:cBhvr>
                                        <p:cTn id="127" dur="500">
                                          <p:stCondLst>
                                            <p:cond delay="0"/>
                                          </p:stCondLst>
                                        </p:cTn>
                                        <p:tgtEl>
                                          <p:spTgt spid="19"/>
                                        </p:tgtEl>
                                      </p:cBhvr>
                                    </p:animEffect>
                                    <p:anim to="" calcmode="lin" valueType="num">
                                      <p:cBhvr>
                                        <p:cTn id="128"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17" presetClass="entr" presetSubtype="2" fill="hold" grpId="0" nodeType="clickEffect">
                                  <p:stCondLst>
                                    <p:cond delay="0"/>
                                  </p:stCondLst>
                                  <p:childTnLst>
                                    <p:set>
                                      <p:cBhvr>
                                        <p:cTn id="133" dur="1" fill="hold">
                                          <p:stCondLst>
                                            <p:cond delay="0"/>
                                          </p:stCondLst>
                                        </p:cTn>
                                        <p:tgtEl>
                                          <p:spTgt spid="20"/>
                                        </p:tgtEl>
                                        <p:attrNameLst>
                                          <p:attrName>style.visibility</p:attrName>
                                        </p:attrNameLst>
                                      </p:cBhvr>
                                      <p:to>
                                        <p:strVal val="visible"/>
                                      </p:to>
                                    </p:set>
                                    <p:anim calcmode="lin" valueType="num">
                                      <p:cBhvr>
                                        <p:cTn id="134" dur="500" fill="hold"/>
                                        <p:tgtEl>
                                          <p:spTgt spid="20"/>
                                        </p:tgtEl>
                                        <p:attrNameLst>
                                          <p:attrName>ppt_x</p:attrName>
                                        </p:attrNameLst>
                                      </p:cBhvr>
                                      <p:tavLst>
                                        <p:tav tm="0">
                                          <p:val>
                                            <p:strVal val="#ppt_x+#ppt_w/2"/>
                                          </p:val>
                                        </p:tav>
                                        <p:tav tm="100000">
                                          <p:val>
                                            <p:strVal val="#ppt_x"/>
                                          </p:val>
                                        </p:tav>
                                      </p:tavLst>
                                    </p:anim>
                                    <p:anim calcmode="lin" valueType="num">
                                      <p:cBhvr>
                                        <p:cTn id="135" dur="500" fill="hold"/>
                                        <p:tgtEl>
                                          <p:spTgt spid="20"/>
                                        </p:tgtEl>
                                        <p:attrNameLst>
                                          <p:attrName>ppt_y</p:attrName>
                                        </p:attrNameLst>
                                      </p:cBhvr>
                                      <p:tavLst>
                                        <p:tav tm="0">
                                          <p:val>
                                            <p:strVal val="#ppt_y"/>
                                          </p:val>
                                        </p:tav>
                                        <p:tav tm="100000">
                                          <p:val>
                                            <p:strVal val="#ppt_y"/>
                                          </p:val>
                                        </p:tav>
                                      </p:tavLst>
                                    </p:anim>
                                    <p:anim calcmode="lin" valueType="num">
                                      <p:cBhvr>
                                        <p:cTn id="136" dur="500" fill="hold"/>
                                        <p:tgtEl>
                                          <p:spTgt spid="20"/>
                                        </p:tgtEl>
                                        <p:attrNameLst>
                                          <p:attrName>ppt_w</p:attrName>
                                        </p:attrNameLst>
                                      </p:cBhvr>
                                      <p:tavLst>
                                        <p:tav tm="0">
                                          <p:val>
                                            <p:fltVal val="0"/>
                                          </p:val>
                                        </p:tav>
                                        <p:tav tm="100000">
                                          <p:val>
                                            <p:strVal val="#ppt_w"/>
                                          </p:val>
                                        </p:tav>
                                      </p:tavLst>
                                    </p:anim>
                                    <p:anim calcmode="lin" valueType="num">
                                      <p:cBhvr>
                                        <p:cTn id="137"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21"/>
                                        </p:tgtEl>
                                        <p:attrNameLst>
                                          <p:attrName>style.visibility</p:attrName>
                                        </p:attrNameLst>
                                      </p:cBhvr>
                                      <p:to>
                                        <p:strVal val="visible"/>
                                      </p:to>
                                    </p:set>
                                    <p:animEffect transition="in" filter="fade">
                                      <p:cBhvr>
                                        <p:cTn id="142" dur="250"/>
                                        <p:tgtEl>
                                          <p:spTgt spid="2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fade">
                                      <p:cBhvr>
                                        <p:cTn id="145" dur="250"/>
                                        <p:tgtEl>
                                          <p:spTgt spid="2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fade">
                                      <p:cBhvr>
                                        <p:cTn id="148" dur="250"/>
                                        <p:tgtEl>
                                          <p:spTgt spid="2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50"/>
                                        <p:tgtEl>
                                          <p:spTgt spid="2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250"/>
                                        <p:tgtEl>
                                          <p:spTgt spid="25"/>
                                        </p:tgtEl>
                                      </p:cBhvr>
                                    </p:animEffect>
                                  </p:childTnLst>
                                </p:cTn>
                              </p:par>
                              <p:par>
                                <p:cTn id="155" presetID="42" presetClass="path" presetSubtype="0" accel="50000" decel="50000" fill="hold" grpId="2" nodeType="withEffect">
                                  <p:stCondLst>
                                    <p:cond delay="0"/>
                                  </p:stCondLst>
                                  <p:childTnLst>
                                    <p:animMotion origin="layout" path="M 2.77778E-7 -7.40741E-7 L 0.02899 -0.02801 " pathEditMode="relative" rAng="0" ptsTypes="AA">
                                      <p:cBhvr>
                                        <p:cTn id="156" dur="2000" fill="hold"/>
                                        <p:tgtEl>
                                          <p:spTgt spid="21"/>
                                        </p:tgtEl>
                                        <p:attrNameLst>
                                          <p:attrName>ppt_x</p:attrName>
                                          <p:attrName>ppt_y</p:attrName>
                                        </p:attrNameLst>
                                      </p:cBhvr>
                                      <p:rCtr x="1441" y="-1412"/>
                                    </p:animMotion>
                                  </p:childTnLst>
                                </p:cTn>
                              </p:par>
                              <p:par>
                                <p:cTn id="157" presetID="42" presetClass="path" presetSubtype="0" accel="50000" decel="50000" fill="hold" grpId="2" nodeType="withEffect">
                                  <p:stCondLst>
                                    <p:cond delay="0"/>
                                  </p:stCondLst>
                                  <p:childTnLst>
                                    <p:animMotion origin="layout" path="M -3.33333E-6 -1.85185E-6 L 0.23542 -0.02847 " pathEditMode="relative" rAng="0" ptsTypes="AA">
                                      <p:cBhvr>
                                        <p:cTn id="158" dur="2000" fill="hold"/>
                                        <p:tgtEl>
                                          <p:spTgt spid="22"/>
                                        </p:tgtEl>
                                        <p:attrNameLst>
                                          <p:attrName>ppt_x</p:attrName>
                                          <p:attrName>ppt_y</p:attrName>
                                        </p:attrNameLst>
                                      </p:cBhvr>
                                      <p:rCtr x="11771" y="-1435"/>
                                    </p:animMotion>
                                  </p:childTnLst>
                                </p:cTn>
                              </p:par>
                              <p:par>
                                <p:cTn id="159" presetID="42" presetClass="path" presetSubtype="0" accel="50000" decel="50000" fill="hold" grpId="2" nodeType="withEffect">
                                  <p:stCondLst>
                                    <p:cond delay="0"/>
                                  </p:stCondLst>
                                  <p:childTnLst>
                                    <p:animMotion origin="layout" path="M 2.77778E-6 -3.7037E-7 L -0.24966 0.10509 " pathEditMode="relative" rAng="0" ptsTypes="AA">
                                      <p:cBhvr>
                                        <p:cTn id="160" dur="2000" fill="hold"/>
                                        <p:tgtEl>
                                          <p:spTgt spid="23"/>
                                        </p:tgtEl>
                                        <p:attrNameLst>
                                          <p:attrName>ppt_x</p:attrName>
                                          <p:attrName>ppt_y</p:attrName>
                                        </p:attrNameLst>
                                      </p:cBhvr>
                                      <p:rCtr x="-12483" y="5255"/>
                                    </p:animMotion>
                                  </p:childTnLst>
                                </p:cTn>
                              </p:par>
                              <p:par>
                                <p:cTn id="161" presetID="42" presetClass="path" presetSubtype="0" accel="50000" decel="50000" fill="hold" grpId="2" nodeType="withEffect">
                                  <p:stCondLst>
                                    <p:cond delay="0"/>
                                  </p:stCondLst>
                                  <p:childTnLst>
                                    <p:animMotion origin="layout" path="M -3.33333E-6 2.96296E-6 L 0.49045 0.00717 " pathEditMode="relative" rAng="0" ptsTypes="AA">
                                      <p:cBhvr>
                                        <p:cTn id="162" dur="2000" fill="hold"/>
                                        <p:tgtEl>
                                          <p:spTgt spid="24"/>
                                        </p:tgtEl>
                                        <p:attrNameLst>
                                          <p:attrName>ppt_x</p:attrName>
                                          <p:attrName>ppt_y</p:attrName>
                                        </p:attrNameLst>
                                      </p:cBhvr>
                                      <p:rCtr x="24514" y="347"/>
                                    </p:animMotion>
                                  </p:childTnLst>
                                </p:cTn>
                              </p:par>
                              <p:par>
                                <p:cTn id="163" presetID="42" presetClass="path" presetSubtype="0" accel="50000" decel="50000" fill="hold" grpId="2" nodeType="withEffect">
                                  <p:stCondLst>
                                    <p:cond delay="0"/>
                                  </p:stCondLst>
                                  <p:childTnLst>
                                    <p:animMotion origin="layout" path="M -3.05556E-6 -1.48148E-6 L -0.02934 0.1044 " pathEditMode="relative" rAng="0" ptsTypes="AA">
                                      <p:cBhvr>
                                        <p:cTn id="164" dur="2000" fill="hold"/>
                                        <p:tgtEl>
                                          <p:spTgt spid="25"/>
                                        </p:tgtEl>
                                        <p:attrNameLst>
                                          <p:attrName>ppt_x</p:attrName>
                                          <p:attrName>ppt_y</p:attrName>
                                        </p:attrNameLst>
                                      </p:cBhvr>
                                      <p:rCtr x="-1476" y="5208"/>
                                    </p:animMotion>
                                  </p:childTnLst>
                                </p:cTn>
                              </p:par>
                              <p:par>
                                <p:cTn id="165" presetID="10" presetClass="exit" presetSubtype="0" fill="hold" grpId="1" nodeType="withEffect">
                                  <p:stCondLst>
                                    <p:cond delay="0"/>
                                  </p:stCondLst>
                                  <p:childTnLst>
                                    <p:animEffect transition="out" filter="fade">
                                      <p:cBhvr>
                                        <p:cTn id="166" dur="1250"/>
                                        <p:tgtEl>
                                          <p:spTgt spid="20"/>
                                        </p:tgtEl>
                                      </p:cBhvr>
                                    </p:animEffect>
                                    <p:set>
                                      <p:cBhvr>
                                        <p:cTn id="167" dur="1" fill="hold">
                                          <p:stCondLst>
                                            <p:cond delay="1249"/>
                                          </p:stCondLst>
                                        </p:cTn>
                                        <p:tgtEl>
                                          <p:spTgt spid="20"/>
                                        </p:tgtEl>
                                        <p:attrNameLst>
                                          <p:attrName>style.visibility</p:attrName>
                                        </p:attrNameLst>
                                      </p:cBhvr>
                                      <p:to>
                                        <p:strVal val="hidden"/>
                                      </p:to>
                                    </p:set>
                                  </p:childTnLst>
                                </p:cTn>
                              </p:par>
                            </p:childTnLst>
                          </p:cTn>
                        </p:par>
                        <p:par>
                          <p:cTn id="168" fill="hold">
                            <p:stCondLst>
                              <p:cond delay="2000"/>
                            </p:stCondLst>
                            <p:childTnLst>
                              <p:par>
                                <p:cTn id="169" presetID="10" presetClass="entr" presetSubtype="0" fill="hold" grpId="0" nodeType="after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fade">
                                      <p:cBhvr>
                                        <p:cTn id="171" dur="250"/>
                                        <p:tgtEl>
                                          <p:spTgt spid="26"/>
                                        </p:tgtEl>
                                      </p:cBhvr>
                                    </p:animEffect>
                                  </p:childTnLst>
                                </p:cTn>
                              </p:par>
                              <p:par>
                                <p:cTn id="172" presetID="10" presetClass="exit" presetSubtype="0" fill="hold" grpId="1" nodeType="withEffect">
                                  <p:stCondLst>
                                    <p:cond delay="0"/>
                                  </p:stCondLst>
                                  <p:childTnLst>
                                    <p:animEffect transition="out" filter="fade">
                                      <p:cBhvr>
                                        <p:cTn id="173" dur="500"/>
                                        <p:tgtEl>
                                          <p:spTgt spid="21"/>
                                        </p:tgtEl>
                                      </p:cBhvr>
                                    </p:animEffect>
                                    <p:set>
                                      <p:cBhvr>
                                        <p:cTn id="174" dur="1" fill="hold">
                                          <p:stCondLst>
                                            <p:cond delay="499"/>
                                          </p:stCondLst>
                                        </p:cTn>
                                        <p:tgtEl>
                                          <p:spTgt spid="21"/>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2"/>
                                        </p:tgtEl>
                                      </p:cBhvr>
                                    </p:animEffect>
                                    <p:set>
                                      <p:cBhvr>
                                        <p:cTn id="177" dur="1" fill="hold">
                                          <p:stCondLst>
                                            <p:cond delay="499"/>
                                          </p:stCondLst>
                                        </p:cTn>
                                        <p:tgtEl>
                                          <p:spTgt spid="22"/>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4"/>
                                        </p:tgtEl>
                                      </p:cBhvr>
                                    </p:animEffect>
                                    <p:set>
                                      <p:cBhvr>
                                        <p:cTn id="180" dur="1" fill="hold">
                                          <p:stCondLst>
                                            <p:cond delay="499"/>
                                          </p:stCondLst>
                                        </p:cTn>
                                        <p:tgtEl>
                                          <p:spTgt spid="24"/>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
                                        </p:tgtEl>
                                      </p:cBhvr>
                                    </p:animEffect>
                                    <p:set>
                                      <p:cBhvr>
                                        <p:cTn id="183" dur="1" fill="hold">
                                          <p:stCondLst>
                                            <p:cond delay="499"/>
                                          </p:stCondLst>
                                        </p:cTn>
                                        <p:tgtEl>
                                          <p:spTgt spid="2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5"/>
                                        </p:tgtEl>
                                      </p:cBhvr>
                                    </p:animEffect>
                                    <p:set>
                                      <p:cBhvr>
                                        <p:cTn id="186" dur="1" fill="hold">
                                          <p:stCondLst>
                                            <p:cond delay="499"/>
                                          </p:stCondLst>
                                        </p:cTn>
                                        <p:tgtEl>
                                          <p:spTgt spid="2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0" presetClass="entr" presetSubtype="0" fill="hold" grpId="0" nodeType="clickEffect">
                                  <p:stCondLst>
                                    <p:cond delay="0"/>
                                  </p:stCondLst>
                                  <p:childTnLst>
                                    <p:set>
                                      <p:cBhvr>
                                        <p:cTn id="190" dur="1" fill="hold">
                                          <p:stCondLst>
                                            <p:cond delay="0"/>
                                          </p:stCondLst>
                                        </p:cTn>
                                        <p:tgtEl>
                                          <p:spTgt spid="8"/>
                                        </p:tgtEl>
                                        <p:attrNameLst>
                                          <p:attrName>style.visibility</p:attrName>
                                        </p:attrNameLst>
                                      </p:cBhvr>
                                      <p:to>
                                        <p:strVal val="visible"/>
                                      </p:to>
                                    </p:set>
                                    <p:animEffect transition="in" filter="dissolve">
                                      <p:cBhvr>
                                        <p:cTn id="191" dur="500">
                                          <p:stCondLst>
                                            <p:cond delay="0"/>
                                          </p:stCondLst>
                                        </p:cTn>
                                        <p:tgtEl>
                                          <p:spTgt spid="8"/>
                                        </p:tgtEl>
                                      </p:cBhvr>
                                    </p:animEffect>
                                    <p:anim to="" calcmode="lin" valueType="num">
                                      <p:cBhvr>
                                        <p:cTn id="19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9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1" nodeType="clickEffect">
                                  <p:stCondLst>
                                    <p:cond delay="0"/>
                                  </p:stCondLst>
                                  <p:childTnLst>
                                    <p:set>
                                      <p:cBhvr>
                                        <p:cTn id="197" dur="1" fill="hold">
                                          <p:stCondLst>
                                            <p:cond delay="0"/>
                                          </p:stCondLst>
                                        </p:cTn>
                                        <p:tgtEl>
                                          <p:spTgt spid="2"/>
                                        </p:tgtEl>
                                        <p:attrNameLst>
                                          <p:attrName>style.visibility</p:attrName>
                                        </p:attrNameLst>
                                      </p:cBhvr>
                                      <p:to>
                                        <p:strVal val="hidden"/>
                                      </p:to>
                                    </p:set>
                                  </p:childTnLst>
                                </p:cTn>
                              </p:par>
                              <p:par>
                                <p:cTn id="198" presetID="1" presetClass="exit" presetSubtype="0" fill="hold" grpId="1" nodeType="withEffect">
                                  <p:stCondLst>
                                    <p:cond delay="0"/>
                                  </p:stCondLst>
                                  <p:childTnLst>
                                    <p:set>
                                      <p:cBhvr>
                                        <p:cTn id="199" dur="1" fill="hold">
                                          <p:stCondLst>
                                            <p:cond delay="0"/>
                                          </p:stCondLst>
                                        </p:cTn>
                                        <p:tgtEl>
                                          <p:spTgt spid="14"/>
                                        </p:tgtEl>
                                        <p:attrNameLst>
                                          <p:attrName>style.visibility</p:attrName>
                                        </p:attrNameLst>
                                      </p:cBhvr>
                                      <p:to>
                                        <p:strVal val="hidden"/>
                                      </p:to>
                                    </p:set>
                                  </p:childTnLst>
                                </p:cTn>
                              </p:par>
                              <p:par>
                                <p:cTn id="200" presetID="1" presetClass="exit" presetSubtype="0" fill="hold" grpId="2" nodeType="withEffect">
                                  <p:stCondLst>
                                    <p:cond delay="0"/>
                                  </p:stCondLst>
                                  <p:childTnLst>
                                    <p:set>
                                      <p:cBhvr>
                                        <p:cTn id="201" dur="1" fill="hold">
                                          <p:stCondLst>
                                            <p:cond delay="0"/>
                                          </p:stCondLst>
                                        </p:cTn>
                                        <p:tgtEl>
                                          <p:spTgt spid="18"/>
                                        </p:tgtEl>
                                        <p:attrNameLst>
                                          <p:attrName>style.visibility</p:attrName>
                                        </p:attrNameLst>
                                      </p:cBhvr>
                                      <p:to>
                                        <p:strVal val="hidden"/>
                                      </p:to>
                                    </p:set>
                                  </p:childTnLst>
                                </p:cTn>
                              </p:par>
                              <p:par>
                                <p:cTn id="202" presetID="1" presetClass="exit" presetSubtype="0" fill="hold" grpId="1" nodeType="withEffect">
                                  <p:stCondLst>
                                    <p:cond delay="0"/>
                                  </p:stCondLst>
                                  <p:childTnLst>
                                    <p:set>
                                      <p:cBhvr>
                                        <p:cTn id="203" dur="1" fill="hold">
                                          <p:stCondLst>
                                            <p:cond delay="0"/>
                                          </p:stCondLst>
                                        </p:cTn>
                                        <p:tgtEl>
                                          <p:spTgt spid="19"/>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27"/>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26"/>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8"/>
                                        </p:tgtEl>
                                        <p:attrNameLst>
                                          <p:attrName>style.visibility</p:attrName>
                                        </p:attrNameLst>
                                      </p:cBhvr>
                                      <p:to>
                                        <p:strVal val="hidden"/>
                                      </p:to>
                                    </p:set>
                                  </p:childTnLst>
                                </p:cTn>
                              </p:par>
                              <p:par>
                                <p:cTn id="210" presetID="1" presetClass="entr" presetSubtype="0" fill="hold" nodeType="withEffect">
                                  <p:stCondLst>
                                    <p:cond delay="0"/>
                                  </p:stCondLst>
                                  <p:childTnLst>
                                    <p:set>
                                      <p:cBhvr>
                                        <p:cTn id="211" dur="1" fill="hold">
                                          <p:stCondLst>
                                            <p:cond delay="0"/>
                                          </p:stCondLst>
                                        </p:cTn>
                                        <p:tgtEl>
                                          <p:spTgt spid="17"/>
                                        </p:tgtEl>
                                        <p:attrNameLst>
                                          <p:attrName>style.visibility</p:attrName>
                                        </p:attrNameLst>
                                      </p:cBhvr>
                                      <p:to>
                                        <p:strVal val="visible"/>
                                      </p:to>
                                    </p:set>
                                  </p:childTnLst>
                                </p:cTn>
                              </p:par>
                              <p:par>
                                <p:cTn id="212" presetID="6" presetClass="emph" presetSubtype="0" fill="hold" nodeType="withEffect">
                                  <p:stCondLst>
                                    <p:cond delay="0"/>
                                  </p:stCondLst>
                                  <p:childTnLst>
                                    <p:animScale>
                                      <p:cBhvr>
                                        <p:cTn id="213" dur="2000" fill="hold"/>
                                        <p:tgtEl>
                                          <p:spTgt spid="17"/>
                                        </p:tgtEl>
                                      </p:cBhvr>
                                      <p:by x="55000" y="55000"/>
                                    </p:animScale>
                                  </p:childTnLst>
                                </p:cTn>
                              </p:par>
                              <p:par>
                                <p:cTn id="214" presetID="42" presetClass="path" presetSubtype="0" accel="50000" decel="50000" fill="hold" nodeType="withEffect">
                                  <p:stCondLst>
                                    <p:cond delay="0"/>
                                  </p:stCondLst>
                                  <p:childTnLst>
                                    <p:animMotion origin="layout" path="M 2.5E-6 4.07407E-6 L 0.16632 0.21851 " pathEditMode="relative" rAng="0" ptsTypes="AA">
                                      <p:cBhvr>
                                        <p:cTn id="215" dur="2000" fill="hold"/>
                                        <p:tgtEl>
                                          <p:spTgt spid="17"/>
                                        </p:tgtEl>
                                        <p:attrNameLst>
                                          <p:attrName>ppt_x</p:attrName>
                                          <p:attrName>ppt_y</p:attrName>
                                        </p:attrNameLst>
                                      </p:cBhvr>
                                      <p:rCtr x="8316" y="10926"/>
                                    </p:animMotion>
                                  </p:childTnLst>
                                </p:cTn>
                              </p:par>
                            </p:childTnLst>
                          </p:cTn>
                        </p:par>
                        <p:par>
                          <p:cTn id="216" fill="hold">
                            <p:stCondLst>
                              <p:cond delay="2000"/>
                            </p:stCondLst>
                            <p:childTnLst>
                              <p:par>
                                <p:cTn id="217" presetID="6" presetClass="entr" presetSubtype="32" fill="hold" nodeType="afterEffect">
                                  <p:stCondLst>
                                    <p:cond delay="0"/>
                                  </p:stCondLst>
                                  <p:childTnLst>
                                    <p:set>
                                      <p:cBhvr>
                                        <p:cTn id="218" dur="1" fill="hold">
                                          <p:stCondLst>
                                            <p:cond delay="0"/>
                                          </p:stCondLst>
                                        </p:cTn>
                                        <p:tgtEl>
                                          <p:spTgt spid="3079"/>
                                        </p:tgtEl>
                                        <p:attrNameLst>
                                          <p:attrName>style.visibility</p:attrName>
                                        </p:attrNameLst>
                                      </p:cBhvr>
                                      <p:to>
                                        <p:strVal val="visible"/>
                                      </p:to>
                                    </p:set>
                                    <p:animEffect transition="in" filter="circle(out)">
                                      <p:cBhvr>
                                        <p:cTn id="219" dur="2000"/>
                                        <p:tgtEl>
                                          <p:spTgt spid="3079"/>
                                        </p:tgtEl>
                                      </p:cBhvr>
                                    </p:animEffect>
                                  </p:childTnLst>
                                </p:cTn>
                              </p:par>
                              <p:par>
                                <p:cTn id="220" presetID="2" presetClass="entr" presetSubtype="4" fill="hold" nodeType="withEffect">
                                  <p:stCondLst>
                                    <p:cond delay="250"/>
                                  </p:stCondLst>
                                  <p:childTnLst>
                                    <p:set>
                                      <p:cBhvr>
                                        <p:cTn id="221" dur="1" fill="hold">
                                          <p:stCondLst>
                                            <p:cond delay="0"/>
                                          </p:stCondLst>
                                        </p:cTn>
                                        <p:tgtEl>
                                          <p:spTgt spid="3079"/>
                                        </p:tgtEl>
                                        <p:attrNameLst>
                                          <p:attrName>style.visibility</p:attrName>
                                        </p:attrNameLst>
                                      </p:cBhvr>
                                      <p:to>
                                        <p:strVal val="visible"/>
                                      </p:to>
                                    </p:set>
                                    <p:anim calcmode="lin" valueType="num">
                                      <p:cBhvr additive="base">
                                        <p:cTn id="222" dur="1500" fill="hold"/>
                                        <p:tgtEl>
                                          <p:spTgt spid="3079"/>
                                        </p:tgtEl>
                                        <p:attrNameLst>
                                          <p:attrName>ppt_x</p:attrName>
                                        </p:attrNameLst>
                                      </p:cBhvr>
                                      <p:tavLst>
                                        <p:tav tm="0">
                                          <p:val>
                                            <p:strVal val="#ppt_x"/>
                                          </p:val>
                                        </p:tav>
                                        <p:tav tm="100000">
                                          <p:val>
                                            <p:strVal val="#ppt_x"/>
                                          </p:val>
                                        </p:tav>
                                      </p:tavLst>
                                    </p:anim>
                                    <p:anim calcmode="lin" valueType="num">
                                      <p:cBhvr additive="base">
                                        <p:cTn id="223" dur="1500" fill="hold"/>
                                        <p:tgtEl>
                                          <p:spTgt spid="3079"/>
                                        </p:tgtEl>
                                        <p:attrNameLst>
                                          <p:attrName>ppt_y</p:attrName>
                                        </p:attrNameLst>
                                      </p:cBhvr>
                                      <p:tavLst>
                                        <p:tav tm="0">
                                          <p:val>
                                            <p:strVal val="1+#ppt_h/2"/>
                                          </p:val>
                                        </p:tav>
                                        <p:tav tm="100000">
                                          <p:val>
                                            <p:strVal val="#ppt_y"/>
                                          </p:val>
                                        </p:tav>
                                      </p:tavLst>
                                    </p:anim>
                                  </p:childTnLst>
                                </p:cTn>
                              </p:par>
                            </p:childTnLst>
                          </p:cTn>
                        </p:par>
                        <p:par>
                          <p:cTn id="224" fill="hold">
                            <p:stCondLst>
                              <p:cond delay="4000"/>
                            </p:stCondLst>
                            <p:childTnLst>
                              <p:par>
                                <p:cTn id="225" presetID="17" presetClass="exit" presetSubtype="4" fill="hold" nodeType="afterEffect">
                                  <p:stCondLst>
                                    <p:cond delay="0"/>
                                  </p:stCondLst>
                                  <p:childTnLst>
                                    <p:anim calcmode="lin" valueType="num">
                                      <p:cBhvr>
                                        <p:cTn id="226" dur="750"/>
                                        <p:tgtEl>
                                          <p:spTgt spid="3081"/>
                                        </p:tgtEl>
                                        <p:attrNameLst>
                                          <p:attrName>ppt_x</p:attrName>
                                        </p:attrNameLst>
                                      </p:cBhvr>
                                      <p:tavLst>
                                        <p:tav tm="0">
                                          <p:val>
                                            <p:strVal val="ppt_x"/>
                                          </p:val>
                                        </p:tav>
                                        <p:tav tm="100000">
                                          <p:val>
                                            <p:strVal val="ppt_x"/>
                                          </p:val>
                                        </p:tav>
                                      </p:tavLst>
                                    </p:anim>
                                    <p:anim calcmode="lin" valueType="num">
                                      <p:cBhvr>
                                        <p:cTn id="227" dur="750"/>
                                        <p:tgtEl>
                                          <p:spTgt spid="3081"/>
                                        </p:tgtEl>
                                        <p:attrNameLst>
                                          <p:attrName>ppt_y</p:attrName>
                                        </p:attrNameLst>
                                      </p:cBhvr>
                                      <p:tavLst>
                                        <p:tav tm="0">
                                          <p:val>
                                            <p:strVal val="ppt_y"/>
                                          </p:val>
                                        </p:tav>
                                        <p:tav tm="100000">
                                          <p:val>
                                            <p:strVal val="ppt_y+ppt_h/2"/>
                                          </p:val>
                                        </p:tav>
                                      </p:tavLst>
                                    </p:anim>
                                    <p:anim calcmode="lin" valueType="num">
                                      <p:cBhvr>
                                        <p:cTn id="228" dur="750"/>
                                        <p:tgtEl>
                                          <p:spTgt spid="3081"/>
                                        </p:tgtEl>
                                        <p:attrNameLst>
                                          <p:attrName>ppt_w</p:attrName>
                                        </p:attrNameLst>
                                      </p:cBhvr>
                                      <p:tavLst>
                                        <p:tav tm="0">
                                          <p:val>
                                            <p:strVal val="ppt_w"/>
                                          </p:val>
                                        </p:tav>
                                        <p:tav tm="100000">
                                          <p:val>
                                            <p:strVal val="ppt_w"/>
                                          </p:val>
                                        </p:tav>
                                      </p:tavLst>
                                    </p:anim>
                                    <p:anim calcmode="lin" valueType="num">
                                      <p:cBhvr>
                                        <p:cTn id="229" dur="750"/>
                                        <p:tgtEl>
                                          <p:spTgt spid="3081"/>
                                        </p:tgtEl>
                                        <p:attrNameLst>
                                          <p:attrName>ppt_h</p:attrName>
                                        </p:attrNameLst>
                                      </p:cBhvr>
                                      <p:tavLst>
                                        <p:tav tm="0">
                                          <p:val>
                                            <p:strVal val="ppt_h"/>
                                          </p:val>
                                        </p:tav>
                                        <p:tav tm="100000">
                                          <p:val>
                                            <p:fltVal val="0"/>
                                          </p:val>
                                        </p:tav>
                                      </p:tavLst>
                                    </p:anim>
                                    <p:set>
                                      <p:cBhvr>
                                        <p:cTn id="230" dur="1" fill="hold">
                                          <p:stCondLst>
                                            <p:cond delay="749"/>
                                          </p:stCondLst>
                                        </p:cTn>
                                        <p:tgtEl>
                                          <p:spTgt spid="3081"/>
                                        </p:tgtEl>
                                        <p:attrNameLst>
                                          <p:attrName>style.visibility</p:attrName>
                                        </p:attrNameLst>
                                      </p:cBhvr>
                                      <p:to>
                                        <p:strVal val="hidden"/>
                                      </p:to>
                                    </p:set>
                                  </p:childTnLst>
                                </p:cTn>
                              </p:par>
                              <p:par>
                                <p:cTn id="231" presetID="17" presetClass="exit" presetSubtype="4" fill="hold" nodeType="withEffect">
                                  <p:stCondLst>
                                    <p:cond delay="0"/>
                                  </p:stCondLst>
                                  <p:childTnLst>
                                    <p:anim calcmode="lin" valueType="num">
                                      <p:cBhvr>
                                        <p:cTn id="232" dur="750"/>
                                        <p:tgtEl>
                                          <p:spTgt spid="17"/>
                                        </p:tgtEl>
                                        <p:attrNameLst>
                                          <p:attrName>ppt_x</p:attrName>
                                        </p:attrNameLst>
                                      </p:cBhvr>
                                      <p:tavLst>
                                        <p:tav tm="0">
                                          <p:val>
                                            <p:strVal val="ppt_x"/>
                                          </p:val>
                                        </p:tav>
                                        <p:tav tm="100000">
                                          <p:val>
                                            <p:strVal val="ppt_x"/>
                                          </p:val>
                                        </p:tav>
                                      </p:tavLst>
                                    </p:anim>
                                    <p:anim calcmode="lin" valueType="num">
                                      <p:cBhvr>
                                        <p:cTn id="233" dur="750"/>
                                        <p:tgtEl>
                                          <p:spTgt spid="17"/>
                                        </p:tgtEl>
                                        <p:attrNameLst>
                                          <p:attrName>ppt_y</p:attrName>
                                        </p:attrNameLst>
                                      </p:cBhvr>
                                      <p:tavLst>
                                        <p:tav tm="0">
                                          <p:val>
                                            <p:strVal val="ppt_y"/>
                                          </p:val>
                                        </p:tav>
                                        <p:tav tm="100000">
                                          <p:val>
                                            <p:strVal val="ppt_y+ppt_h/2"/>
                                          </p:val>
                                        </p:tav>
                                      </p:tavLst>
                                    </p:anim>
                                    <p:anim calcmode="lin" valueType="num">
                                      <p:cBhvr>
                                        <p:cTn id="234" dur="750"/>
                                        <p:tgtEl>
                                          <p:spTgt spid="17"/>
                                        </p:tgtEl>
                                        <p:attrNameLst>
                                          <p:attrName>ppt_w</p:attrName>
                                        </p:attrNameLst>
                                      </p:cBhvr>
                                      <p:tavLst>
                                        <p:tav tm="0">
                                          <p:val>
                                            <p:strVal val="ppt_w"/>
                                          </p:val>
                                        </p:tav>
                                        <p:tav tm="100000">
                                          <p:val>
                                            <p:strVal val="ppt_w"/>
                                          </p:val>
                                        </p:tav>
                                      </p:tavLst>
                                    </p:anim>
                                    <p:anim calcmode="lin" valueType="num">
                                      <p:cBhvr>
                                        <p:cTn id="235" dur="750"/>
                                        <p:tgtEl>
                                          <p:spTgt spid="17"/>
                                        </p:tgtEl>
                                        <p:attrNameLst>
                                          <p:attrName>ppt_h</p:attrName>
                                        </p:attrNameLst>
                                      </p:cBhvr>
                                      <p:tavLst>
                                        <p:tav tm="0">
                                          <p:val>
                                            <p:strVal val="ppt_h"/>
                                          </p:val>
                                        </p:tav>
                                        <p:tav tm="100000">
                                          <p:val>
                                            <p:fltVal val="0"/>
                                          </p:val>
                                        </p:tav>
                                      </p:tavLst>
                                    </p:anim>
                                    <p:set>
                                      <p:cBhvr>
                                        <p:cTn id="236" dur="1" fill="hold">
                                          <p:stCondLst>
                                            <p:cond delay="749"/>
                                          </p:stCondLst>
                                        </p:cTn>
                                        <p:tgtEl>
                                          <p:spTgt spid="17"/>
                                        </p:tgtEl>
                                        <p:attrNameLst>
                                          <p:attrName>style.visibility</p:attrName>
                                        </p:attrNameLst>
                                      </p:cBhvr>
                                      <p:to>
                                        <p:strVal val="hidden"/>
                                      </p:to>
                                    </p:set>
                                  </p:childTnLst>
                                </p:cTn>
                              </p:par>
                              <p:par>
                                <p:cTn id="237" presetID="17" presetClass="entr" presetSubtype="10" fill="hold" grpId="0" nodeType="withEffect">
                                  <p:stCondLst>
                                    <p:cond delay="500"/>
                                  </p:stCondLst>
                                  <p:childTnLst>
                                    <p:set>
                                      <p:cBhvr>
                                        <p:cTn id="238" dur="1" fill="hold">
                                          <p:stCondLst>
                                            <p:cond delay="0"/>
                                          </p:stCondLst>
                                        </p:cTn>
                                        <p:tgtEl>
                                          <p:spTgt spid="9"/>
                                        </p:tgtEl>
                                        <p:attrNameLst>
                                          <p:attrName>style.visibility</p:attrName>
                                        </p:attrNameLst>
                                      </p:cBhvr>
                                      <p:to>
                                        <p:strVal val="visible"/>
                                      </p:to>
                                    </p:set>
                                    <p:anim calcmode="lin" valueType="num">
                                      <p:cBhvr>
                                        <p:cTn id="239" dur="750" fill="hold"/>
                                        <p:tgtEl>
                                          <p:spTgt spid="9"/>
                                        </p:tgtEl>
                                        <p:attrNameLst>
                                          <p:attrName>ppt_w</p:attrName>
                                        </p:attrNameLst>
                                      </p:cBhvr>
                                      <p:tavLst>
                                        <p:tav tm="0">
                                          <p:val>
                                            <p:fltVal val="0"/>
                                          </p:val>
                                        </p:tav>
                                        <p:tav tm="100000">
                                          <p:val>
                                            <p:strVal val="#ppt_w"/>
                                          </p:val>
                                        </p:tav>
                                      </p:tavLst>
                                    </p:anim>
                                    <p:anim calcmode="lin" valueType="num">
                                      <p:cBhvr>
                                        <p:cTn id="240" dur="750" fill="hold"/>
                                        <p:tgtEl>
                                          <p:spTgt spid="9"/>
                                        </p:tgtEl>
                                        <p:attrNameLst>
                                          <p:attrName>ppt_h</p:attrName>
                                        </p:attrNameLst>
                                      </p:cBhvr>
                                      <p:tavLst>
                                        <p:tav tm="0">
                                          <p:val>
                                            <p:strVal val="#ppt_h"/>
                                          </p:val>
                                        </p:tav>
                                        <p:tav tm="100000">
                                          <p:val>
                                            <p:strVal val="#ppt_h"/>
                                          </p:val>
                                        </p:tav>
                                      </p:tavLst>
                                    </p:anim>
                                  </p:childTnLst>
                                </p:cTn>
                              </p:par>
                              <p:par>
                                <p:cTn id="241" presetID="6" presetClass="entr" presetSubtype="32" fill="hold" grpId="1" nodeType="withEffect">
                                  <p:stCondLst>
                                    <p:cond delay="500"/>
                                  </p:stCondLst>
                                  <p:childTnLst>
                                    <p:set>
                                      <p:cBhvr>
                                        <p:cTn id="242" dur="1" fill="hold">
                                          <p:stCondLst>
                                            <p:cond delay="0"/>
                                          </p:stCondLst>
                                        </p:cTn>
                                        <p:tgtEl>
                                          <p:spTgt spid="9"/>
                                        </p:tgtEl>
                                        <p:attrNameLst>
                                          <p:attrName>style.visibility</p:attrName>
                                        </p:attrNameLst>
                                      </p:cBhvr>
                                      <p:to>
                                        <p:strVal val="visible"/>
                                      </p:to>
                                    </p:set>
                                    <p:animEffect transition="in" filter="circle(out)">
                                      <p:cBhvr>
                                        <p:cTn id="2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9" grpId="0" animBg="1"/>
      <p:bldP spid="18" grpId="0"/>
      <p:bldP spid="18" grpId="1"/>
      <p:bldP spid="18" grpId="2"/>
      <p:bldP spid="14" grpId="0"/>
      <p:bldP spid="14" grpId="1"/>
      <p:bldP spid="2" grpId="0"/>
      <p:bldP spid="2" grpId="1"/>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5" grpId="2"/>
      <p:bldP spid="16" grpId="0"/>
      <p:bldP spid="16" grpId="1"/>
      <p:bldP spid="16" grpId="2"/>
      <p:bldP spid="19" grpId="0" animBg="1"/>
      <p:bldP spid="19" grpId="1" animBg="1"/>
      <p:bldP spid="26" grpId="0"/>
      <p:bldP spid="26" grpId="1"/>
      <p:bldP spid="20" grpId="0"/>
      <p:bldP spid="20" grpId="1"/>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7" grpId="0"/>
      <p:bldP spid="27" grpId="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Morph">
            <a:extLst>
              <a:ext uri="{FF2B5EF4-FFF2-40B4-BE49-F238E27FC236}">
                <a16:creationId xmlns:a16="http://schemas.microsoft.com/office/drawing/2014/main" id="{C48DF74D-E383-7632-58B6-42AFCBC5F264}"/>
              </a:ext>
            </a:extLst>
          </p:cNvPr>
          <p:cNvSpPr/>
          <p:nvPr/>
        </p:nvSpPr>
        <p:spPr>
          <a:xfrm>
            <a:off x="2039814" y="421103"/>
            <a:ext cx="5138928" cy="535838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66CC21B9-5C9A-5ED4-B3B7-A4407BE75670}"/>
              </a:ext>
            </a:extLst>
          </p:cNvPr>
          <p:cNvSpPr txBox="1">
            <a:spLocks noChangeArrowheads="1"/>
          </p:cNvSpPr>
          <p:nvPr/>
        </p:nvSpPr>
        <p:spPr bwMode="auto">
          <a:xfrm>
            <a:off x="307090" y="420645"/>
            <a:ext cx="8529821" cy="601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All the inhabitants of the earth</a:t>
            </a:r>
          </a:p>
          <a:p>
            <a:pPr eaLnBrk="1" hangingPunct="1"/>
            <a:r>
              <a:rPr lang="en-US" altLang="en-US" b="1"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are reputed as nothing; </a:t>
            </a:r>
          </a:p>
          <a:p>
            <a:pPr eaLnBrk="1" hangingPunct="1"/>
            <a:endParaRPr lang="en-US" altLang="en-US" b="1"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 does according to His will</a:t>
            </a:r>
          </a:p>
          <a:p>
            <a:pPr eaLnBrk="1" hangingPunct="1"/>
            <a:r>
              <a:rPr lang="en-US" altLang="en-US" b="1"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 the army of heaven And among the inhabitants of the earth </a:t>
            </a:r>
          </a:p>
          <a:p>
            <a:pPr eaLnBrk="1" hangingPunct="1"/>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No one can restrain His hand Or </a:t>
            </a:r>
          </a:p>
          <a:p>
            <a:pPr eaLnBrk="1" hangingPunct="1"/>
            <a:r>
              <a:rPr lang="en-US" altLang="en-US" b="1"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say to Him, "What have You done?"</a:t>
            </a:r>
          </a:p>
        </p:txBody>
      </p:sp>
      <p:sp>
        <p:nvSpPr>
          <p:cNvPr id="3074" name="Main"/>
          <p:cNvSpPr>
            <a:spLocks noGrp="1" noChangeArrowheads="1"/>
          </p:cNvSpPr>
          <p:nvPr>
            <p:ph type="title"/>
          </p:nvPr>
        </p:nvSpPr>
        <p:spPr>
          <a:xfrm>
            <a:off x="511935" y="642815"/>
            <a:ext cx="8120130" cy="5572370"/>
          </a:xfrm>
        </p:spPr>
        <p:txBody>
          <a:bodyPr>
            <a:scene3d>
              <a:camera prst="orthographicFront"/>
              <a:lightRig rig="flat" dir="t"/>
            </a:scene3d>
            <a:sp3d extrusionH="57150" prstMaterial="plastic">
              <a:bevelT w="38100" h="38100"/>
            </a:sp3d>
          </a:bodyPr>
          <a:lstStyle/>
          <a:p>
            <a:pPr eaLnBrk="1" hangingPunct="1"/>
            <a:r>
              <a:rPr lang="en-US" altLang="en-US" b="1" kern="12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inhabitants of the earth  are reputed as nothing; He does according to His will in the army of </a:t>
            </a:r>
            <a:r>
              <a:rPr lang="en-US" altLang="en-US" b="1" kern="120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heaven And among </a:t>
            </a:r>
            <a:r>
              <a:rPr lang="en-US" altLang="en-US" b="1" kern="12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inhabitants of the earth. No one can restrain His hand Or say to Him, </a:t>
            </a:r>
            <a:r>
              <a:rPr lang="en-US" altLang="en-US" b="1" kern="120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"What have</a:t>
            </a:r>
            <a:r>
              <a:rPr lang="en-US" altLang="en-US" b="1" kern="12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You done?"</a:t>
            </a:r>
            <a:br>
              <a:rPr lang="en-US" altLang="en-US" b="1" kern="12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Daniel 4:35</a:t>
            </a:r>
            <a:r>
              <a:rPr lang="en-US" altLang="en-US" sz="4000" b="1" i="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6E9CBC9D-4AC1-373D-9688-0588B0A60170}"/>
              </a:ext>
            </a:extLst>
          </p:cNvPr>
          <p:cNvSpPr txBox="1">
            <a:spLocks noChangeArrowheads="1"/>
          </p:cNvSpPr>
          <p:nvPr/>
        </p:nvSpPr>
        <p:spPr bwMode="auto">
          <a:xfrm>
            <a:off x="724525" y="673769"/>
            <a:ext cx="7697449" cy="81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inhabitants of the earth</a:t>
            </a:r>
          </a:p>
        </p:txBody>
      </p:sp>
      <p:sp>
        <p:nvSpPr>
          <p:cNvPr id="4" name="Rectangle 2">
            <a:extLst>
              <a:ext uri="{FF2B5EF4-FFF2-40B4-BE49-F238E27FC236}">
                <a16:creationId xmlns:a16="http://schemas.microsoft.com/office/drawing/2014/main" id="{92F0F7DC-7530-7040-7133-1865A131FFD1}"/>
              </a:ext>
            </a:extLst>
          </p:cNvPr>
          <p:cNvSpPr txBox="1">
            <a:spLocks noChangeArrowheads="1"/>
          </p:cNvSpPr>
          <p:nvPr/>
        </p:nvSpPr>
        <p:spPr bwMode="auto">
          <a:xfrm>
            <a:off x="627089" y="1375894"/>
            <a:ext cx="5896131" cy="75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reputed as nothing;</a:t>
            </a:r>
          </a:p>
        </p:txBody>
      </p:sp>
      <p:sp>
        <p:nvSpPr>
          <p:cNvPr id="6" name="Rectangle 2">
            <a:extLst>
              <a:ext uri="{FF2B5EF4-FFF2-40B4-BE49-F238E27FC236}">
                <a16:creationId xmlns:a16="http://schemas.microsoft.com/office/drawing/2014/main" id="{1259B861-B72E-18A1-C16E-BE04AC00675D}"/>
              </a:ext>
            </a:extLst>
          </p:cNvPr>
          <p:cNvSpPr txBox="1">
            <a:spLocks noChangeArrowheads="1"/>
          </p:cNvSpPr>
          <p:nvPr/>
        </p:nvSpPr>
        <p:spPr bwMode="auto">
          <a:xfrm>
            <a:off x="6148466" y="1375895"/>
            <a:ext cx="2393429" cy="75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does</a:t>
            </a:r>
          </a:p>
        </p:txBody>
      </p:sp>
      <p:sp>
        <p:nvSpPr>
          <p:cNvPr id="7" name="Rectangle 2">
            <a:extLst>
              <a:ext uri="{FF2B5EF4-FFF2-40B4-BE49-F238E27FC236}">
                <a16:creationId xmlns:a16="http://schemas.microsoft.com/office/drawing/2014/main" id="{160926F0-55F7-889A-2035-EAB0324D01E1}"/>
              </a:ext>
            </a:extLst>
          </p:cNvPr>
          <p:cNvSpPr txBox="1">
            <a:spLocks noChangeArrowheads="1"/>
          </p:cNvSpPr>
          <p:nvPr/>
        </p:nvSpPr>
        <p:spPr bwMode="auto">
          <a:xfrm>
            <a:off x="637082" y="2039638"/>
            <a:ext cx="50949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according to His will</a:t>
            </a:r>
          </a:p>
        </p:txBody>
      </p:sp>
      <p:sp>
        <p:nvSpPr>
          <p:cNvPr id="8" name="Rectangle 2">
            <a:extLst>
              <a:ext uri="{FF2B5EF4-FFF2-40B4-BE49-F238E27FC236}">
                <a16:creationId xmlns:a16="http://schemas.microsoft.com/office/drawing/2014/main" id="{68ACE41D-219E-657F-BB38-9A93DA896733}"/>
              </a:ext>
            </a:extLst>
          </p:cNvPr>
          <p:cNvSpPr txBox="1">
            <a:spLocks noChangeArrowheads="1"/>
          </p:cNvSpPr>
          <p:nvPr/>
        </p:nvSpPr>
        <p:spPr bwMode="auto">
          <a:xfrm>
            <a:off x="5377218" y="2061148"/>
            <a:ext cx="3154684" cy="7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army</a:t>
            </a:r>
          </a:p>
        </p:txBody>
      </p:sp>
      <p:sp>
        <p:nvSpPr>
          <p:cNvPr id="9" name="Rectangle 2">
            <a:extLst>
              <a:ext uri="{FF2B5EF4-FFF2-40B4-BE49-F238E27FC236}">
                <a16:creationId xmlns:a16="http://schemas.microsoft.com/office/drawing/2014/main" id="{DB0364C3-7CFB-62F5-C044-5F9AA42760BC}"/>
              </a:ext>
            </a:extLst>
          </p:cNvPr>
          <p:cNvSpPr txBox="1">
            <a:spLocks noChangeArrowheads="1"/>
          </p:cNvSpPr>
          <p:nvPr/>
        </p:nvSpPr>
        <p:spPr bwMode="auto">
          <a:xfrm>
            <a:off x="1211705" y="2707598"/>
            <a:ext cx="5818682" cy="77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heaven And among</a:t>
            </a:r>
          </a:p>
        </p:txBody>
      </p:sp>
      <p:sp>
        <p:nvSpPr>
          <p:cNvPr id="10" name="Rectangle 2">
            <a:extLst>
              <a:ext uri="{FF2B5EF4-FFF2-40B4-BE49-F238E27FC236}">
                <a16:creationId xmlns:a16="http://schemas.microsoft.com/office/drawing/2014/main" id="{12C8ADD3-79E6-6012-DF08-70CE49F00041}"/>
              </a:ext>
            </a:extLst>
          </p:cNvPr>
          <p:cNvSpPr txBox="1">
            <a:spLocks noChangeArrowheads="1"/>
          </p:cNvSpPr>
          <p:nvPr/>
        </p:nvSpPr>
        <p:spPr bwMode="auto">
          <a:xfrm>
            <a:off x="6537277" y="2695693"/>
            <a:ext cx="1280094" cy="79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a:t>
            </a:r>
          </a:p>
        </p:txBody>
      </p:sp>
      <p:sp>
        <p:nvSpPr>
          <p:cNvPr id="11" name="Rectangle 2">
            <a:extLst>
              <a:ext uri="{FF2B5EF4-FFF2-40B4-BE49-F238E27FC236}">
                <a16:creationId xmlns:a16="http://schemas.microsoft.com/office/drawing/2014/main" id="{D6619FB0-6ACC-E233-EABA-88A19F0EA55D}"/>
              </a:ext>
            </a:extLst>
          </p:cNvPr>
          <p:cNvSpPr txBox="1">
            <a:spLocks noChangeArrowheads="1"/>
          </p:cNvSpPr>
          <p:nvPr/>
        </p:nvSpPr>
        <p:spPr bwMode="auto">
          <a:xfrm>
            <a:off x="462197" y="3365970"/>
            <a:ext cx="6273383" cy="79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inhabitants of the earth</a:t>
            </a:r>
          </a:p>
        </p:txBody>
      </p:sp>
      <p:sp>
        <p:nvSpPr>
          <p:cNvPr id="12" name="Rectangle 2">
            <a:extLst>
              <a:ext uri="{FF2B5EF4-FFF2-40B4-BE49-F238E27FC236}">
                <a16:creationId xmlns:a16="http://schemas.microsoft.com/office/drawing/2014/main" id="{511CB5DB-1D0C-E97E-5CF1-72D517FFA422}"/>
              </a:ext>
            </a:extLst>
          </p:cNvPr>
          <p:cNvSpPr txBox="1">
            <a:spLocks noChangeArrowheads="1"/>
          </p:cNvSpPr>
          <p:nvPr/>
        </p:nvSpPr>
        <p:spPr bwMode="auto">
          <a:xfrm>
            <a:off x="6381751" y="3393266"/>
            <a:ext cx="2170138" cy="74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a:t>
            </a:r>
          </a:p>
        </p:txBody>
      </p:sp>
      <p:sp>
        <p:nvSpPr>
          <p:cNvPr id="13" name="Rectangle 2">
            <a:extLst>
              <a:ext uri="{FF2B5EF4-FFF2-40B4-BE49-F238E27FC236}">
                <a16:creationId xmlns:a16="http://schemas.microsoft.com/office/drawing/2014/main" id="{9A058448-3223-CAAF-2BDE-04CF6969F77C}"/>
              </a:ext>
            </a:extLst>
          </p:cNvPr>
          <p:cNvSpPr txBox="1">
            <a:spLocks noChangeArrowheads="1"/>
          </p:cNvSpPr>
          <p:nvPr/>
        </p:nvSpPr>
        <p:spPr bwMode="auto">
          <a:xfrm>
            <a:off x="742014" y="4045977"/>
            <a:ext cx="545642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can restrain His hand</a:t>
            </a:r>
          </a:p>
        </p:txBody>
      </p:sp>
      <p:sp>
        <p:nvSpPr>
          <p:cNvPr id="14" name="Rectangle 2">
            <a:extLst>
              <a:ext uri="{FF2B5EF4-FFF2-40B4-BE49-F238E27FC236}">
                <a16:creationId xmlns:a16="http://schemas.microsoft.com/office/drawing/2014/main" id="{0D334E60-6B44-D51A-8A72-1F08167E4C90}"/>
              </a:ext>
            </a:extLst>
          </p:cNvPr>
          <p:cNvSpPr txBox="1">
            <a:spLocks noChangeArrowheads="1"/>
          </p:cNvSpPr>
          <p:nvPr/>
        </p:nvSpPr>
        <p:spPr bwMode="auto">
          <a:xfrm>
            <a:off x="5915728" y="4045604"/>
            <a:ext cx="7973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Or</a:t>
            </a:r>
          </a:p>
        </p:txBody>
      </p:sp>
      <p:sp>
        <p:nvSpPr>
          <p:cNvPr id="15" name="Rectangle 2">
            <a:extLst>
              <a:ext uri="{FF2B5EF4-FFF2-40B4-BE49-F238E27FC236}">
                <a16:creationId xmlns:a16="http://schemas.microsoft.com/office/drawing/2014/main" id="{454CE132-4FDC-6E56-C941-8F470D2F1F14}"/>
              </a:ext>
            </a:extLst>
          </p:cNvPr>
          <p:cNvSpPr txBox="1">
            <a:spLocks noChangeArrowheads="1"/>
          </p:cNvSpPr>
          <p:nvPr/>
        </p:nvSpPr>
        <p:spPr bwMode="auto">
          <a:xfrm>
            <a:off x="905197" y="4747149"/>
            <a:ext cx="7336895" cy="716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Him, "What have You done?"</a:t>
            </a:r>
          </a:p>
        </p:txBody>
      </p:sp>
      <p:sp>
        <p:nvSpPr>
          <p:cNvPr id="16" name="Rectangle 2">
            <a:extLst>
              <a:ext uri="{FF2B5EF4-FFF2-40B4-BE49-F238E27FC236}">
                <a16:creationId xmlns:a16="http://schemas.microsoft.com/office/drawing/2014/main" id="{8481C570-D7C7-4355-2811-DF7F53F6B836}"/>
              </a:ext>
            </a:extLst>
          </p:cNvPr>
          <p:cNvSpPr txBox="1">
            <a:spLocks noChangeArrowheads="1"/>
          </p:cNvSpPr>
          <p:nvPr/>
        </p:nvSpPr>
        <p:spPr bwMode="auto">
          <a:xfrm>
            <a:off x="6581274" y="4045604"/>
            <a:ext cx="10462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a:t>
            </a:r>
          </a:p>
        </p:txBody>
      </p:sp>
      <p:sp>
        <p:nvSpPr>
          <p:cNvPr id="17" name="Rectangle 2">
            <a:extLst>
              <a:ext uri="{FF2B5EF4-FFF2-40B4-BE49-F238E27FC236}">
                <a16:creationId xmlns:a16="http://schemas.microsoft.com/office/drawing/2014/main" id="{1908F581-E651-B773-EFDF-16795FA0CE36}"/>
              </a:ext>
            </a:extLst>
          </p:cNvPr>
          <p:cNvSpPr txBox="1">
            <a:spLocks noChangeArrowheads="1"/>
          </p:cNvSpPr>
          <p:nvPr/>
        </p:nvSpPr>
        <p:spPr bwMode="auto">
          <a:xfrm>
            <a:off x="7387389" y="4045860"/>
            <a:ext cx="9421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p>
        </p:txBody>
      </p:sp>
      <p:sp>
        <p:nvSpPr>
          <p:cNvPr id="18" name="He">
            <a:extLst>
              <a:ext uri="{FF2B5EF4-FFF2-40B4-BE49-F238E27FC236}">
                <a16:creationId xmlns:a16="http://schemas.microsoft.com/office/drawing/2014/main" id="{B3F8BC72-2ABE-C9D6-F0AE-750652ED2847}"/>
              </a:ext>
            </a:extLst>
          </p:cNvPr>
          <p:cNvSpPr>
            <a:spLocks noChangeArrowheads="1"/>
          </p:cNvSpPr>
          <p:nvPr/>
        </p:nvSpPr>
        <p:spPr bwMode="auto">
          <a:xfrm>
            <a:off x="1084005" y="2401529"/>
            <a:ext cx="972749" cy="71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9" name="His">
            <a:extLst>
              <a:ext uri="{FF2B5EF4-FFF2-40B4-BE49-F238E27FC236}">
                <a16:creationId xmlns:a16="http://schemas.microsoft.com/office/drawing/2014/main" id="{C8FAFA3D-38BD-DEF7-E40C-3BBAD16ED7B4}"/>
              </a:ext>
            </a:extLst>
          </p:cNvPr>
          <p:cNvSpPr>
            <a:spLocks noChangeArrowheads="1"/>
          </p:cNvSpPr>
          <p:nvPr/>
        </p:nvSpPr>
        <p:spPr bwMode="auto">
          <a:xfrm>
            <a:off x="5914103" y="2382527"/>
            <a:ext cx="1321359" cy="75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0" name="His">
            <a:extLst>
              <a:ext uri="{FF2B5EF4-FFF2-40B4-BE49-F238E27FC236}">
                <a16:creationId xmlns:a16="http://schemas.microsoft.com/office/drawing/2014/main" id="{2A7CC744-67B1-6FCD-F2A1-6521C744DC51}"/>
              </a:ext>
            </a:extLst>
          </p:cNvPr>
          <p:cNvSpPr>
            <a:spLocks noChangeArrowheads="1"/>
          </p:cNvSpPr>
          <p:nvPr/>
        </p:nvSpPr>
        <p:spPr bwMode="auto">
          <a:xfrm>
            <a:off x="5250426" y="5071939"/>
            <a:ext cx="1285790" cy="75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1" name="Him">
            <a:extLst>
              <a:ext uri="{FF2B5EF4-FFF2-40B4-BE49-F238E27FC236}">
                <a16:creationId xmlns:a16="http://schemas.microsoft.com/office/drawing/2014/main" id="{2C9CDAAD-000A-DB34-0AE8-AEFB5870BDD7}"/>
              </a:ext>
            </a:extLst>
          </p:cNvPr>
          <p:cNvSpPr>
            <a:spLocks noChangeArrowheads="1"/>
          </p:cNvSpPr>
          <p:nvPr/>
        </p:nvSpPr>
        <p:spPr bwMode="auto">
          <a:xfrm>
            <a:off x="1784501" y="5749414"/>
            <a:ext cx="1270873" cy="73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2" name="You">
            <a:extLst>
              <a:ext uri="{FF2B5EF4-FFF2-40B4-BE49-F238E27FC236}">
                <a16:creationId xmlns:a16="http://schemas.microsoft.com/office/drawing/2014/main" id="{FE53157B-1679-CF75-0170-20B146A7A8E9}"/>
              </a:ext>
            </a:extLst>
          </p:cNvPr>
          <p:cNvSpPr>
            <a:spLocks noChangeArrowheads="1"/>
          </p:cNvSpPr>
          <p:nvPr/>
        </p:nvSpPr>
        <p:spPr bwMode="auto">
          <a:xfrm>
            <a:off x="5815780" y="5761499"/>
            <a:ext cx="1295043" cy="71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You</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3" name="reputed">
            <a:extLst>
              <a:ext uri="{FF2B5EF4-FFF2-40B4-BE49-F238E27FC236}">
                <a16:creationId xmlns:a16="http://schemas.microsoft.com/office/drawing/2014/main" id="{D2640245-7AA4-F599-7F8F-FF5250E328EE}"/>
              </a:ext>
            </a:extLst>
          </p:cNvPr>
          <p:cNvSpPr txBox="1">
            <a:spLocks noChangeArrowheads="1"/>
          </p:cNvSpPr>
          <p:nvPr/>
        </p:nvSpPr>
        <p:spPr bwMode="auto">
          <a:xfrm>
            <a:off x="2702443" y="1017863"/>
            <a:ext cx="2171859" cy="79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reputed</a:t>
            </a:r>
          </a:p>
        </p:txBody>
      </p:sp>
      <p:sp>
        <p:nvSpPr>
          <p:cNvPr id="30" name="thought">
            <a:extLst>
              <a:ext uri="{FF2B5EF4-FFF2-40B4-BE49-F238E27FC236}">
                <a16:creationId xmlns:a16="http://schemas.microsoft.com/office/drawing/2014/main" id="{512639CB-F5F7-6C6C-80B1-05E93C6AE26E}"/>
              </a:ext>
            </a:extLst>
          </p:cNvPr>
          <p:cNvSpPr txBox="1">
            <a:spLocks noChangeArrowheads="1"/>
          </p:cNvSpPr>
          <p:nvPr/>
        </p:nvSpPr>
        <p:spPr bwMode="auto">
          <a:xfrm>
            <a:off x="2312099" y="1034710"/>
            <a:ext cx="29424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thought</a:t>
            </a:r>
          </a:p>
        </p:txBody>
      </p:sp>
      <p:sp>
        <p:nvSpPr>
          <p:cNvPr id="29" name="deemed">
            <a:extLst>
              <a:ext uri="{FF2B5EF4-FFF2-40B4-BE49-F238E27FC236}">
                <a16:creationId xmlns:a16="http://schemas.microsoft.com/office/drawing/2014/main" id="{6DD201C5-22C9-E817-3EB7-3B8B2E5903E7}"/>
              </a:ext>
            </a:extLst>
          </p:cNvPr>
          <p:cNvSpPr txBox="1">
            <a:spLocks noChangeArrowheads="1"/>
          </p:cNvSpPr>
          <p:nvPr/>
        </p:nvSpPr>
        <p:spPr bwMode="auto">
          <a:xfrm>
            <a:off x="2619941" y="1034710"/>
            <a:ext cx="23267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deemed</a:t>
            </a:r>
          </a:p>
        </p:txBody>
      </p:sp>
      <p:sp>
        <p:nvSpPr>
          <p:cNvPr id="26" name="believed">
            <a:extLst>
              <a:ext uri="{FF2B5EF4-FFF2-40B4-BE49-F238E27FC236}">
                <a16:creationId xmlns:a16="http://schemas.microsoft.com/office/drawing/2014/main" id="{AA501FAE-514E-7EF7-4C7B-2B55F3599800}"/>
              </a:ext>
            </a:extLst>
          </p:cNvPr>
          <p:cNvSpPr txBox="1">
            <a:spLocks noChangeArrowheads="1"/>
          </p:cNvSpPr>
          <p:nvPr/>
        </p:nvSpPr>
        <p:spPr bwMode="auto">
          <a:xfrm>
            <a:off x="2312099" y="1034710"/>
            <a:ext cx="29424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believed</a:t>
            </a:r>
          </a:p>
        </p:txBody>
      </p:sp>
      <p:sp>
        <p:nvSpPr>
          <p:cNvPr id="27" name="regarded">
            <a:extLst>
              <a:ext uri="{FF2B5EF4-FFF2-40B4-BE49-F238E27FC236}">
                <a16:creationId xmlns:a16="http://schemas.microsoft.com/office/drawing/2014/main" id="{13BF2262-2756-3055-F624-27D0F89CC294}"/>
              </a:ext>
            </a:extLst>
          </p:cNvPr>
          <p:cNvSpPr txBox="1">
            <a:spLocks noChangeArrowheads="1"/>
          </p:cNvSpPr>
          <p:nvPr/>
        </p:nvSpPr>
        <p:spPr bwMode="auto">
          <a:xfrm>
            <a:off x="2475562" y="1034710"/>
            <a:ext cx="26155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regarded</a:t>
            </a:r>
          </a:p>
        </p:txBody>
      </p:sp>
      <p:sp>
        <p:nvSpPr>
          <p:cNvPr id="24" name="supposed">
            <a:extLst>
              <a:ext uri="{FF2B5EF4-FFF2-40B4-BE49-F238E27FC236}">
                <a16:creationId xmlns:a16="http://schemas.microsoft.com/office/drawing/2014/main" id="{FC8FA3F2-A63C-5252-6B2E-5EC7A216A9D0}"/>
              </a:ext>
            </a:extLst>
          </p:cNvPr>
          <p:cNvSpPr txBox="1">
            <a:spLocks noChangeArrowheads="1"/>
          </p:cNvSpPr>
          <p:nvPr/>
        </p:nvSpPr>
        <p:spPr bwMode="auto">
          <a:xfrm>
            <a:off x="2312099" y="1034710"/>
            <a:ext cx="29424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supposed</a:t>
            </a:r>
          </a:p>
        </p:txBody>
      </p:sp>
      <p:sp>
        <p:nvSpPr>
          <p:cNvPr id="25" name="presumed">
            <a:extLst>
              <a:ext uri="{FF2B5EF4-FFF2-40B4-BE49-F238E27FC236}">
                <a16:creationId xmlns:a16="http://schemas.microsoft.com/office/drawing/2014/main" id="{BA4A367D-50F8-7CA3-49E4-D2DD44D958D7}"/>
              </a:ext>
            </a:extLst>
          </p:cNvPr>
          <p:cNvSpPr txBox="1">
            <a:spLocks noChangeArrowheads="1"/>
          </p:cNvSpPr>
          <p:nvPr/>
        </p:nvSpPr>
        <p:spPr bwMode="auto">
          <a:xfrm>
            <a:off x="2312099" y="1034710"/>
            <a:ext cx="29424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presumed</a:t>
            </a:r>
          </a:p>
        </p:txBody>
      </p:sp>
      <p:sp>
        <p:nvSpPr>
          <p:cNvPr id="28" name="considered">
            <a:extLst>
              <a:ext uri="{FF2B5EF4-FFF2-40B4-BE49-F238E27FC236}">
                <a16:creationId xmlns:a16="http://schemas.microsoft.com/office/drawing/2014/main" id="{E6381C35-3255-3CA9-39DF-C9415F446F28}"/>
              </a:ext>
            </a:extLst>
          </p:cNvPr>
          <p:cNvSpPr txBox="1">
            <a:spLocks noChangeArrowheads="1"/>
          </p:cNvSpPr>
          <p:nvPr/>
        </p:nvSpPr>
        <p:spPr bwMode="auto">
          <a:xfrm>
            <a:off x="2312099" y="1034710"/>
            <a:ext cx="29424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considered</a:t>
            </a:r>
          </a:p>
        </p:txBody>
      </p:sp>
    </p:spTree>
    <p:extLst>
      <p:ext uri="{BB962C8B-B14F-4D97-AF65-F5344CB8AC3E}">
        <p14:creationId xmlns:p14="http://schemas.microsoft.com/office/powerpoint/2010/main" val="7455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42" presetClass="path" presetSubtype="0" accel="50000" decel="50000" fill="hold" grpId="2" nodeType="withEffect">
                                  <p:stCondLst>
                                    <p:cond delay="0"/>
                                  </p:stCondLst>
                                  <p:childTnLst>
                                    <p:animMotion origin="layout" path="M 0 2.59259E-6 L 0.00035 -0.04908 " pathEditMode="relative" rAng="0" ptsTypes="AA">
                                      <p:cBhvr>
                                        <p:cTn id="48" dur="2000" fill="hold"/>
                                        <p:tgtEl>
                                          <p:spTgt spid="3"/>
                                        </p:tgtEl>
                                        <p:attrNameLst>
                                          <p:attrName>ppt_x</p:attrName>
                                          <p:attrName>ppt_y</p:attrName>
                                        </p:attrNameLst>
                                      </p:cBhvr>
                                      <p:rCtr x="17" y="-2454"/>
                                    </p:animMotion>
                                  </p:childTnLst>
                                </p:cTn>
                              </p:par>
                              <p:par>
                                <p:cTn id="49" presetID="42" presetClass="path" presetSubtype="0" accel="50000" decel="50000" fill="hold" grpId="2" nodeType="withEffect">
                                  <p:stCondLst>
                                    <p:cond delay="0"/>
                                  </p:stCondLst>
                                  <p:childTnLst>
                                    <p:animMotion origin="layout" path="M -2.22222E-6 -4.07407E-6 L 0.12309 -0.04907 " pathEditMode="relative" rAng="0" ptsTypes="AA">
                                      <p:cBhvr>
                                        <p:cTn id="50" dur="2000" fill="hold"/>
                                        <p:tgtEl>
                                          <p:spTgt spid="4"/>
                                        </p:tgtEl>
                                        <p:attrNameLst>
                                          <p:attrName>ppt_x</p:attrName>
                                          <p:attrName>ppt_y</p:attrName>
                                        </p:attrNameLst>
                                      </p:cBhvr>
                                      <p:rCtr x="6146" y="-2454"/>
                                    </p:animMotion>
                                  </p:childTnLst>
                                </p:cTn>
                              </p:par>
                              <p:par>
                                <p:cTn id="51" presetID="42" presetClass="path" presetSubtype="0" accel="50000" decel="50000" fill="hold" grpId="2" nodeType="withEffect">
                                  <p:stCondLst>
                                    <p:cond delay="0"/>
                                  </p:stCondLst>
                                  <p:childTnLst>
                                    <p:animMotion origin="layout" path="M 1.38889E-6 2.96296E-6 L -0.56372 0.14606 " pathEditMode="relative" rAng="0" ptsTypes="AA">
                                      <p:cBhvr>
                                        <p:cTn id="52" dur="2000" fill="hold"/>
                                        <p:tgtEl>
                                          <p:spTgt spid="6"/>
                                        </p:tgtEl>
                                        <p:attrNameLst>
                                          <p:attrName>ppt_x</p:attrName>
                                          <p:attrName>ppt_y</p:attrName>
                                        </p:attrNameLst>
                                      </p:cBhvr>
                                      <p:rCtr x="-28194" y="7292"/>
                                    </p:animMotion>
                                  </p:childTnLst>
                                </p:cTn>
                              </p:par>
                              <p:par>
                                <p:cTn id="53" presetID="42" presetClass="path" presetSubtype="0" accel="50000" decel="50000" fill="hold" grpId="2" nodeType="withEffect">
                                  <p:stCondLst>
                                    <p:cond delay="0"/>
                                  </p:stCondLst>
                                  <p:childTnLst>
                                    <p:animMotion origin="layout" path="M -3.88889E-6 3.33333E-6 L 0.26112 0.04768 " pathEditMode="relative" rAng="0" ptsTypes="AA">
                                      <p:cBhvr>
                                        <p:cTn id="54" dur="2000" fill="hold"/>
                                        <p:tgtEl>
                                          <p:spTgt spid="7"/>
                                        </p:tgtEl>
                                        <p:attrNameLst>
                                          <p:attrName>ppt_x</p:attrName>
                                          <p:attrName>ppt_y</p:attrName>
                                        </p:attrNameLst>
                                      </p:cBhvr>
                                      <p:rCtr x="13056" y="2384"/>
                                    </p:animMotion>
                                  </p:childTnLst>
                                </p:cTn>
                              </p:par>
                              <p:par>
                                <p:cTn id="55" presetID="42" presetClass="path" presetSubtype="0" accel="50000" decel="50000" fill="hold" grpId="2" nodeType="withEffect">
                                  <p:stCondLst>
                                    <p:cond delay="0"/>
                                  </p:stCondLst>
                                  <p:childTnLst>
                                    <p:animMotion origin="layout" path="M 3.33333E-6 -2.22222E-6 L -0.54497 0.14653 " pathEditMode="relative" rAng="0" ptsTypes="AA">
                                      <p:cBhvr>
                                        <p:cTn id="56" dur="2000" fill="hold"/>
                                        <p:tgtEl>
                                          <p:spTgt spid="8"/>
                                        </p:tgtEl>
                                        <p:attrNameLst>
                                          <p:attrName>ppt_x</p:attrName>
                                          <p:attrName>ppt_y</p:attrName>
                                        </p:attrNameLst>
                                      </p:cBhvr>
                                      <p:rCtr x="-27257" y="7315"/>
                                    </p:animMotion>
                                  </p:childTnLst>
                                </p:cTn>
                              </p:par>
                              <p:par>
                                <p:cTn id="57" presetID="42" presetClass="path" presetSubtype="0" accel="50000" decel="50000" fill="hold" grpId="2" nodeType="withEffect">
                                  <p:stCondLst>
                                    <p:cond delay="0"/>
                                  </p:stCondLst>
                                  <p:childTnLst>
                                    <p:animMotion origin="layout" path="M -4.44444E-6 1.11111E-6 L 0.20174 0.04815 " pathEditMode="relative" rAng="0" ptsTypes="AA">
                                      <p:cBhvr>
                                        <p:cTn id="58" dur="2000" fill="hold"/>
                                        <p:tgtEl>
                                          <p:spTgt spid="9"/>
                                        </p:tgtEl>
                                        <p:attrNameLst>
                                          <p:attrName>ppt_x</p:attrName>
                                          <p:attrName>ppt_y</p:attrName>
                                        </p:attrNameLst>
                                      </p:cBhvr>
                                      <p:rCtr x="10087" y="2407"/>
                                    </p:animMotion>
                                  </p:childTnLst>
                                </p:cTn>
                              </p:par>
                              <p:par>
                                <p:cTn id="59" presetID="42" presetClass="path" presetSubtype="0" accel="50000" decel="50000" fill="hold" grpId="2" nodeType="withEffect">
                                  <p:stCondLst>
                                    <p:cond delay="0"/>
                                  </p:stCondLst>
                                  <p:childTnLst>
                                    <p:animMotion origin="layout" path="M 4.16667E-6 2.59259E-6 L -0.59306 0.14699 " pathEditMode="relative" rAng="0" ptsTypes="AA">
                                      <p:cBhvr>
                                        <p:cTn id="60" dur="2000" fill="hold"/>
                                        <p:tgtEl>
                                          <p:spTgt spid="10"/>
                                        </p:tgtEl>
                                        <p:attrNameLst>
                                          <p:attrName>ppt_x</p:attrName>
                                          <p:attrName>ppt_y</p:attrName>
                                        </p:attrNameLst>
                                      </p:cBhvr>
                                      <p:rCtr x="-29653" y="7338"/>
                                    </p:animMotion>
                                  </p:childTnLst>
                                </p:cTn>
                              </p:par>
                              <p:par>
                                <p:cTn id="61" presetID="42" presetClass="path" presetSubtype="0" accel="50000" decel="50000" fill="hold" grpId="2" nodeType="withEffect">
                                  <p:stCondLst>
                                    <p:cond delay="0"/>
                                  </p:stCondLst>
                                  <p:childTnLst>
                                    <p:animMotion origin="layout" path="M 3.61111E-6 -2.59259E-6 L 0.1559 0.04908 " pathEditMode="relative" rAng="0" ptsTypes="AA">
                                      <p:cBhvr>
                                        <p:cTn id="62" dur="2000" fill="hold"/>
                                        <p:tgtEl>
                                          <p:spTgt spid="11"/>
                                        </p:tgtEl>
                                        <p:attrNameLst>
                                          <p:attrName>ppt_x</p:attrName>
                                          <p:attrName>ppt_y</p:attrName>
                                        </p:attrNameLst>
                                      </p:cBhvr>
                                      <p:rCtr x="7795" y="2454"/>
                                    </p:animMotion>
                                  </p:childTnLst>
                                </p:cTn>
                              </p:par>
                              <p:par>
                                <p:cTn id="63" presetID="42" presetClass="path" presetSubtype="0" accel="50000" decel="50000" fill="hold" grpId="2" nodeType="withEffect">
                                  <p:stCondLst>
                                    <p:cond delay="0"/>
                                  </p:stCondLst>
                                  <p:childTnLst>
                                    <p:animMotion origin="layout" path="M -3.05556E-6 -2.59259E-6 L -0.62743 0.24491 " pathEditMode="relative" rAng="0" ptsTypes="AA">
                                      <p:cBhvr>
                                        <p:cTn id="64" dur="2000" fill="hold"/>
                                        <p:tgtEl>
                                          <p:spTgt spid="12"/>
                                        </p:tgtEl>
                                        <p:attrNameLst>
                                          <p:attrName>ppt_x</p:attrName>
                                          <p:attrName>ppt_y</p:attrName>
                                        </p:attrNameLst>
                                      </p:cBhvr>
                                      <p:rCtr x="-31372" y="12245"/>
                                    </p:animMotion>
                                  </p:childTnLst>
                                </p:cTn>
                              </p:par>
                              <p:par>
                                <p:cTn id="65" presetID="42" presetClass="path" presetSubtype="0" accel="50000" decel="50000" fill="hold" grpId="2" nodeType="withEffect">
                                  <p:stCondLst>
                                    <p:cond delay="0"/>
                                  </p:stCondLst>
                                  <p:childTnLst>
                                    <p:animMotion origin="layout" path="M -3.88889E-6 7.40741E-7 L 0.18125 0.14699 " pathEditMode="relative" rAng="0" ptsTypes="AA">
                                      <p:cBhvr>
                                        <p:cTn id="66" dur="2000" fill="hold"/>
                                        <p:tgtEl>
                                          <p:spTgt spid="13"/>
                                        </p:tgtEl>
                                        <p:attrNameLst>
                                          <p:attrName>ppt_x</p:attrName>
                                          <p:attrName>ppt_y</p:attrName>
                                        </p:attrNameLst>
                                      </p:cBhvr>
                                      <p:rCtr x="9063" y="7338"/>
                                    </p:animMotion>
                                  </p:childTnLst>
                                </p:cTn>
                              </p:par>
                              <p:par>
                                <p:cTn id="67" presetID="42" presetClass="path" presetSubtype="0" accel="50000" decel="50000" fill="hold" grpId="2" nodeType="withEffect">
                                  <p:stCondLst>
                                    <p:cond delay="0"/>
                                  </p:stCondLst>
                                  <p:childTnLst>
                                    <p:animMotion origin="layout" path="M -1.38889E-6 2.22222E-6 L 0.18073 0.14699 " pathEditMode="relative" rAng="0" ptsTypes="AA">
                                      <p:cBhvr>
                                        <p:cTn id="68" dur="2000" fill="hold"/>
                                        <p:tgtEl>
                                          <p:spTgt spid="14"/>
                                        </p:tgtEl>
                                        <p:attrNameLst>
                                          <p:attrName>ppt_x</p:attrName>
                                          <p:attrName>ppt_y</p:attrName>
                                        </p:attrNameLst>
                                      </p:cBhvr>
                                      <p:rCtr x="9028" y="7338"/>
                                    </p:animMotion>
                                  </p:childTnLst>
                                </p:cTn>
                              </p:par>
                              <p:par>
                                <p:cTn id="69" presetID="42" presetClass="path" presetSubtype="0" accel="50000" decel="50000" fill="hold" grpId="2" nodeType="withEffect">
                                  <p:stCondLst>
                                    <p:cond delay="0"/>
                                  </p:stCondLst>
                                  <p:childTnLst>
                                    <p:animMotion origin="layout" path="M -3.61111E-6 -4.44444E-6 L 0.08195 0.14723 " pathEditMode="relative" rAng="0" ptsTypes="AA">
                                      <p:cBhvr>
                                        <p:cTn id="70" dur="2000" fill="hold"/>
                                        <p:tgtEl>
                                          <p:spTgt spid="15"/>
                                        </p:tgtEl>
                                        <p:attrNameLst>
                                          <p:attrName>ppt_x</p:attrName>
                                          <p:attrName>ppt_y</p:attrName>
                                        </p:attrNameLst>
                                      </p:cBhvr>
                                      <p:rCtr x="4097" y="7361"/>
                                    </p:animMotion>
                                  </p:childTnLst>
                                </p:cTn>
                              </p:par>
                              <p:par>
                                <p:cTn id="71" presetID="42" presetClass="path" presetSubtype="0" accel="50000" decel="50000" fill="hold" grpId="2" nodeType="withEffect">
                                  <p:stCondLst>
                                    <p:cond delay="0"/>
                                  </p:stCondLst>
                                  <p:childTnLst>
                                    <p:animMotion origin="layout" path="M 2.77778E-7 2.22222E-6 L -0.68681 0.24467 " pathEditMode="relative" rAng="0" ptsTypes="AA">
                                      <p:cBhvr>
                                        <p:cTn id="72" dur="2000" fill="hold"/>
                                        <p:tgtEl>
                                          <p:spTgt spid="16"/>
                                        </p:tgtEl>
                                        <p:attrNameLst>
                                          <p:attrName>ppt_x</p:attrName>
                                          <p:attrName>ppt_y</p:attrName>
                                        </p:attrNameLst>
                                      </p:cBhvr>
                                      <p:rCtr x="-34340" y="12222"/>
                                    </p:animMotion>
                                  </p:childTnLst>
                                </p:cTn>
                              </p:par>
                              <p:par>
                                <p:cTn id="73" presetID="42" presetClass="path" presetSubtype="0" accel="50000" decel="50000" fill="hold" grpId="2" nodeType="withEffect">
                                  <p:stCondLst>
                                    <p:cond delay="0"/>
                                  </p:stCondLst>
                                  <p:childTnLst>
                                    <p:animMotion origin="layout" path="M 5E-6 7.40741E-7 L -0.68716 0.24398 " pathEditMode="relative" rAng="0" ptsTypes="AA">
                                      <p:cBhvr>
                                        <p:cTn id="74" dur="2000" fill="hold"/>
                                        <p:tgtEl>
                                          <p:spTgt spid="17"/>
                                        </p:tgtEl>
                                        <p:attrNameLst>
                                          <p:attrName>ppt_x</p:attrName>
                                          <p:attrName>ppt_y</p:attrName>
                                        </p:attrNameLst>
                                      </p:cBhvr>
                                      <p:rCtr x="-34358" y="12199"/>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250"/>
                                        <p:tgtEl>
                                          <p:spTgt spid="2"/>
                                        </p:tgtEl>
                                      </p:cBhvr>
                                    </p:animEffect>
                                  </p:childTnLst>
                                </p:cTn>
                              </p:par>
                              <p:par>
                                <p:cTn id="82" presetID="10" presetClass="exit" presetSubtype="0" fill="hold" grpId="1"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9"/>
                                        </p:tgtEl>
                                      </p:cBhvr>
                                    </p:animEffect>
                                    <p:set>
                                      <p:cBhvr>
                                        <p:cTn id="99" dur="1" fill="hold">
                                          <p:stCondLst>
                                            <p:cond delay="499"/>
                                          </p:stCondLst>
                                        </p:cTn>
                                        <p:tgtEl>
                                          <p:spTgt spid="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3" presetClass="entr" presetSubtype="16"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 calcmode="lin" valueType="num">
                                      <p:cBhvr>
                                        <p:cTn id="128" dur="500" fill="hold"/>
                                        <p:tgtEl>
                                          <p:spTgt spid="23"/>
                                        </p:tgtEl>
                                        <p:attrNameLst>
                                          <p:attrName>ppt_w</p:attrName>
                                        </p:attrNameLst>
                                      </p:cBhvr>
                                      <p:tavLst>
                                        <p:tav tm="0">
                                          <p:val>
                                            <p:fltVal val="0"/>
                                          </p:val>
                                        </p:tav>
                                        <p:tav tm="100000">
                                          <p:val>
                                            <p:strVal val="#ppt_w"/>
                                          </p:val>
                                        </p:tav>
                                      </p:tavLst>
                                    </p:anim>
                                    <p:anim calcmode="lin" valueType="num">
                                      <p:cBhvr>
                                        <p:cTn id="129"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23" presetClass="entr" presetSubtype="16" fill="hold" grpId="0" nodeType="clickEffect">
                                  <p:stCondLst>
                                    <p:cond delay="25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500" fill="hold"/>
                                        <p:tgtEl>
                                          <p:spTgt spid="30"/>
                                        </p:tgtEl>
                                        <p:attrNameLst>
                                          <p:attrName>ppt_w</p:attrName>
                                        </p:attrNameLst>
                                      </p:cBhvr>
                                      <p:tavLst>
                                        <p:tav tm="0">
                                          <p:val>
                                            <p:fltVal val="0"/>
                                          </p:val>
                                        </p:tav>
                                        <p:tav tm="100000">
                                          <p:val>
                                            <p:strVal val="#ppt_w"/>
                                          </p:val>
                                        </p:tav>
                                      </p:tavLst>
                                    </p:anim>
                                    <p:anim calcmode="lin" valueType="num">
                                      <p:cBhvr>
                                        <p:cTn id="135" dur="500" fill="hold"/>
                                        <p:tgtEl>
                                          <p:spTgt spid="30"/>
                                        </p:tgtEl>
                                        <p:attrNameLst>
                                          <p:attrName>ppt_h</p:attrName>
                                        </p:attrNameLst>
                                      </p:cBhvr>
                                      <p:tavLst>
                                        <p:tav tm="0">
                                          <p:val>
                                            <p:fltVal val="0"/>
                                          </p:val>
                                        </p:tav>
                                        <p:tav tm="100000">
                                          <p:val>
                                            <p:strVal val="#ppt_h"/>
                                          </p:val>
                                        </p:tav>
                                      </p:tavLst>
                                    </p:anim>
                                  </p:childTnLst>
                                </p:cTn>
                              </p:par>
                              <p:par>
                                <p:cTn id="136" presetID="23" presetClass="exit" presetSubtype="32" fill="hold" grpId="1" nodeType="withEffect">
                                  <p:stCondLst>
                                    <p:cond delay="0"/>
                                  </p:stCondLst>
                                  <p:childTnLst>
                                    <p:anim calcmode="lin" valueType="num">
                                      <p:cBhvr>
                                        <p:cTn id="137" dur="500"/>
                                        <p:tgtEl>
                                          <p:spTgt spid="23"/>
                                        </p:tgtEl>
                                        <p:attrNameLst>
                                          <p:attrName>ppt_w</p:attrName>
                                        </p:attrNameLst>
                                      </p:cBhvr>
                                      <p:tavLst>
                                        <p:tav tm="0">
                                          <p:val>
                                            <p:strVal val="ppt_w"/>
                                          </p:val>
                                        </p:tav>
                                        <p:tav tm="100000">
                                          <p:val>
                                            <p:fltVal val="0"/>
                                          </p:val>
                                        </p:tav>
                                      </p:tavLst>
                                    </p:anim>
                                    <p:anim calcmode="lin" valueType="num">
                                      <p:cBhvr>
                                        <p:cTn id="138" dur="500"/>
                                        <p:tgtEl>
                                          <p:spTgt spid="23"/>
                                        </p:tgtEl>
                                        <p:attrNameLst>
                                          <p:attrName>ppt_h</p:attrName>
                                        </p:attrNameLst>
                                      </p:cBhvr>
                                      <p:tavLst>
                                        <p:tav tm="0">
                                          <p:val>
                                            <p:strVal val="ppt_h"/>
                                          </p:val>
                                        </p:tav>
                                        <p:tav tm="100000">
                                          <p:val>
                                            <p:fltVal val="0"/>
                                          </p:val>
                                        </p:tav>
                                      </p:tavLst>
                                    </p:anim>
                                    <p:set>
                                      <p:cBhvr>
                                        <p:cTn id="139" dur="1" fill="hold">
                                          <p:stCondLst>
                                            <p:cond delay="499"/>
                                          </p:stCondLst>
                                        </p:cTn>
                                        <p:tgtEl>
                                          <p:spTgt spid="2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3" presetClass="entr" presetSubtype="16" fill="hold" grpId="0" nodeType="clickEffect">
                                  <p:stCondLst>
                                    <p:cond delay="250"/>
                                  </p:stCondLst>
                                  <p:childTnLst>
                                    <p:set>
                                      <p:cBhvr>
                                        <p:cTn id="143" dur="1" fill="hold">
                                          <p:stCondLst>
                                            <p:cond delay="0"/>
                                          </p:stCondLst>
                                        </p:cTn>
                                        <p:tgtEl>
                                          <p:spTgt spid="29"/>
                                        </p:tgtEl>
                                        <p:attrNameLst>
                                          <p:attrName>style.visibility</p:attrName>
                                        </p:attrNameLst>
                                      </p:cBhvr>
                                      <p:to>
                                        <p:strVal val="visible"/>
                                      </p:to>
                                    </p:set>
                                    <p:anim calcmode="lin" valueType="num">
                                      <p:cBhvr>
                                        <p:cTn id="144" dur="500" fill="hold"/>
                                        <p:tgtEl>
                                          <p:spTgt spid="29"/>
                                        </p:tgtEl>
                                        <p:attrNameLst>
                                          <p:attrName>ppt_w</p:attrName>
                                        </p:attrNameLst>
                                      </p:cBhvr>
                                      <p:tavLst>
                                        <p:tav tm="0">
                                          <p:val>
                                            <p:fltVal val="0"/>
                                          </p:val>
                                        </p:tav>
                                        <p:tav tm="100000">
                                          <p:val>
                                            <p:strVal val="#ppt_w"/>
                                          </p:val>
                                        </p:tav>
                                      </p:tavLst>
                                    </p:anim>
                                    <p:anim calcmode="lin" valueType="num">
                                      <p:cBhvr>
                                        <p:cTn id="145" dur="500" fill="hold"/>
                                        <p:tgtEl>
                                          <p:spTgt spid="29"/>
                                        </p:tgtEl>
                                        <p:attrNameLst>
                                          <p:attrName>ppt_h</p:attrName>
                                        </p:attrNameLst>
                                      </p:cBhvr>
                                      <p:tavLst>
                                        <p:tav tm="0">
                                          <p:val>
                                            <p:fltVal val="0"/>
                                          </p:val>
                                        </p:tav>
                                        <p:tav tm="100000">
                                          <p:val>
                                            <p:strVal val="#ppt_h"/>
                                          </p:val>
                                        </p:tav>
                                      </p:tavLst>
                                    </p:anim>
                                  </p:childTnLst>
                                </p:cTn>
                              </p:par>
                              <p:par>
                                <p:cTn id="146" presetID="23" presetClass="exit" presetSubtype="32" fill="hold" grpId="1" nodeType="withEffect">
                                  <p:stCondLst>
                                    <p:cond delay="0"/>
                                  </p:stCondLst>
                                  <p:childTnLst>
                                    <p:anim calcmode="lin" valueType="num">
                                      <p:cBhvr>
                                        <p:cTn id="147" dur="500"/>
                                        <p:tgtEl>
                                          <p:spTgt spid="30"/>
                                        </p:tgtEl>
                                        <p:attrNameLst>
                                          <p:attrName>ppt_w</p:attrName>
                                        </p:attrNameLst>
                                      </p:cBhvr>
                                      <p:tavLst>
                                        <p:tav tm="0">
                                          <p:val>
                                            <p:strVal val="ppt_w"/>
                                          </p:val>
                                        </p:tav>
                                        <p:tav tm="100000">
                                          <p:val>
                                            <p:fltVal val="0"/>
                                          </p:val>
                                        </p:tav>
                                      </p:tavLst>
                                    </p:anim>
                                    <p:anim calcmode="lin" valueType="num">
                                      <p:cBhvr>
                                        <p:cTn id="148" dur="500"/>
                                        <p:tgtEl>
                                          <p:spTgt spid="30"/>
                                        </p:tgtEl>
                                        <p:attrNameLst>
                                          <p:attrName>ppt_h</p:attrName>
                                        </p:attrNameLst>
                                      </p:cBhvr>
                                      <p:tavLst>
                                        <p:tav tm="0">
                                          <p:val>
                                            <p:strVal val="ppt_h"/>
                                          </p:val>
                                        </p:tav>
                                        <p:tav tm="100000">
                                          <p:val>
                                            <p:fltVal val="0"/>
                                          </p:val>
                                        </p:tav>
                                      </p:tavLst>
                                    </p:anim>
                                    <p:set>
                                      <p:cBhvr>
                                        <p:cTn id="149" dur="1" fill="hold">
                                          <p:stCondLst>
                                            <p:cond delay="499"/>
                                          </p:stCondLst>
                                        </p:cTn>
                                        <p:tgtEl>
                                          <p:spTgt spid="3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grpId="0" nodeType="clickEffect">
                                  <p:stCondLst>
                                    <p:cond delay="250"/>
                                  </p:stCondLst>
                                  <p:childTnLst>
                                    <p:set>
                                      <p:cBhvr>
                                        <p:cTn id="153" dur="1" fill="hold">
                                          <p:stCondLst>
                                            <p:cond delay="0"/>
                                          </p:stCondLst>
                                        </p:cTn>
                                        <p:tgtEl>
                                          <p:spTgt spid="26"/>
                                        </p:tgtEl>
                                        <p:attrNameLst>
                                          <p:attrName>style.visibility</p:attrName>
                                        </p:attrNameLst>
                                      </p:cBhvr>
                                      <p:to>
                                        <p:strVal val="visible"/>
                                      </p:to>
                                    </p:set>
                                    <p:anim calcmode="lin" valueType="num">
                                      <p:cBhvr>
                                        <p:cTn id="154" dur="500" fill="hold"/>
                                        <p:tgtEl>
                                          <p:spTgt spid="26"/>
                                        </p:tgtEl>
                                        <p:attrNameLst>
                                          <p:attrName>ppt_w</p:attrName>
                                        </p:attrNameLst>
                                      </p:cBhvr>
                                      <p:tavLst>
                                        <p:tav tm="0">
                                          <p:val>
                                            <p:fltVal val="0"/>
                                          </p:val>
                                        </p:tav>
                                        <p:tav tm="100000">
                                          <p:val>
                                            <p:strVal val="#ppt_w"/>
                                          </p:val>
                                        </p:tav>
                                      </p:tavLst>
                                    </p:anim>
                                    <p:anim calcmode="lin" valueType="num">
                                      <p:cBhvr>
                                        <p:cTn id="155" dur="500" fill="hold"/>
                                        <p:tgtEl>
                                          <p:spTgt spid="26"/>
                                        </p:tgtEl>
                                        <p:attrNameLst>
                                          <p:attrName>ppt_h</p:attrName>
                                        </p:attrNameLst>
                                      </p:cBhvr>
                                      <p:tavLst>
                                        <p:tav tm="0">
                                          <p:val>
                                            <p:fltVal val="0"/>
                                          </p:val>
                                        </p:tav>
                                        <p:tav tm="100000">
                                          <p:val>
                                            <p:strVal val="#ppt_h"/>
                                          </p:val>
                                        </p:tav>
                                      </p:tavLst>
                                    </p:anim>
                                  </p:childTnLst>
                                </p:cTn>
                              </p:par>
                              <p:par>
                                <p:cTn id="156" presetID="23" presetClass="exit" presetSubtype="32" fill="hold" grpId="1" nodeType="withEffect">
                                  <p:stCondLst>
                                    <p:cond delay="0"/>
                                  </p:stCondLst>
                                  <p:childTnLst>
                                    <p:anim calcmode="lin" valueType="num">
                                      <p:cBhvr>
                                        <p:cTn id="157" dur="500"/>
                                        <p:tgtEl>
                                          <p:spTgt spid="29"/>
                                        </p:tgtEl>
                                        <p:attrNameLst>
                                          <p:attrName>ppt_w</p:attrName>
                                        </p:attrNameLst>
                                      </p:cBhvr>
                                      <p:tavLst>
                                        <p:tav tm="0">
                                          <p:val>
                                            <p:strVal val="ppt_w"/>
                                          </p:val>
                                        </p:tav>
                                        <p:tav tm="100000">
                                          <p:val>
                                            <p:fltVal val="0"/>
                                          </p:val>
                                        </p:tav>
                                      </p:tavLst>
                                    </p:anim>
                                    <p:anim calcmode="lin" valueType="num">
                                      <p:cBhvr>
                                        <p:cTn id="158" dur="500"/>
                                        <p:tgtEl>
                                          <p:spTgt spid="29"/>
                                        </p:tgtEl>
                                        <p:attrNameLst>
                                          <p:attrName>ppt_h</p:attrName>
                                        </p:attrNameLst>
                                      </p:cBhvr>
                                      <p:tavLst>
                                        <p:tav tm="0">
                                          <p:val>
                                            <p:strVal val="ppt_h"/>
                                          </p:val>
                                        </p:tav>
                                        <p:tav tm="100000">
                                          <p:val>
                                            <p:fltVal val="0"/>
                                          </p:val>
                                        </p:tav>
                                      </p:tavLst>
                                    </p:anim>
                                    <p:set>
                                      <p:cBhvr>
                                        <p:cTn id="159" dur="1" fill="hold">
                                          <p:stCondLst>
                                            <p:cond delay="499"/>
                                          </p:stCondLst>
                                        </p:cTn>
                                        <p:tgtEl>
                                          <p:spTgt spid="29"/>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3" presetClass="entr" presetSubtype="16" fill="hold" grpId="0" nodeType="clickEffect">
                                  <p:stCondLst>
                                    <p:cond delay="250"/>
                                  </p:stCondLst>
                                  <p:childTnLst>
                                    <p:set>
                                      <p:cBhvr>
                                        <p:cTn id="163" dur="1" fill="hold">
                                          <p:stCondLst>
                                            <p:cond delay="0"/>
                                          </p:stCondLst>
                                        </p:cTn>
                                        <p:tgtEl>
                                          <p:spTgt spid="27"/>
                                        </p:tgtEl>
                                        <p:attrNameLst>
                                          <p:attrName>style.visibility</p:attrName>
                                        </p:attrNameLst>
                                      </p:cBhvr>
                                      <p:to>
                                        <p:strVal val="visible"/>
                                      </p:to>
                                    </p:set>
                                    <p:anim calcmode="lin" valueType="num">
                                      <p:cBhvr>
                                        <p:cTn id="164" dur="500" fill="hold"/>
                                        <p:tgtEl>
                                          <p:spTgt spid="27"/>
                                        </p:tgtEl>
                                        <p:attrNameLst>
                                          <p:attrName>ppt_w</p:attrName>
                                        </p:attrNameLst>
                                      </p:cBhvr>
                                      <p:tavLst>
                                        <p:tav tm="0">
                                          <p:val>
                                            <p:fltVal val="0"/>
                                          </p:val>
                                        </p:tav>
                                        <p:tav tm="100000">
                                          <p:val>
                                            <p:strVal val="#ppt_w"/>
                                          </p:val>
                                        </p:tav>
                                      </p:tavLst>
                                    </p:anim>
                                    <p:anim calcmode="lin" valueType="num">
                                      <p:cBhvr>
                                        <p:cTn id="165" dur="500" fill="hold"/>
                                        <p:tgtEl>
                                          <p:spTgt spid="27"/>
                                        </p:tgtEl>
                                        <p:attrNameLst>
                                          <p:attrName>ppt_h</p:attrName>
                                        </p:attrNameLst>
                                      </p:cBhvr>
                                      <p:tavLst>
                                        <p:tav tm="0">
                                          <p:val>
                                            <p:fltVal val="0"/>
                                          </p:val>
                                        </p:tav>
                                        <p:tav tm="100000">
                                          <p:val>
                                            <p:strVal val="#ppt_h"/>
                                          </p:val>
                                        </p:tav>
                                      </p:tavLst>
                                    </p:anim>
                                  </p:childTnLst>
                                </p:cTn>
                              </p:par>
                              <p:par>
                                <p:cTn id="166" presetID="23" presetClass="exit" presetSubtype="32" fill="hold" grpId="1" nodeType="withEffect">
                                  <p:stCondLst>
                                    <p:cond delay="0"/>
                                  </p:stCondLst>
                                  <p:childTnLst>
                                    <p:anim calcmode="lin" valueType="num">
                                      <p:cBhvr>
                                        <p:cTn id="167" dur="500"/>
                                        <p:tgtEl>
                                          <p:spTgt spid="26"/>
                                        </p:tgtEl>
                                        <p:attrNameLst>
                                          <p:attrName>ppt_w</p:attrName>
                                        </p:attrNameLst>
                                      </p:cBhvr>
                                      <p:tavLst>
                                        <p:tav tm="0">
                                          <p:val>
                                            <p:strVal val="ppt_w"/>
                                          </p:val>
                                        </p:tav>
                                        <p:tav tm="100000">
                                          <p:val>
                                            <p:fltVal val="0"/>
                                          </p:val>
                                        </p:tav>
                                      </p:tavLst>
                                    </p:anim>
                                    <p:anim calcmode="lin" valueType="num">
                                      <p:cBhvr>
                                        <p:cTn id="168" dur="500"/>
                                        <p:tgtEl>
                                          <p:spTgt spid="26"/>
                                        </p:tgtEl>
                                        <p:attrNameLst>
                                          <p:attrName>ppt_h</p:attrName>
                                        </p:attrNameLst>
                                      </p:cBhvr>
                                      <p:tavLst>
                                        <p:tav tm="0">
                                          <p:val>
                                            <p:strVal val="ppt_h"/>
                                          </p:val>
                                        </p:tav>
                                        <p:tav tm="100000">
                                          <p:val>
                                            <p:fltVal val="0"/>
                                          </p:val>
                                        </p:tav>
                                      </p:tavLst>
                                    </p:anim>
                                    <p:set>
                                      <p:cBhvr>
                                        <p:cTn id="169" dur="1" fill="hold">
                                          <p:stCondLst>
                                            <p:cond delay="499"/>
                                          </p:stCondLst>
                                        </p:cTn>
                                        <p:tgtEl>
                                          <p:spTgt spid="26"/>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23" presetClass="entr" presetSubtype="16" fill="hold" grpId="0" nodeType="clickEffect">
                                  <p:stCondLst>
                                    <p:cond delay="250"/>
                                  </p:stCondLst>
                                  <p:childTnLst>
                                    <p:set>
                                      <p:cBhvr>
                                        <p:cTn id="173" dur="1" fill="hold">
                                          <p:stCondLst>
                                            <p:cond delay="0"/>
                                          </p:stCondLst>
                                        </p:cTn>
                                        <p:tgtEl>
                                          <p:spTgt spid="24"/>
                                        </p:tgtEl>
                                        <p:attrNameLst>
                                          <p:attrName>style.visibility</p:attrName>
                                        </p:attrNameLst>
                                      </p:cBhvr>
                                      <p:to>
                                        <p:strVal val="visible"/>
                                      </p:to>
                                    </p:set>
                                    <p:anim calcmode="lin" valueType="num">
                                      <p:cBhvr>
                                        <p:cTn id="174" dur="500" fill="hold"/>
                                        <p:tgtEl>
                                          <p:spTgt spid="24"/>
                                        </p:tgtEl>
                                        <p:attrNameLst>
                                          <p:attrName>ppt_w</p:attrName>
                                        </p:attrNameLst>
                                      </p:cBhvr>
                                      <p:tavLst>
                                        <p:tav tm="0">
                                          <p:val>
                                            <p:fltVal val="0"/>
                                          </p:val>
                                        </p:tav>
                                        <p:tav tm="100000">
                                          <p:val>
                                            <p:strVal val="#ppt_w"/>
                                          </p:val>
                                        </p:tav>
                                      </p:tavLst>
                                    </p:anim>
                                    <p:anim calcmode="lin" valueType="num">
                                      <p:cBhvr>
                                        <p:cTn id="175" dur="500" fill="hold"/>
                                        <p:tgtEl>
                                          <p:spTgt spid="24"/>
                                        </p:tgtEl>
                                        <p:attrNameLst>
                                          <p:attrName>ppt_h</p:attrName>
                                        </p:attrNameLst>
                                      </p:cBhvr>
                                      <p:tavLst>
                                        <p:tav tm="0">
                                          <p:val>
                                            <p:fltVal val="0"/>
                                          </p:val>
                                        </p:tav>
                                        <p:tav tm="100000">
                                          <p:val>
                                            <p:strVal val="#ppt_h"/>
                                          </p:val>
                                        </p:tav>
                                      </p:tavLst>
                                    </p:anim>
                                  </p:childTnLst>
                                </p:cTn>
                              </p:par>
                              <p:par>
                                <p:cTn id="176" presetID="23" presetClass="exit" presetSubtype="32" fill="hold" grpId="1" nodeType="withEffect">
                                  <p:stCondLst>
                                    <p:cond delay="0"/>
                                  </p:stCondLst>
                                  <p:childTnLst>
                                    <p:anim calcmode="lin" valueType="num">
                                      <p:cBhvr>
                                        <p:cTn id="177" dur="500"/>
                                        <p:tgtEl>
                                          <p:spTgt spid="27"/>
                                        </p:tgtEl>
                                        <p:attrNameLst>
                                          <p:attrName>ppt_w</p:attrName>
                                        </p:attrNameLst>
                                      </p:cBhvr>
                                      <p:tavLst>
                                        <p:tav tm="0">
                                          <p:val>
                                            <p:strVal val="ppt_w"/>
                                          </p:val>
                                        </p:tav>
                                        <p:tav tm="100000">
                                          <p:val>
                                            <p:fltVal val="0"/>
                                          </p:val>
                                        </p:tav>
                                      </p:tavLst>
                                    </p:anim>
                                    <p:anim calcmode="lin" valueType="num">
                                      <p:cBhvr>
                                        <p:cTn id="178" dur="500"/>
                                        <p:tgtEl>
                                          <p:spTgt spid="27"/>
                                        </p:tgtEl>
                                        <p:attrNameLst>
                                          <p:attrName>ppt_h</p:attrName>
                                        </p:attrNameLst>
                                      </p:cBhvr>
                                      <p:tavLst>
                                        <p:tav tm="0">
                                          <p:val>
                                            <p:strVal val="ppt_h"/>
                                          </p:val>
                                        </p:tav>
                                        <p:tav tm="100000">
                                          <p:val>
                                            <p:fltVal val="0"/>
                                          </p:val>
                                        </p:tav>
                                      </p:tavLst>
                                    </p:anim>
                                    <p:set>
                                      <p:cBhvr>
                                        <p:cTn id="179" dur="1" fill="hold">
                                          <p:stCondLst>
                                            <p:cond delay="499"/>
                                          </p:stCondLst>
                                        </p:cTn>
                                        <p:tgtEl>
                                          <p:spTgt spid="27"/>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23" presetClass="entr" presetSubtype="16" fill="hold" grpId="0" nodeType="clickEffect">
                                  <p:stCondLst>
                                    <p:cond delay="250"/>
                                  </p:stCondLst>
                                  <p:childTnLst>
                                    <p:set>
                                      <p:cBhvr>
                                        <p:cTn id="183" dur="1" fill="hold">
                                          <p:stCondLst>
                                            <p:cond delay="0"/>
                                          </p:stCondLst>
                                        </p:cTn>
                                        <p:tgtEl>
                                          <p:spTgt spid="25"/>
                                        </p:tgtEl>
                                        <p:attrNameLst>
                                          <p:attrName>style.visibility</p:attrName>
                                        </p:attrNameLst>
                                      </p:cBhvr>
                                      <p:to>
                                        <p:strVal val="visible"/>
                                      </p:to>
                                    </p:set>
                                    <p:anim calcmode="lin" valueType="num">
                                      <p:cBhvr>
                                        <p:cTn id="184" dur="500" fill="hold"/>
                                        <p:tgtEl>
                                          <p:spTgt spid="25"/>
                                        </p:tgtEl>
                                        <p:attrNameLst>
                                          <p:attrName>ppt_w</p:attrName>
                                        </p:attrNameLst>
                                      </p:cBhvr>
                                      <p:tavLst>
                                        <p:tav tm="0">
                                          <p:val>
                                            <p:fltVal val="0"/>
                                          </p:val>
                                        </p:tav>
                                        <p:tav tm="100000">
                                          <p:val>
                                            <p:strVal val="#ppt_w"/>
                                          </p:val>
                                        </p:tav>
                                      </p:tavLst>
                                    </p:anim>
                                    <p:anim calcmode="lin" valueType="num">
                                      <p:cBhvr>
                                        <p:cTn id="185" dur="500" fill="hold"/>
                                        <p:tgtEl>
                                          <p:spTgt spid="25"/>
                                        </p:tgtEl>
                                        <p:attrNameLst>
                                          <p:attrName>ppt_h</p:attrName>
                                        </p:attrNameLst>
                                      </p:cBhvr>
                                      <p:tavLst>
                                        <p:tav tm="0">
                                          <p:val>
                                            <p:fltVal val="0"/>
                                          </p:val>
                                        </p:tav>
                                        <p:tav tm="100000">
                                          <p:val>
                                            <p:strVal val="#ppt_h"/>
                                          </p:val>
                                        </p:tav>
                                      </p:tavLst>
                                    </p:anim>
                                  </p:childTnLst>
                                </p:cTn>
                              </p:par>
                              <p:par>
                                <p:cTn id="186" presetID="23" presetClass="exit" presetSubtype="32" fill="hold" grpId="1" nodeType="withEffect">
                                  <p:stCondLst>
                                    <p:cond delay="0"/>
                                  </p:stCondLst>
                                  <p:childTnLst>
                                    <p:anim calcmode="lin" valueType="num">
                                      <p:cBhvr>
                                        <p:cTn id="187" dur="500"/>
                                        <p:tgtEl>
                                          <p:spTgt spid="24"/>
                                        </p:tgtEl>
                                        <p:attrNameLst>
                                          <p:attrName>ppt_w</p:attrName>
                                        </p:attrNameLst>
                                      </p:cBhvr>
                                      <p:tavLst>
                                        <p:tav tm="0">
                                          <p:val>
                                            <p:strVal val="ppt_w"/>
                                          </p:val>
                                        </p:tav>
                                        <p:tav tm="100000">
                                          <p:val>
                                            <p:fltVal val="0"/>
                                          </p:val>
                                        </p:tav>
                                      </p:tavLst>
                                    </p:anim>
                                    <p:anim calcmode="lin" valueType="num">
                                      <p:cBhvr>
                                        <p:cTn id="188" dur="500"/>
                                        <p:tgtEl>
                                          <p:spTgt spid="24"/>
                                        </p:tgtEl>
                                        <p:attrNameLst>
                                          <p:attrName>ppt_h</p:attrName>
                                        </p:attrNameLst>
                                      </p:cBhvr>
                                      <p:tavLst>
                                        <p:tav tm="0">
                                          <p:val>
                                            <p:strVal val="ppt_h"/>
                                          </p:val>
                                        </p:tav>
                                        <p:tav tm="100000">
                                          <p:val>
                                            <p:fltVal val="0"/>
                                          </p:val>
                                        </p:tav>
                                      </p:tavLst>
                                    </p:anim>
                                    <p:set>
                                      <p:cBhvr>
                                        <p:cTn id="189" dur="1" fill="hold">
                                          <p:stCondLst>
                                            <p:cond delay="499"/>
                                          </p:stCondLst>
                                        </p:cTn>
                                        <p:tgtEl>
                                          <p:spTgt spid="24"/>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3" presetClass="entr" presetSubtype="16" fill="hold" grpId="0" nodeType="clickEffect">
                                  <p:stCondLst>
                                    <p:cond delay="250"/>
                                  </p:stCondLst>
                                  <p:childTnLst>
                                    <p:set>
                                      <p:cBhvr>
                                        <p:cTn id="193" dur="1" fill="hold">
                                          <p:stCondLst>
                                            <p:cond delay="0"/>
                                          </p:stCondLst>
                                        </p:cTn>
                                        <p:tgtEl>
                                          <p:spTgt spid="28"/>
                                        </p:tgtEl>
                                        <p:attrNameLst>
                                          <p:attrName>style.visibility</p:attrName>
                                        </p:attrNameLst>
                                      </p:cBhvr>
                                      <p:to>
                                        <p:strVal val="visible"/>
                                      </p:to>
                                    </p:set>
                                    <p:anim calcmode="lin" valueType="num">
                                      <p:cBhvr>
                                        <p:cTn id="194" dur="500" fill="hold"/>
                                        <p:tgtEl>
                                          <p:spTgt spid="28"/>
                                        </p:tgtEl>
                                        <p:attrNameLst>
                                          <p:attrName>ppt_w</p:attrName>
                                        </p:attrNameLst>
                                      </p:cBhvr>
                                      <p:tavLst>
                                        <p:tav tm="0">
                                          <p:val>
                                            <p:fltVal val="0"/>
                                          </p:val>
                                        </p:tav>
                                        <p:tav tm="100000">
                                          <p:val>
                                            <p:strVal val="#ppt_w"/>
                                          </p:val>
                                        </p:tav>
                                      </p:tavLst>
                                    </p:anim>
                                    <p:anim calcmode="lin" valueType="num">
                                      <p:cBhvr>
                                        <p:cTn id="195" dur="500" fill="hold"/>
                                        <p:tgtEl>
                                          <p:spTgt spid="28"/>
                                        </p:tgtEl>
                                        <p:attrNameLst>
                                          <p:attrName>ppt_h</p:attrName>
                                        </p:attrNameLst>
                                      </p:cBhvr>
                                      <p:tavLst>
                                        <p:tav tm="0">
                                          <p:val>
                                            <p:fltVal val="0"/>
                                          </p:val>
                                        </p:tav>
                                        <p:tav tm="100000">
                                          <p:val>
                                            <p:strVal val="#ppt_h"/>
                                          </p:val>
                                        </p:tav>
                                      </p:tavLst>
                                    </p:anim>
                                  </p:childTnLst>
                                </p:cTn>
                              </p:par>
                              <p:par>
                                <p:cTn id="196" presetID="23" presetClass="exit" presetSubtype="32" fill="hold" grpId="1" nodeType="withEffect">
                                  <p:stCondLst>
                                    <p:cond delay="0"/>
                                  </p:stCondLst>
                                  <p:childTnLst>
                                    <p:anim calcmode="lin" valueType="num">
                                      <p:cBhvr>
                                        <p:cTn id="197" dur="500"/>
                                        <p:tgtEl>
                                          <p:spTgt spid="25"/>
                                        </p:tgtEl>
                                        <p:attrNameLst>
                                          <p:attrName>ppt_w</p:attrName>
                                        </p:attrNameLst>
                                      </p:cBhvr>
                                      <p:tavLst>
                                        <p:tav tm="0">
                                          <p:val>
                                            <p:strVal val="ppt_w"/>
                                          </p:val>
                                        </p:tav>
                                        <p:tav tm="100000">
                                          <p:val>
                                            <p:fltVal val="0"/>
                                          </p:val>
                                        </p:tav>
                                      </p:tavLst>
                                    </p:anim>
                                    <p:anim calcmode="lin" valueType="num">
                                      <p:cBhvr>
                                        <p:cTn id="198" dur="500"/>
                                        <p:tgtEl>
                                          <p:spTgt spid="25"/>
                                        </p:tgtEl>
                                        <p:attrNameLst>
                                          <p:attrName>ppt_h</p:attrName>
                                        </p:attrNameLst>
                                      </p:cBhvr>
                                      <p:tavLst>
                                        <p:tav tm="0">
                                          <p:val>
                                            <p:strVal val="ppt_h"/>
                                          </p:val>
                                        </p:tav>
                                        <p:tav tm="100000">
                                          <p:val>
                                            <p:fltVal val="0"/>
                                          </p:val>
                                        </p:tav>
                                      </p:tavLst>
                                    </p:anim>
                                    <p:set>
                                      <p:cBhvr>
                                        <p:cTn id="199" dur="1" fill="hold">
                                          <p:stCondLst>
                                            <p:cond delay="499"/>
                                          </p:stCondLst>
                                        </p:cTn>
                                        <p:tgtEl>
                                          <p:spTgt spid="25"/>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0" presetClass="entr" presetSubtype="0" fill="hold" grpId="0" nodeType="clickEffect">
                                  <p:stCondLst>
                                    <p:cond delay="0"/>
                                  </p:stCondLst>
                                  <p:iterate type="lt">
                                    <p:tmPct val="10000"/>
                                  </p:iterate>
                                  <p:childTnLst>
                                    <p:set>
                                      <p:cBhvr>
                                        <p:cTn id="203" dur="1" fill="hold">
                                          <p:stCondLst>
                                            <p:cond delay="0"/>
                                          </p:stCondLst>
                                        </p:cTn>
                                        <p:tgtEl>
                                          <p:spTgt spid="18"/>
                                        </p:tgtEl>
                                        <p:attrNameLst>
                                          <p:attrName>style.visibility</p:attrName>
                                        </p:attrNameLst>
                                      </p:cBhvr>
                                      <p:to>
                                        <p:strVal val="visible"/>
                                      </p:to>
                                    </p:set>
                                    <p:animEffect transition="in" filter="dissolve">
                                      <p:cBhvr>
                                        <p:cTn id="204" dur="500">
                                          <p:stCondLst>
                                            <p:cond delay="0"/>
                                          </p:stCondLst>
                                        </p:cTn>
                                        <p:tgtEl>
                                          <p:spTgt spid="18"/>
                                        </p:tgtEl>
                                      </p:cBhvr>
                                    </p:animEffect>
                                    <p:anim to="" calcmode="lin" valueType="num">
                                      <p:cBhvr>
                                        <p:cTn id="205"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206"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207" presetID="23" presetClass="exit" presetSubtype="32" fill="hold" grpId="1" nodeType="withEffect">
                                  <p:stCondLst>
                                    <p:cond delay="0"/>
                                  </p:stCondLst>
                                  <p:childTnLst>
                                    <p:anim calcmode="lin" valueType="num">
                                      <p:cBhvr>
                                        <p:cTn id="208" dur="500"/>
                                        <p:tgtEl>
                                          <p:spTgt spid="28"/>
                                        </p:tgtEl>
                                        <p:attrNameLst>
                                          <p:attrName>ppt_w</p:attrName>
                                        </p:attrNameLst>
                                      </p:cBhvr>
                                      <p:tavLst>
                                        <p:tav tm="0">
                                          <p:val>
                                            <p:strVal val="ppt_w"/>
                                          </p:val>
                                        </p:tav>
                                        <p:tav tm="100000">
                                          <p:val>
                                            <p:fltVal val="0"/>
                                          </p:val>
                                        </p:tav>
                                      </p:tavLst>
                                    </p:anim>
                                    <p:anim calcmode="lin" valueType="num">
                                      <p:cBhvr>
                                        <p:cTn id="209" dur="500"/>
                                        <p:tgtEl>
                                          <p:spTgt spid="28"/>
                                        </p:tgtEl>
                                        <p:attrNameLst>
                                          <p:attrName>ppt_h</p:attrName>
                                        </p:attrNameLst>
                                      </p:cBhvr>
                                      <p:tavLst>
                                        <p:tav tm="0">
                                          <p:val>
                                            <p:strVal val="ppt_h"/>
                                          </p:val>
                                        </p:tav>
                                        <p:tav tm="100000">
                                          <p:val>
                                            <p:fltVal val="0"/>
                                          </p:val>
                                        </p:tav>
                                      </p:tavLst>
                                    </p:anim>
                                    <p:set>
                                      <p:cBhvr>
                                        <p:cTn id="210" dur="1" fill="hold">
                                          <p:stCondLst>
                                            <p:cond delay="499"/>
                                          </p:stCondLst>
                                        </p:cTn>
                                        <p:tgtEl>
                                          <p:spTgt spid="28"/>
                                        </p:tgtEl>
                                        <p:attrNameLst>
                                          <p:attrName>style.visibility</p:attrName>
                                        </p:attrNameLst>
                                      </p:cBhvr>
                                      <p:to>
                                        <p:strVal val="hidden"/>
                                      </p:to>
                                    </p:set>
                                  </p:childTnLst>
                                </p:cTn>
                              </p:par>
                              <p:par>
                                <p:cTn id="211" presetID="26" presetClass="emph" presetSubtype="0" fill="hold" grpId="1" nodeType="withEffect">
                                  <p:stCondLst>
                                    <p:cond delay="500"/>
                                  </p:stCondLst>
                                  <p:iterate type="lt">
                                    <p:tmPct val="0"/>
                                  </p:iterate>
                                  <p:childTnLst>
                                    <p:animEffect transition="out" filter="fade">
                                      <p:cBhvr>
                                        <p:cTn id="212" dur="500" tmFilter="0, 0; .2, .5; .8, .5; 1, 0"/>
                                        <p:tgtEl>
                                          <p:spTgt spid="18"/>
                                        </p:tgtEl>
                                      </p:cBhvr>
                                    </p:animEffect>
                                    <p:animScale>
                                      <p:cBhvr>
                                        <p:cTn id="213" dur="250" autoRev="1" fill="hold"/>
                                        <p:tgtEl>
                                          <p:spTgt spid="18"/>
                                        </p:tgtEl>
                                      </p:cBhvr>
                                      <p:by x="105000" y="105000"/>
                                    </p:animScale>
                                  </p:childTnLst>
                                </p:cTn>
                              </p:par>
                              <p:par>
                                <p:cTn id="214" presetID="0" presetClass="entr" presetSubtype="0" fill="hold" grpId="0" nodeType="withEffect">
                                  <p:stCondLst>
                                    <p:cond delay="250"/>
                                  </p:stCondLst>
                                  <p:iterate type="lt">
                                    <p:tmPct val="10000"/>
                                  </p:iterate>
                                  <p:childTnLst>
                                    <p:set>
                                      <p:cBhvr>
                                        <p:cTn id="215" dur="1" fill="hold">
                                          <p:stCondLst>
                                            <p:cond delay="0"/>
                                          </p:stCondLst>
                                        </p:cTn>
                                        <p:tgtEl>
                                          <p:spTgt spid="19"/>
                                        </p:tgtEl>
                                        <p:attrNameLst>
                                          <p:attrName>style.visibility</p:attrName>
                                        </p:attrNameLst>
                                      </p:cBhvr>
                                      <p:to>
                                        <p:strVal val="visible"/>
                                      </p:to>
                                    </p:set>
                                    <p:animEffect transition="in" filter="dissolve">
                                      <p:cBhvr>
                                        <p:cTn id="216" dur="500">
                                          <p:stCondLst>
                                            <p:cond delay="0"/>
                                          </p:stCondLst>
                                        </p:cTn>
                                        <p:tgtEl>
                                          <p:spTgt spid="19"/>
                                        </p:tgtEl>
                                      </p:cBhvr>
                                    </p:animEffect>
                                    <p:anim to="" calcmode="lin" valueType="num">
                                      <p:cBhvr>
                                        <p:cTn id="217"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218"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219" presetID="26" presetClass="emph" presetSubtype="0" fill="hold" grpId="1" nodeType="withEffect">
                                  <p:stCondLst>
                                    <p:cond delay="750"/>
                                  </p:stCondLst>
                                  <p:iterate type="lt">
                                    <p:tmPct val="0"/>
                                  </p:iterate>
                                  <p:childTnLst>
                                    <p:animEffect transition="out" filter="fade">
                                      <p:cBhvr>
                                        <p:cTn id="220" dur="500" tmFilter="0, 0; .2, .5; .8, .5; 1, 0"/>
                                        <p:tgtEl>
                                          <p:spTgt spid="19"/>
                                        </p:tgtEl>
                                      </p:cBhvr>
                                    </p:animEffect>
                                    <p:animScale>
                                      <p:cBhvr>
                                        <p:cTn id="221" dur="250" autoRev="1" fill="hold"/>
                                        <p:tgtEl>
                                          <p:spTgt spid="19"/>
                                        </p:tgtEl>
                                      </p:cBhvr>
                                      <p:by x="105000" y="105000"/>
                                    </p:animScale>
                                  </p:childTnLst>
                                </p:cTn>
                              </p:par>
                              <p:par>
                                <p:cTn id="222" presetID="0" presetClass="entr" presetSubtype="0" fill="hold" grpId="0" nodeType="withEffect">
                                  <p:stCondLst>
                                    <p:cond delay="500"/>
                                  </p:stCondLst>
                                  <p:iterate type="lt">
                                    <p:tmPct val="10000"/>
                                  </p:iterate>
                                  <p:childTnLst>
                                    <p:set>
                                      <p:cBhvr>
                                        <p:cTn id="223" dur="1" fill="hold">
                                          <p:stCondLst>
                                            <p:cond delay="0"/>
                                          </p:stCondLst>
                                        </p:cTn>
                                        <p:tgtEl>
                                          <p:spTgt spid="21"/>
                                        </p:tgtEl>
                                        <p:attrNameLst>
                                          <p:attrName>style.visibility</p:attrName>
                                        </p:attrNameLst>
                                      </p:cBhvr>
                                      <p:to>
                                        <p:strVal val="visible"/>
                                      </p:to>
                                    </p:set>
                                    <p:animEffect transition="in" filter="dissolve">
                                      <p:cBhvr>
                                        <p:cTn id="224" dur="500">
                                          <p:stCondLst>
                                            <p:cond delay="0"/>
                                          </p:stCondLst>
                                        </p:cTn>
                                        <p:tgtEl>
                                          <p:spTgt spid="21"/>
                                        </p:tgtEl>
                                      </p:cBhvr>
                                    </p:animEffect>
                                    <p:anim to="" calcmode="lin" valueType="num">
                                      <p:cBhvr>
                                        <p:cTn id="22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226"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227" presetID="26" presetClass="emph" presetSubtype="0" fill="hold" grpId="1" nodeType="withEffect">
                                  <p:stCondLst>
                                    <p:cond delay="1000"/>
                                  </p:stCondLst>
                                  <p:iterate type="lt">
                                    <p:tmPct val="0"/>
                                  </p:iterate>
                                  <p:childTnLst>
                                    <p:animEffect transition="out" filter="fade">
                                      <p:cBhvr>
                                        <p:cTn id="228" dur="500" tmFilter="0, 0; .2, .5; .8, .5; 1, 0"/>
                                        <p:tgtEl>
                                          <p:spTgt spid="21"/>
                                        </p:tgtEl>
                                      </p:cBhvr>
                                    </p:animEffect>
                                    <p:animScale>
                                      <p:cBhvr>
                                        <p:cTn id="229" dur="250" autoRev="1" fill="hold"/>
                                        <p:tgtEl>
                                          <p:spTgt spid="21"/>
                                        </p:tgtEl>
                                      </p:cBhvr>
                                      <p:by x="105000" y="105000"/>
                                    </p:animScale>
                                  </p:childTnLst>
                                </p:cTn>
                              </p:par>
                              <p:par>
                                <p:cTn id="230" presetID="0" presetClass="entr" presetSubtype="0" fill="hold" grpId="0" nodeType="withEffect">
                                  <p:stCondLst>
                                    <p:cond delay="750"/>
                                  </p:stCondLst>
                                  <p:iterate type="lt">
                                    <p:tmPct val="10000"/>
                                  </p:iterate>
                                  <p:childTnLst>
                                    <p:set>
                                      <p:cBhvr>
                                        <p:cTn id="231" dur="1" fill="hold">
                                          <p:stCondLst>
                                            <p:cond delay="0"/>
                                          </p:stCondLst>
                                        </p:cTn>
                                        <p:tgtEl>
                                          <p:spTgt spid="20"/>
                                        </p:tgtEl>
                                        <p:attrNameLst>
                                          <p:attrName>style.visibility</p:attrName>
                                        </p:attrNameLst>
                                      </p:cBhvr>
                                      <p:to>
                                        <p:strVal val="visible"/>
                                      </p:to>
                                    </p:set>
                                    <p:animEffect transition="in" filter="dissolve">
                                      <p:cBhvr>
                                        <p:cTn id="232" dur="500">
                                          <p:stCondLst>
                                            <p:cond delay="0"/>
                                          </p:stCondLst>
                                        </p:cTn>
                                        <p:tgtEl>
                                          <p:spTgt spid="20"/>
                                        </p:tgtEl>
                                      </p:cBhvr>
                                    </p:animEffect>
                                    <p:anim to="" calcmode="lin" valueType="num">
                                      <p:cBhvr>
                                        <p:cTn id="233"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234"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235" presetID="26" presetClass="emph" presetSubtype="0" fill="hold" grpId="1" nodeType="withEffect">
                                  <p:stCondLst>
                                    <p:cond delay="1250"/>
                                  </p:stCondLst>
                                  <p:iterate type="lt">
                                    <p:tmPct val="0"/>
                                  </p:iterate>
                                  <p:childTnLst>
                                    <p:animEffect transition="out" filter="fade">
                                      <p:cBhvr>
                                        <p:cTn id="236" dur="500" tmFilter="0, 0; .2, .5; .8, .5; 1, 0"/>
                                        <p:tgtEl>
                                          <p:spTgt spid="20"/>
                                        </p:tgtEl>
                                      </p:cBhvr>
                                    </p:animEffect>
                                    <p:animScale>
                                      <p:cBhvr>
                                        <p:cTn id="237" dur="250" autoRev="1" fill="hold"/>
                                        <p:tgtEl>
                                          <p:spTgt spid="20"/>
                                        </p:tgtEl>
                                      </p:cBhvr>
                                      <p:by x="105000" y="105000"/>
                                    </p:animScale>
                                  </p:childTnLst>
                                </p:cTn>
                              </p:par>
                              <p:par>
                                <p:cTn id="238" presetID="0" presetClass="entr" presetSubtype="0" fill="hold" grpId="0" nodeType="withEffect">
                                  <p:stCondLst>
                                    <p:cond delay="1000"/>
                                  </p:stCondLst>
                                  <p:iterate type="lt">
                                    <p:tmPct val="10000"/>
                                  </p:iterate>
                                  <p:childTnLst>
                                    <p:set>
                                      <p:cBhvr>
                                        <p:cTn id="239" dur="1" fill="hold">
                                          <p:stCondLst>
                                            <p:cond delay="0"/>
                                          </p:stCondLst>
                                        </p:cTn>
                                        <p:tgtEl>
                                          <p:spTgt spid="22"/>
                                        </p:tgtEl>
                                        <p:attrNameLst>
                                          <p:attrName>style.visibility</p:attrName>
                                        </p:attrNameLst>
                                      </p:cBhvr>
                                      <p:to>
                                        <p:strVal val="visible"/>
                                      </p:to>
                                    </p:set>
                                    <p:animEffect transition="in" filter="dissolve">
                                      <p:cBhvr>
                                        <p:cTn id="240" dur="500">
                                          <p:stCondLst>
                                            <p:cond delay="0"/>
                                          </p:stCondLst>
                                        </p:cTn>
                                        <p:tgtEl>
                                          <p:spTgt spid="22"/>
                                        </p:tgtEl>
                                      </p:cBhvr>
                                    </p:animEffect>
                                    <p:anim to="" calcmode="lin" valueType="num">
                                      <p:cBhvr>
                                        <p:cTn id="241"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242"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243" presetID="26" presetClass="emph" presetSubtype="0" fill="hold" grpId="1" nodeType="withEffect">
                                  <p:stCondLst>
                                    <p:cond delay="1500"/>
                                  </p:stCondLst>
                                  <p:iterate type="lt">
                                    <p:tmPct val="0"/>
                                  </p:iterate>
                                  <p:childTnLst>
                                    <p:animEffect transition="out" filter="fade">
                                      <p:cBhvr>
                                        <p:cTn id="244" dur="500" tmFilter="0, 0; .2, .5; .8, .5; 1, 0"/>
                                        <p:tgtEl>
                                          <p:spTgt spid="22"/>
                                        </p:tgtEl>
                                      </p:cBhvr>
                                    </p:animEffect>
                                    <p:animScale>
                                      <p:cBhvr>
                                        <p:cTn id="245"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1"/>
      <p:bldP spid="3" grpId="0"/>
      <p:bldP spid="3" grpId="1"/>
      <p:bldP spid="3" grpId="2"/>
      <p:bldP spid="4" grpId="0"/>
      <p:bldP spid="4" grpId="1"/>
      <p:bldP spid="4"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9" grpId="0"/>
      <p:bldP spid="19" grpId="1"/>
      <p:bldP spid="20" grpId="0"/>
      <p:bldP spid="20" grpId="1"/>
      <p:bldP spid="21" grpId="0"/>
      <p:bldP spid="21" grpId="1"/>
      <p:bldP spid="22" grpId="0"/>
      <p:bldP spid="22" grpId="1"/>
      <p:bldP spid="23" grpId="0"/>
      <p:bldP spid="23" grpId="1"/>
      <p:bldP spid="30" grpId="0"/>
      <p:bldP spid="30" grpId="1"/>
      <p:bldP spid="29" grpId="0"/>
      <p:bldP spid="29" grpId="1"/>
      <p:bldP spid="26" grpId="0"/>
      <p:bldP spid="26" grpId="1"/>
      <p:bldP spid="27" grpId="0"/>
      <p:bldP spid="27" grpId="1"/>
      <p:bldP spid="24" grpId="0"/>
      <p:bldP spid="24" grpId="1"/>
      <p:bldP spid="25" grpId="0"/>
      <p:bldP spid="2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081" name="!!Morph">
            <a:extLst>
              <a:ext uri="{FF2B5EF4-FFF2-40B4-BE49-F238E27FC236}">
                <a16:creationId xmlns:a16="http://schemas.microsoft.com/office/drawing/2014/main" id="{48EE705B-44F9-A73B-3B52-CB7665F5F91F}"/>
              </a:ext>
            </a:extLst>
          </p:cNvPr>
          <p:cNvSpPr/>
          <p:nvPr/>
        </p:nvSpPr>
        <p:spPr>
          <a:xfrm>
            <a:off x="4031057" y="3264371"/>
            <a:ext cx="985240" cy="1116152"/>
          </a:xfrm>
          <a:custGeom>
            <a:avLst/>
            <a:gdLst>
              <a:gd name="connsiteX0" fmla="*/ 492369 w 984738"/>
              <a:gd name="connsiteY0" fmla="*/ 272562 h 1090246"/>
              <a:gd name="connsiteX1" fmla="*/ 492369 w 984738"/>
              <a:gd name="connsiteY1" fmla="*/ 1090246 h 1090246"/>
              <a:gd name="connsiteX2" fmla="*/ 492369 w 984738"/>
              <a:gd name="connsiteY2" fmla="*/ 272562 h 1090246"/>
              <a:gd name="connsiteX0" fmla="*/ 482502 w 992051"/>
              <a:gd name="connsiteY0" fmla="*/ 235654 h 1182292"/>
              <a:gd name="connsiteX1" fmla="*/ 502040 w 992051"/>
              <a:gd name="connsiteY1" fmla="*/ 1182292 h 1182292"/>
              <a:gd name="connsiteX2" fmla="*/ 482502 w 992051"/>
              <a:gd name="connsiteY2" fmla="*/ 235654 h 1182292"/>
              <a:gd name="connsiteX0" fmla="*/ 478421 w 987970"/>
              <a:gd name="connsiteY0" fmla="*/ 235654 h 1182292"/>
              <a:gd name="connsiteX1" fmla="*/ 497959 w 987970"/>
              <a:gd name="connsiteY1" fmla="*/ 1182292 h 1182292"/>
              <a:gd name="connsiteX2" fmla="*/ 478421 w 987970"/>
              <a:gd name="connsiteY2" fmla="*/ 235654 h 1182292"/>
              <a:gd name="connsiteX0" fmla="*/ 478421 w 998998"/>
              <a:gd name="connsiteY0" fmla="*/ 169514 h 1116152"/>
              <a:gd name="connsiteX1" fmla="*/ 497959 w 998998"/>
              <a:gd name="connsiteY1" fmla="*/ 1116152 h 1116152"/>
              <a:gd name="connsiteX2" fmla="*/ 478421 w 998998"/>
              <a:gd name="connsiteY2" fmla="*/ 169514 h 1116152"/>
              <a:gd name="connsiteX0" fmla="*/ 478421 w 985240"/>
              <a:gd name="connsiteY0" fmla="*/ 169514 h 1116152"/>
              <a:gd name="connsiteX1" fmla="*/ 497959 w 985240"/>
              <a:gd name="connsiteY1" fmla="*/ 1116152 h 1116152"/>
              <a:gd name="connsiteX2" fmla="*/ 478421 w 985240"/>
              <a:gd name="connsiteY2" fmla="*/ 169514 h 1116152"/>
            </a:gdLst>
            <a:ahLst/>
            <a:cxnLst>
              <a:cxn ang="0">
                <a:pos x="connsiteX0" y="connsiteY0"/>
              </a:cxn>
              <a:cxn ang="0">
                <a:pos x="connsiteX1" y="connsiteY1"/>
              </a:cxn>
              <a:cxn ang="0">
                <a:pos x="connsiteX2" y="connsiteY2"/>
              </a:cxn>
            </a:cxnLst>
            <a:rect l="l" t="t" r="r" b="b"/>
            <a:pathLst>
              <a:path w="985240" h="1116152">
                <a:moveTo>
                  <a:pt x="478421" y="169514"/>
                </a:moveTo>
                <a:cubicBezTo>
                  <a:pt x="726560" y="-239817"/>
                  <a:pt x="1471950" y="290652"/>
                  <a:pt x="497959" y="1116152"/>
                </a:cubicBezTo>
                <a:cubicBezTo>
                  <a:pt x="-507294" y="298468"/>
                  <a:pt x="288898" y="-310156"/>
                  <a:pt x="478421" y="1695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inal">
            <a:extLst>
              <a:ext uri="{FF2B5EF4-FFF2-40B4-BE49-F238E27FC236}">
                <a16:creationId xmlns:a16="http://schemas.microsoft.com/office/drawing/2014/main" id="{63D1BEBC-0785-1B79-560E-76CCC992B4E1}"/>
              </a:ext>
            </a:extLst>
          </p:cNvPr>
          <p:cNvSpPr txBox="1">
            <a:spLocks noChangeArrowheads="1"/>
          </p:cNvSpPr>
          <p:nvPr/>
        </p:nvSpPr>
        <p:spPr>
          <a:xfrm>
            <a:off x="401770" y="195587"/>
            <a:ext cx="8340461" cy="6466827"/>
          </a:xfrm>
          <a:prstGeom prst="rect">
            <a:avLst/>
          </a:prstGeom>
        </p:spPr>
        <p:txBody>
          <a:bodyPr vert="horz" wrap="square"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4800"/>
              </a:lnSpc>
              <a:spcAft>
                <a:spcPts val="0"/>
              </a:spcAft>
            </a:pPr>
            <a:r>
              <a:rPr lang="en-US" altLang="en-US" sz="4200" b="1" dirty="0">
                <a:ln w="3175" cmpd="sng">
                  <a:solidFill>
                    <a:srgbClr val="FFFFFF"/>
                  </a:solidFill>
                  <a:prstDash val="solid"/>
                  <a:miter lim="800000"/>
                </a:ln>
                <a:solidFill>
                  <a:srgbClr val="CC00FF"/>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think you are religious </a:t>
            </a:r>
          </a:p>
          <a:p>
            <a:pPr algn="l" fontAlgn="auto">
              <a:lnSpc>
                <a:spcPts val="4800"/>
              </a:lnSpc>
              <a:spcAft>
                <a:spcPts val="0"/>
              </a:spcAft>
            </a:pPr>
            <a:r>
              <a:rPr lang="en-US" altLang="en-US" sz="4200" b="1" dirty="0">
                <a:ln w="17780" cmpd="sng">
                  <a:solidFill>
                    <a:srgbClr val="FFFFFF"/>
                  </a:solidFill>
                  <a:prstDash val="solid"/>
                  <a:miter lim="800000"/>
                </a:ln>
                <a:solidFill>
                  <a:srgbClr val="FF0000"/>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a:t>
            </a:r>
            <a:r>
              <a:rPr lang="en-US" altLang="en-US" sz="4200" b="1" dirty="0">
                <a:ln w="17780" cmpd="sng">
                  <a:solidFill>
                    <a:srgbClr val="FFFFFF"/>
                  </a:solidFill>
                  <a:prstDash val="solid"/>
                  <a:miter lim="800000"/>
                </a:ln>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and do not bridle your tongue </a:t>
            </a:r>
          </a:p>
          <a:p>
            <a:pPr algn="l" fontAlgn="auto">
              <a:lnSpc>
                <a:spcPts val="4800"/>
              </a:lnSpc>
              <a:spcAft>
                <a:spcPts val="0"/>
              </a:spcAft>
            </a:pPr>
            <a:r>
              <a:rPr lang="en-US" altLang="en-US" sz="4200" b="1" dirty="0">
                <a:ln w="17780" cmpd="sng">
                  <a:solidFill>
                    <a:srgbClr val="FFFFFF"/>
                  </a:solidFill>
                  <a:prstDash val="solid"/>
                  <a:miter lim="800000"/>
                </a:ln>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you deceive your own heart</a:t>
            </a:r>
          </a:p>
          <a:p>
            <a:pPr algn="l" fontAlgn="auto">
              <a:lnSpc>
                <a:spcPts val="4800"/>
              </a:lnSpc>
              <a:spcAft>
                <a:spcPts val="0"/>
              </a:spcAft>
            </a:pPr>
            <a:r>
              <a:rPr lang="en-US" altLang="en-US" sz="4200" b="1" dirty="0">
                <a:ln w="17780" cmpd="sng">
                  <a:solidFill>
                    <a:srgbClr val="FFFFFF"/>
                  </a:solidFill>
                  <a:prstDash val="solid"/>
                  <a:miter lim="800000"/>
                </a:ln>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one's religion is useless</a:t>
            </a:r>
          </a:p>
          <a:p>
            <a:pPr algn="l" fontAlgn="auto">
              <a:spcAft>
                <a:spcPts val="0"/>
              </a:spcAft>
            </a:pPr>
            <a:endParaRPr lang="en-US" altLang="en-US" sz="2000" b="1" dirty="0">
              <a:ln w="17780" cmpd="sng">
                <a:solidFill>
                  <a:srgbClr val="FFFFFF"/>
                </a:solidFill>
                <a:prstDash val="solid"/>
                <a:miter lim="800000"/>
              </a:ln>
              <a:solidFill>
                <a:srgbClr val="FF0000"/>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endParaRPr>
          </a:p>
          <a:p>
            <a:pPr algn="l" fontAlgn="auto">
              <a:lnSpc>
                <a:spcPts val="4800"/>
              </a:lnSpc>
              <a:spcAft>
                <a:spcPts val="0"/>
              </a:spcAft>
            </a:pPr>
            <a:r>
              <a:rPr lang="en-US" altLang="en-US" sz="4200" b="1" dirty="0">
                <a:ln w="17780" cmpd="sng">
                  <a:solidFill>
                    <a:srgbClr val="FFFFFF"/>
                  </a:solidFill>
                  <a:prstDash val="solid"/>
                  <a:miter lim="800000"/>
                </a:ln>
                <a:solidFill>
                  <a:schemeClr val="bg1"/>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Pure and undefiled religion </a:t>
            </a:r>
          </a:p>
          <a:p>
            <a:pPr algn="l" fontAlgn="auto">
              <a:lnSpc>
                <a:spcPts val="4800"/>
              </a:lnSpc>
              <a:spcAft>
                <a:spcPts val="0"/>
              </a:spcAft>
            </a:pPr>
            <a:r>
              <a:rPr lang="en-US" altLang="en-US" sz="4200" b="1" dirty="0">
                <a:ln w="17780" cmpd="sng">
                  <a:solidFill>
                    <a:srgbClr val="FFFFFF"/>
                  </a:solidFill>
                  <a:prstDash val="solid"/>
                  <a:miter lim="800000"/>
                </a:ln>
                <a:solidFill>
                  <a:schemeClr val="bg1"/>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before God and the Father is this: </a:t>
            </a:r>
          </a:p>
          <a:p>
            <a:pPr algn="l" fontAlgn="auto">
              <a:lnSpc>
                <a:spcPts val="4800"/>
              </a:lnSpc>
              <a:spcAft>
                <a:spcPts val="0"/>
              </a:spcAft>
            </a:pPr>
            <a:r>
              <a:rPr lang="en-US" altLang="en-US" sz="4200" b="1" dirty="0">
                <a:ln w="17780" cmpd="sng">
                  <a:solidFill>
                    <a:srgbClr val="FFFFFF"/>
                  </a:solidFill>
                  <a:prstDash val="solid"/>
                  <a:miter lim="800000"/>
                </a:ln>
                <a:solidFill>
                  <a:srgbClr val="FF0000"/>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a:t>
            </a:r>
            <a:r>
              <a:rPr lang="en-US" altLang="en-US" sz="4200" b="1" dirty="0">
                <a:ln w="3175" cmpd="sng">
                  <a:solidFill>
                    <a:srgbClr val="FFFFFF"/>
                  </a:solidFill>
                  <a:prstDash val="solid"/>
                  <a:miter lim="800000"/>
                </a:ln>
                <a:solidFill>
                  <a:srgbClr val="CC00FF"/>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to visit orphans and widows</a:t>
            </a:r>
          </a:p>
          <a:p>
            <a:pPr algn="l" fontAlgn="auto">
              <a:lnSpc>
                <a:spcPts val="4800"/>
              </a:lnSpc>
              <a:spcAft>
                <a:spcPts val="0"/>
              </a:spcAft>
            </a:pPr>
            <a:r>
              <a:rPr lang="en-US" altLang="en-US" sz="4200" b="1" dirty="0">
                <a:ln w="3175" cmpd="sng">
                  <a:solidFill>
                    <a:srgbClr val="FFFFFF"/>
                  </a:solidFill>
                  <a:prstDash val="solid"/>
                  <a:miter lim="800000"/>
                </a:ln>
                <a:solidFill>
                  <a:srgbClr val="CC00FF"/>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in their trouble</a:t>
            </a:r>
          </a:p>
          <a:p>
            <a:pPr algn="l" fontAlgn="auto">
              <a:lnSpc>
                <a:spcPts val="4800"/>
              </a:lnSpc>
              <a:spcAft>
                <a:spcPts val="0"/>
              </a:spcAft>
            </a:pPr>
            <a:r>
              <a:rPr lang="en-US" altLang="en-US" sz="4200" b="1" dirty="0">
                <a:ln w="3175" cmpd="sng">
                  <a:solidFill>
                    <a:srgbClr val="FFFFFF"/>
                  </a:solidFill>
                  <a:prstDash val="solid"/>
                  <a:miter lim="800000"/>
                </a:ln>
                <a:solidFill>
                  <a:srgbClr val="CC00FF"/>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to keep oneself unspotted </a:t>
            </a:r>
          </a:p>
          <a:p>
            <a:pPr algn="l" fontAlgn="auto">
              <a:lnSpc>
                <a:spcPts val="4800"/>
              </a:lnSpc>
              <a:spcAft>
                <a:spcPts val="0"/>
              </a:spcAft>
            </a:pPr>
            <a:r>
              <a:rPr lang="en-US" altLang="en-US" sz="4200" b="1" dirty="0">
                <a:ln w="3175" cmpd="sng">
                  <a:solidFill>
                    <a:srgbClr val="FFFFFF"/>
                  </a:solidFill>
                  <a:prstDash val="solid"/>
                  <a:miter lim="800000"/>
                </a:ln>
                <a:solidFill>
                  <a:srgbClr val="CC00FF"/>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rPr>
              <a:t>			   from the world                 </a:t>
            </a:r>
            <a:endParaRPr lang="en-US" altLang="en-US" sz="4200" b="1" i="1" dirty="0">
              <a:ln w="3175" cmpd="sng">
                <a:solidFill>
                  <a:srgbClr val="FFFFFF"/>
                </a:solidFill>
                <a:prstDash val="solid"/>
                <a:miter lim="800000"/>
              </a:ln>
              <a:solidFill>
                <a:srgbClr val="CC00FF"/>
              </a:solidFill>
              <a:effectLst>
                <a:glow rad="101600">
                  <a:schemeClr val="tx1"/>
                </a:glow>
                <a:outerShdw blurRad="12700" algn="tl" rotWithShape="0">
                  <a:srgbClr val="000000"/>
                </a:outerShdw>
              </a:effectLst>
              <a:latin typeface="Calibri" panose="020F0502020204030204" pitchFamily="34" charset="0"/>
              <a:cs typeface="Calibri" panose="020F0502020204030204" pitchFamily="34" charset="0"/>
            </a:endParaRPr>
          </a:p>
        </p:txBody>
      </p:sp>
      <p:sp>
        <p:nvSpPr>
          <p:cNvPr id="3074" name="Main"/>
          <p:cNvSpPr>
            <a:spLocks noGrp="1" noChangeArrowheads="1"/>
          </p:cNvSpPr>
          <p:nvPr>
            <p:ph type="title"/>
          </p:nvPr>
        </p:nvSpPr>
        <p:spPr>
          <a:xfrm>
            <a:off x="310244" y="406741"/>
            <a:ext cx="8523513" cy="6044519"/>
          </a:xfrm>
        </p:spPr>
        <p:txBody>
          <a:bodyPr>
            <a:noAutofit/>
            <a:scene3d>
              <a:camera prst="orthographicFront"/>
              <a:lightRig rig="flat" dir="t"/>
            </a:scene3d>
            <a:sp3d extrusionH="57150" prstMaterial="plastic">
              <a:bevelT w="38100" h="38100"/>
            </a:sp3d>
          </a:bodyPr>
          <a:lstStyle/>
          <a:p>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If anyone among you thinks he is religious, and does not bridle his tongue but deceives his own heart, this one's religion is useless. Pure and undefiled religion before God and the Father is this: to visit orphans and widows in their trouble, and to keep oneself unspotted from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James 1:26-27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p>
        </p:txBody>
      </p:sp>
      <p:sp>
        <p:nvSpPr>
          <p:cNvPr id="8" name="Arrow: Bent-Up 9">
            <a:extLst>
              <a:ext uri="{FF2B5EF4-FFF2-40B4-BE49-F238E27FC236}">
                <a16:creationId xmlns:a16="http://schemas.microsoft.com/office/drawing/2014/main" id="{163339E1-92C6-8AC5-952D-37A88C8B3D30}"/>
              </a:ext>
            </a:extLst>
          </p:cNvPr>
          <p:cNvSpPr/>
          <p:nvPr/>
        </p:nvSpPr>
        <p:spPr>
          <a:xfrm rot="5400000">
            <a:off x="862760" y="928070"/>
            <a:ext cx="349096" cy="352845"/>
          </a:xfrm>
          <a:prstGeom prst="bentUpArrow">
            <a:avLst>
              <a:gd name="adj1" fmla="val 26365"/>
              <a:gd name="adj2" fmla="val 32031"/>
              <a:gd name="adj3" fmla="val 50000"/>
            </a:avLst>
          </a:prstGeom>
          <a:solidFill>
            <a:schemeClr val="tx1"/>
          </a:solidFill>
          <a:ln w="1905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9" name="Arrow: Bent-Up 9">
            <a:extLst>
              <a:ext uri="{FF2B5EF4-FFF2-40B4-BE49-F238E27FC236}">
                <a16:creationId xmlns:a16="http://schemas.microsoft.com/office/drawing/2014/main" id="{063A58D3-E46F-2C61-60CF-23BB7593639C}"/>
              </a:ext>
            </a:extLst>
          </p:cNvPr>
          <p:cNvSpPr/>
          <p:nvPr/>
        </p:nvSpPr>
        <p:spPr>
          <a:xfrm rot="5400000">
            <a:off x="1700960" y="1573766"/>
            <a:ext cx="349096" cy="352845"/>
          </a:xfrm>
          <a:prstGeom prst="bentUpArrow">
            <a:avLst>
              <a:gd name="adj1" fmla="val 26365"/>
              <a:gd name="adj2" fmla="val 32031"/>
              <a:gd name="adj3" fmla="val 50000"/>
            </a:avLst>
          </a:prstGeom>
          <a:solidFill>
            <a:schemeClr val="tx1"/>
          </a:solidFill>
          <a:ln w="1905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10" name="Arrow: Bent-Up 9">
            <a:extLst>
              <a:ext uri="{FF2B5EF4-FFF2-40B4-BE49-F238E27FC236}">
                <a16:creationId xmlns:a16="http://schemas.microsoft.com/office/drawing/2014/main" id="{E6BEF5E0-7A82-8FFF-E3DA-0DE5071A945C}"/>
              </a:ext>
            </a:extLst>
          </p:cNvPr>
          <p:cNvSpPr/>
          <p:nvPr/>
        </p:nvSpPr>
        <p:spPr>
          <a:xfrm rot="5400000">
            <a:off x="2960267" y="2135240"/>
            <a:ext cx="349096" cy="352845"/>
          </a:xfrm>
          <a:prstGeom prst="bentUpArrow">
            <a:avLst>
              <a:gd name="adj1" fmla="val 26365"/>
              <a:gd name="adj2" fmla="val 32031"/>
              <a:gd name="adj3" fmla="val 50000"/>
            </a:avLst>
          </a:prstGeom>
          <a:solidFill>
            <a:schemeClr val="tx1"/>
          </a:solidFill>
          <a:ln w="1905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11" name="Arrow: Bent-Up 9">
            <a:extLst>
              <a:ext uri="{FF2B5EF4-FFF2-40B4-BE49-F238E27FC236}">
                <a16:creationId xmlns:a16="http://schemas.microsoft.com/office/drawing/2014/main" id="{BCC106DE-183F-E80E-02E4-E8BE5C0012C3}"/>
              </a:ext>
            </a:extLst>
          </p:cNvPr>
          <p:cNvSpPr/>
          <p:nvPr/>
        </p:nvSpPr>
        <p:spPr>
          <a:xfrm rot="5400000">
            <a:off x="3013393" y="4890472"/>
            <a:ext cx="349096" cy="352845"/>
          </a:xfrm>
          <a:prstGeom prst="bentUpArrow">
            <a:avLst>
              <a:gd name="adj1" fmla="val 26365"/>
              <a:gd name="adj2" fmla="val 32031"/>
              <a:gd name="adj3" fmla="val 50000"/>
            </a:avLst>
          </a:prstGeom>
          <a:solidFill>
            <a:srgbClr val="CC00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Arrow: Bent-Up 9">
            <a:extLst>
              <a:ext uri="{FF2B5EF4-FFF2-40B4-BE49-F238E27FC236}">
                <a16:creationId xmlns:a16="http://schemas.microsoft.com/office/drawing/2014/main" id="{72BE5322-51E2-561D-2586-41DD05B3C6E0}"/>
              </a:ext>
            </a:extLst>
          </p:cNvPr>
          <p:cNvSpPr/>
          <p:nvPr/>
        </p:nvSpPr>
        <p:spPr>
          <a:xfrm rot="5400000">
            <a:off x="3013393" y="6113684"/>
            <a:ext cx="349096" cy="352845"/>
          </a:xfrm>
          <a:prstGeom prst="bentUpArrow">
            <a:avLst>
              <a:gd name="adj1" fmla="val 26365"/>
              <a:gd name="adj2" fmla="val 32031"/>
              <a:gd name="adj3" fmla="val 50000"/>
            </a:avLst>
          </a:prstGeom>
          <a:solidFill>
            <a:srgbClr val="CC00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EB4137C8-95AE-AEE4-2358-39F3E492AEC3}"/>
              </a:ext>
            </a:extLst>
          </p:cNvPr>
          <p:cNvSpPr txBox="1">
            <a:spLocks noChangeArrowheads="1"/>
          </p:cNvSpPr>
          <p:nvPr/>
        </p:nvSpPr>
        <p:spPr bwMode="auto">
          <a:xfrm>
            <a:off x="5517222" y="473868"/>
            <a:ext cx="1522872" cy="81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think</a:t>
            </a:r>
          </a:p>
        </p:txBody>
      </p:sp>
      <p:sp>
        <p:nvSpPr>
          <p:cNvPr id="4" name="you">
            <a:extLst>
              <a:ext uri="{FF2B5EF4-FFF2-40B4-BE49-F238E27FC236}">
                <a16:creationId xmlns:a16="http://schemas.microsoft.com/office/drawing/2014/main" id="{5C02B900-F68E-B252-C05E-0C83BF9E6E6B}"/>
              </a:ext>
            </a:extLst>
          </p:cNvPr>
          <p:cNvSpPr txBox="1">
            <a:spLocks noChangeArrowheads="1"/>
          </p:cNvSpPr>
          <p:nvPr/>
        </p:nvSpPr>
        <p:spPr bwMode="auto">
          <a:xfrm>
            <a:off x="4511843" y="495129"/>
            <a:ext cx="133350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you</a:t>
            </a:r>
          </a:p>
        </p:txBody>
      </p:sp>
      <p:sp>
        <p:nvSpPr>
          <p:cNvPr id="7" name="Rectangle 2">
            <a:extLst>
              <a:ext uri="{FF2B5EF4-FFF2-40B4-BE49-F238E27FC236}">
                <a16:creationId xmlns:a16="http://schemas.microsoft.com/office/drawing/2014/main" id="{9D3A6AF0-8F5A-53A4-5697-DD75C81314BA}"/>
              </a:ext>
            </a:extLst>
          </p:cNvPr>
          <p:cNvSpPr txBox="1">
            <a:spLocks noChangeArrowheads="1"/>
          </p:cNvSpPr>
          <p:nvPr/>
        </p:nvSpPr>
        <p:spPr bwMode="auto">
          <a:xfrm>
            <a:off x="2484813" y="2407386"/>
            <a:ext cx="7666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re</a:t>
            </a:r>
          </a:p>
        </p:txBody>
      </p:sp>
      <p:sp>
        <p:nvSpPr>
          <p:cNvPr id="6" name="Rectangle 2">
            <a:extLst>
              <a:ext uri="{FF2B5EF4-FFF2-40B4-BE49-F238E27FC236}">
                <a16:creationId xmlns:a16="http://schemas.microsoft.com/office/drawing/2014/main" id="{D2AA2002-4EF7-9AFB-2470-73B644A73D44}"/>
              </a:ext>
            </a:extLst>
          </p:cNvPr>
          <p:cNvSpPr txBox="1">
            <a:spLocks noChangeArrowheads="1"/>
          </p:cNvSpPr>
          <p:nvPr/>
        </p:nvSpPr>
        <p:spPr bwMode="auto">
          <a:xfrm>
            <a:off x="2875546" y="1171166"/>
            <a:ext cx="745373" cy="70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a:t>
            </a:r>
          </a:p>
        </p:txBody>
      </p:sp>
      <p:sp>
        <p:nvSpPr>
          <p:cNvPr id="13" name="Rectangle 2">
            <a:extLst>
              <a:ext uri="{FF2B5EF4-FFF2-40B4-BE49-F238E27FC236}">
                <a16:creationId xmlns:a16="http://schemas.microsoft.com/office/drawing/2014/main" id="{349E4F98-B277-B39D-BAB6-4C66B508A2DB}"/>
              </a:ext>
            </a:extLst>
          </p:cNvPr>
          <p:cNvSpPr txBox="1">
            <a:spLocks noChangeArrowheads="1"/>
          </p:cNvSpPr>
          <p:nvPr/>
        </p:nvSpPr>
        <p:spPr bwMode="auto">
          <a:xfrm>
            <a:off x="721894" y="1106905"/>
            <a:ext cx="2382874" cy="8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religious</a:t>
            </a:r>
          </a:p>
        </p:txBody>
      </p:sp>
      <p:sp>
        <p:nvSpPr>
          <p:cNvPr id="14" name="Rectangle 2">
            <a:extLst>
              <a:ext uri="{FF2B5EF4-FFF2-40B4-BE49-F238E27FC236}">
                <a16:creationId xmlns:a16="http://schemas.microsoft.com/office/drawing/2014/main" id="{F794BF1B-8594-7550-4BB0-BA90FFBB0757}"/>
              </a:ext>
            </a:extLst>
          </p:cNvPr>
          <p:cNvSpPr txBox="1">
            <a:spLocks noChangeArrowheads="1"/>
          </p:cNvSpPr>
          <p:nvPr/>
        </p:nvSpPr>
        <p:spPr bwMode="auto">
          <a:xfrm>
            <a:off x="2903023" y="1092994"/>
            <a:ext cx="1957107" cy="85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and do</a:t>
            </a:r>
          </a:p>
        </p:txBody>
      </p:sp>
      <p:sp>
        <p:nvSpPr>
          <p:cNvPr id="15" name="Rectangle 2">
            <a:extLst>
              <a:ext uri="{FF2B5EF4-FFF2-40B4-BE49-F238E27FC236}">
                <a16:creationId xmlns:a16="http://schemas.microsoft.com/office/drawing/2014/main" id="{6C99E781-CF7D-6B4D-E9A0-B2E78C629699}"/>
              </a:ext>
            </a:extLst>
          </p:cNvPr>
          <p:cNvSpPr txBox="1">
            <a:spLocks noChangeArrowheads="1"/>
          </p:cNvSpPr>
          <p:nvPr/>
        </p:nvSpPr>
        <p:spPr bwMode="auto">
          <a:xfrm>
            <a:off x="5029199" y="1082843"/>
            <a:ext cx="2610888" cy="87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not bridle</a:t>
            </a:r>
          </a:p>
        </p:txBody>
      </p:sp>
      <p:sp>
        <p:nvSpPr>
          <p:cNvPr id="16" name="you">
            <a:extLst>
              <a:ext uri="{FF2B5EF4-FFF2-40B4-BE49-F238E27FC236}">
                <a16:creationId xmlns:a16="http://schemas.microsoft.com/office/drawing/2014/main" id="{6AE03A66-EDFE-05DE-D081-C064D600EDF5}"/>
              </a:ext>
            </a:extLst>
          </p:cNvPr>
          <p:cNvSpPr txBox="1">
            <a:spLocks noChangeArrowheads="1"/>
          </p:cNvSpPr>
          <p:nvPr/>
        </p:nvSpPr>
        <p:spPr bwMode="auto">
          <a:xfrm>
            <a:off x="4503879" y="526631"/>
            <a:ext cx="1351178" cy="71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you</a:t>
            </a:r>
          </a:p>
        </p:txBody>
      </p:sp>
      <p:sp>
        <p:nvSpPr>
          <p:cNvPr id="17" name="r">
            <a:extLst>
              <a:ext uri="{FF2B5EF4-FFF2-40B4-BE49-F238E27FC236}">
                <a16:creationId xmlns:a16="http://schemas.microsoft.com/office/drawing/2014/main" id="{18E69798-BDDB-7406-1718-3AD011523556}"/>
              </a:ext>
            </a:extLst>
          </p:cNvPr>
          <p:cNvSpPr txBox="1">
            <a:spLocks noChangeArrowheads="1"/>
          </p:cNvSpPr>
          <p:nvPr/>
        </p:nvSpPr>
        <p:spPr bwMode="auto">
          <a:xfrm>
            <a:off x="6220326" y="1106906"/>
            <a:ext cx="575762" cy="83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r</a:t>
            </a:r>
          </a:p>
        </p:txBody>
      </p:sp>
      <p:sp>
        <p:nvSpPr>
          <p:cNvPr id="18" name="Rectangle 2">
            <a:extLst>
              <a:ext uri="{FF2B5EF4-FFF2-40B4-BE49-F238E27FC236}">
                <a16:creationId xmlns:a16="http://schemas.microsoft.com/office/drawing/2014/main" id="{10EB7C9E-5948-260F-94B6-4497A98B6108}"/>
              </a:ext>
            </a:extLst>
          </p:cNvPr>
          <p:cNvSpPr txBox="1">
            <a:spLocks noChangeArrowheads="1"/>
          </p:cNvSpPr>
          <p:nvPr/>
        </p:nvSpPr>
        <p:spPr bwMode="auto">
          <a:xfrm>
            <a:off x="495299" y="1757964"/>
            <a:ext cx="1954551" cy="8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tongue</a:t>
            </a:r>
          </a:p>
        </p:txBody>
      </p:sp>
      <p:sp>
        <p:nvSpPr>
          <p:cNvPr id="19" name="you">
            <a:extLst>
              <a:ext uri="{FF2B5EF4-FFF2-40B4-BE49-F238E27FC236}">
                <a16:creationId xmlns:a16="http://schemas.microsoft.com/office/drawing/2014/main" id="{0A696247-C809-F782-B826-8119DD97C97E}"/>
              </a:ext>
            </a:extLst>
          </p:cNvPr>
          <p:cNvSpPr txBox="1">
            <a:spLocks noChangeArrowheads="1"/>
          </p:cNvSpPr>
          <p:nvPr/>
        </p:nvSpPr>
        <p:spPr bwMode="auto">
          <a:xfrm>
            <a:off x="4577240" y="529252"/>
            <a:ext cx="1201438" cy="70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you</a:t>
            </a:r>
          </a:p>
        </p:txBody>
      </p:sp>
      <p:sp>
        <p:nvSpPr>
          <p:cNvPr id="20" name="Rectangle 2">
            <a:extLst>
              <a:ext uri="{FF2B5EF4-FFF2-40B4-BE49-F238E27FC236}">
                <a16:creationId xmlns:a16="http://schemas.microsoft.com/office/drawing/2014/main" id="{903D7D49-6FA6-B11C-5D5C-9527B2341C2D}"/>
              </a:ext>
            </a:extLst>
          </p:cNvPr>
          <p:cNvSpPr txBox="1">
            <a:spLocks noChangeArrowheads="1"/>
          </p:cNvSpPr>
          <p:nvPr/>
        </p:nvSpPr>
        <p:spPr bwMode="auto">
          <a:xfrm>
            <a:off x="2979004" y="1727139"/>
            <a:ext cx="2244869" cy="87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deceive</a:t>
            </a:r>
          </a:p>
        </p:txBody>
      </p:sp>
      <p:sp>
        <p:nvSpPr>
          <p:cNvPr id="21" name="you">
            <a:extLst>
              <a:ext uri="{FF2B5EF4-FFF2-40B4-BE49-F238E27FC236}">
                <a16:creationId xmlns:a16="http://schemas.microsoft.com/office/drawing/2014/main" id="{9D6D687F-8344-56EF-1693-B04BDEE73035}"/>
              </a:ext>
            </a:extLst>
          </p:cNvPr>
          <p:cNvSpPr txBox="1">
            <a:spLocks noChangeArrowheads="1"/>
          </p:cNvSpPr>
          <p:nvPr/>
        </p:nvSpPr>
        <p:spPr bwMode="auto">
          <a:xfrm>
            <a:off x="4551451" y="534492"/>
            <a:ext cx="1247775" cy="69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you</a:t>
            </a:r>
          </a:p>
        </p:txBody>
      </p:sp>
      <p:sp>
        <p:nvSpPr>
          <p:cNvPr id="22" name="r">
            <a:extLst>
              <a:ext uri="{FF2B5EF4-FFF2-40B4-BE49-F238E27FC236}">
                <a16:creationId xmlns:a16="http://schemas.microsoft.com/office/drawing/2014/main" id="{273422B3-3244-D521-2E98-7211A91CBC10}"/>
              </a:ext>
            </a:extLst>
          </p:cNvPr>
          <p:cNvSpPr txBox="1">
            <a:spLocks noChangeArrowheads="1"/>
          </p:cNvSpPr>
          <p:nvPr/>
        </p:nvSpPr>
        <p:spPr bwMode="auto">
          <a:xfrm>
            <a:off x="6249069" y="1109664"/>
            <a:ext cx="516062" cy="80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r</a:t>
            </a:r>
          </a:p>
        </p:txBody>
      </p:sp>
      <p:sp>
        <p:nvSpPr>
          <p:cNvPr id="23" name="Rectangle 2">
            <a:extLst>
              <a:ext uri="{FF2B5EF4-FFF2-40B4-BE49-F238E27FC236}">
                <a16:creationId xmlns:a16="http://schemas.microsoft.com/office/drawing/2014/main" id="{F15F270B-F5CE-6056-9070-C7811669C6FF}"/>
              </a:ext>
            </a:extLst>
          </p:cNvPr>
          <p:cNvSpPr txBox="1">
            <a:spLocks noChangeArrowheads="1"/>
          </p:cNvSpPr>
          <p:nvPr/>
        </p:nvSpPr>
        <p:spPr bwMode="auto">
          <a:xfrm>
            <a:off x="5835721" y="1716865"/>
            <a:ext cx="2672486" cy="89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own heart</a:t>
            </a:r>
          </a:p>
        </p:txBody>
      </p:sp>
      <p:sp>
        <p:nvSpPr>
          <p:cNvPr id="24" name="Rectangle 2">
            <a:extLst>
              <a:ext uri="{FF2B5EF4-FFF2-40B4-BE49-F238E27FC236}">
                <a16:creationId xmlns:a16="http://schemas.microsoft.com/office/drawing/2014/main" id="{42D48F91-D1F7-147A-0A62-81CAF832B158}"/>
              </a:ext>
            </a:extLst>
          </p:cNvPr>
          <p:cNvSpPr txBox="1">
            <a:spLocks noChangeArrowheads="1"/>
          </p:cNvSpPr>
          <p:nvPr/>
        </p:nvSpPr>
        <p:spPr bwMode="auto">
          <a:xfrm>
            <a:off x="1090613" y="2374411"/>
            <a:ext cx="5659507" cy="85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one's religion is useless</a:t>
            </a:r>
          </a:p>
        </p:txBody>
      </p:sp>
      <p:sp>
        <p:nvSpPr>
          <p:cNvPr id="25" name="Rectangle 2">
            <a:extLst>
              <a:ext uri="{FF2B5EF4-FFF2-40B4-BE49-F238E27FC236}">
                <a16:creationId xmlns:a16="http://schemas.microsoft.com/office/drawing/2014/main" id="{5B3B8D76-F49D-DBC6-0C7A-9369A25EAAEA}"/>
              </a:ext>
            </a:extLst>
          </p:cNvPr>
          <p:cNvSpPr txBox="1">
            <a:spLocks noChangeArrowheads="1"/>
          </p:cNvSpPr>
          <p:nvPr/>
        </p:nvSpPr>
        <p:spPr bwMode="auto">
          <a:xfrm>
            <a:off x="6534363" y="2373772"/>
            <a:ext cx="2421518" cy="85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Pure and</a:t>
            </a:r>
          </a:p>
        </p:txBody>
      </p:sp>
      <p:sp>
        <p:nvSpPr>
          <p:cNvPr id="30" name="Rectangle 2">
            <a:extLst>
              <a:ext uri="{FF2B5EF4-FFF2-40B4-BE49-F238E27FC236}">
                <a16:creationId xmlns:a16="http://schemas.microsoft.com/office/drawing/2014/main" id="{DEA80EC0-3AF5-55DD-B749-2107AFA6A8B0}"/>
              </a:ext>
            </a:extLst>
          </p:cNvPr>
          <p:cNvSpPr txBox="1">
            <a:spLocks noChangeArrowheads="1"/>
          </p:cNvSpPr>
          <p:nvPr/>
        </p:nvSpPr>
        <p:spPr bwMode="auto">
          <a:xfrm>
            <a:off x="4218292" y="3016969"/>
            <a:ext cx="4728064" cy="85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before God and the</a:t>
            </a:r>
          </a:p>
        </p:txBody>
      </p:sp>
      <p:sp>
        <p:nvSpPr>
          <p:cNvPr id="31" name="Rectangle 2">
            <a:extLst>
              <a:ext uri="{FF2B5EF4-FFF2-40B4-BE49-F238E27FC236}">
                <a16:creationId xmlns:a16="http://schemas.microsoft.com/office/drawing/2014/main" id="{78A884D9-C19D-5393-7EB3-D4399C40C992}"/>
              </a:ext>
            </a:extLst>
          </p:cNvPr>
          <p:cNvSpPr txBox="1">
            <a:spLocks noChangeArrowheads="1"/>
          </p:cNvSpPr>
          <p:nvPr/>
        </p:nvSpPr>
        <p:spPr bwMode="auto">
          <a:xfrm>
            <a:off x="564117" y="3665556"/>
            <a:ext cx="3498141" cy="84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Father is this:</a:t>
            </a:r>
          </a:p>
        </p:txBody>
      </p:sp>
      <p:sp>
        <p:nvSpPr>
          <p:cNvPr id="3072" name="Rectangle 2">
            <a:extLst>
              <a:ext uri="{FF2B5EF4-FFF2-40B4-BE49-F238E27FC236}">
                <a16:creationId xmlns:a16="http://schemas.microsoft.com/office/drawing/2014/main" id="{2E4537B3-9EA2-FD69-DF96-9625E2CA81BE}"/>
              </a:ext>
            </a:extLst>
          </p:cNvPr>
          <p:cNvSpPr txBox="1">
            <a:spLocks noChangeArrowheads="1"/>
          </p:cNvSpPr>
          <p:nvPr/>
        </p:nvSpPr>
        <p:spPr bwMode="auto">
          <a:xfrm>
            <a:off x="3685393" y="3636279"/>
            <a:ext cx="4858614" cy="8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to visit orphans </a:t>
            </a: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and</a:t>
            </a:r>
          </a:p>
        </p:txBody>
      </p:sp>
      <p:sp>
        <p:nvSpPr>
          <p:cNvPr id="3073" name="Rectangle 2">
            <a:extLst>
              <a:ext uri="{FF2B5EF4-FFF2-40B4-BE49-F238E27FC236}">
                <a16:creationId xmlns:a16="http://schemas.microsoft.com/office/drawing/2014/main" id="{079A71A5-8D5A-522C-92AB-4AF73065D023}"/>
              </a:ext>
            </a:extLst>
          </p:cNvPr>
          <p:cNvSpPr txBox="1">
            <a:spLocks noChangeArrowheads="1"/>
          </p:cNvSpPr>
          <p:nvPr/>
        </p:nvSpPr>
        <p:spPr bwMode="auto">
          <a:xfrm>
            <a:off x="192882" y="4303509"/>
            <a:ext cx="2435035" cy="83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widows</a:t>
            </a:r>
          </a:p>
        </p:txBody>
      </p:sp>
      <p:sp>
        <p:nvSpPr>
          <p:cNvPr id="3075" name="Rectangle 2">
            <a:extLst>
              <a:ext uri="{FF2B5EF4-FFF2-40B4-BE49-F238E27FC236}">
                <a16:creationId xmlns:a16="http://schemas.microsoft.com/office/drawing/2014/main" id="{059265C4-BDF4-870D-06C1-D5A555B01922}"/>
              </a:ext>
            </a:extLst>
          </p:cNvPr>
          <p:cNvSpPr txBox="1">
            <a:spLocks noChangeArrowheads="1"/>
          </p:cNvSpPr>
          <p:nvPr/>
        </p:nvSpPr>
        <p:spPr bwMode="auto">
          <a:xfrm>
            <a:off x="2156306" y="4303509"/>
            <a:ext cx="3796955" cy="85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in their trouble</a:t>
            </a:r>
          </a:p>
        </p:txBody>
      </p:sp>
      <p:sp>
        <p:nvSpPr>
          <p:cNvPr id="3076" name="Rectangle 2">
            <a:extLst>
              <a:ext uri="{FF2B5EF4-FFF2-40B4-BE49-F238E27FC236}">
                <a16:creationId xmlns:a16="http://schemas.microsoft.com/office/drawing/2014/main" id="{C863F202-D698-1EC1-AF1E-8975897223BA}"/>
              </a:ext>
            </a:extLst>
          </p:cNvPr>
          <p:cNvSpPr txBox="1">
            <a:spLocks noChangeArrowheads="1"/>
          </p:cNvSpPr>
          <p:nvPr/>
        </p:nvSpPr>
        <p:spPr bwMode="auto">
          <a:xfrm>
            <a:off x="6645349" y="4314142"/>
            <a:ext cx="2239265" cy="81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to keep</a:t>
            </a:r>
          </a:p>
        </p:txBody>
      </p:sp>
      <p:sp>
        <p:nvSpPr>
          <p:cNvPr id="3077" name="Rectangle 2">
            <a:extLst>
              <a:ext uri="{FF2B5EF4-FFF2-40B4-BE49-F238E27FC236}">
                <a16:creationId xmlns:a16="http://schemas.microsoft.com/office/drawing/2014/main" id="{50B9DBC9-FD46-0203-0E3B-E4F3E69D259A}"/>
              </a:ext>
            </a:extLst>
          </p:cNvPr>
          <p:cNvSpPr txBox="1">
            <a:spLocks noChangeArrowheads="1"/>
          </p:cNvSpPr>
          <p:nvPr/>
        </p:nvSpPr>
        <p:spPr bwMode="auto">
          <a:xfrm>
            <a:off x="481012" y="4948238"/>
            <a:ext cx="4580085" cy="83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oneself unspotted</a:t>
            </a:r>
          </a:p>
        </p:txBody>
      </p:sp>
      <p:sp>
        <p:nvSpPr>
          <p:cNvPr id="3078" name="Rectangle 2">
            <a:extLst>
              <a:ext uri="{FF2B5EF4-FFF2-40B4-BE49-F238E27FC236}">
                <a16:creationId xmlns:a16="http://schemas.microsoft.com/office/drawing/2014/main" id="{F4F8E934-F1B5-A46F-946E-AF383ECAB089}"/>
              </a:ext>
            </a:extLst>
          </p:cNvPr>
          <p:cNvSpPr txBox="1">
            <a:spLocks noChangeArrowheads="1"/>
          </p:cNvSpPr>
          <p:nvPr/>
        </p:nvSpPr>
        <p:spPr bwMode="auto">
          <a:xfrm>
            <a:off x="4625162" y="4941464"/>
            <a:ext cx="3872053" cy="84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from the world</a:t>
            </a:r>
          </a:p>
        </p:txBody>
      </p:sp>
      <p:sp>
        <p:nvSpPr>
          <p:cNvPr id="5" name="Rectangle 2">
            <a:extLst>
              <a:ext uri="{FF2B5EF4-FFF2-40B4-BE49-F238E27FC236}">
                <a16:creationId xmlns:a16="http://schemas.microsoft.com/office/drawing/2014/main" id="{708233D4-7B7E-D667-1161-70FB9D27342F}"/>
              </a:ext>
            </a:extLst>
          </p:cNvPr>
          <p:cNvSpPr txBox="1">
            <a:spLocks noChangeArrowheads="1"/>
          </p:cNvSpPr>
          <p:nvPr/>
        </p:nvSpPr>
        <p:spPr bwMode="auto">
          <a:xfrm>
            <a:off x="185420" y="3045461"/>
            <a:ext cx="4355756" cy="79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undefiled religion</a:t>
            </a:r>
          </a:p>
        </p:txBody>
      </p:sp>
      <p:sp>
        <p:nvSpPr>
          <p:cNvPr id="28" name="Rectangle 6">
            <a:extLst>
              <a:ext uri="{FF2B5EF4-FFF2-40B4-BE49-F238E27FC236}">
                <a16:creationId xmlns:a16="http://schemas.microsoft.com/office/drawing/2014/main" id="{548B69FD-D035-B2E7-185A-FA27AF731A4B}"/>
              </a:ext>
            </a:extLst>
          </p:cNvPr>
          <p:cNvSpPr>
            <a:spLocks noChangeArrowheads="1"/>
          </p:cNvSpPr>
          <p:nvPr/>
        </p:nvSpPr>
        <p:spPr bwMode="auto">
          <a:xfrm>
            <a:off x="2140636" y="4129088"/>
            <a:ext cx="824020" cy="69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00"/>
                  </a:solidFill>
                </a:ln>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29" name="Rectangle 6">
            <a:extLst>
              <a:ext uri="{FF2B5EF4-FFF2-40B4-BE49-F238E27FC236}">
                <a16:creationId xmlns:a16="http://schemas.microsoft.com/office/drawing/2014/main" id="{3142A0DD-70DD-D3CC-5AB5-95CBC5E908F2}"/>
              </a:ext>
            </a:extLst>
          </p:cNvPr>
          <p:cNvSpPr>
            <a:spLocks noChangeArrowheads="1"/>
          </p:cNvSpPr>
          <p:nvPr/>
        </p:nvSpPr>
        <p:spPr bwMode="auto">
          <a:xfrm>
            <a:off x="2176462" y="5327515"/>
            <a:ext cx="753999" cy="73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00"/>
                  </a:solidFill>
                </a:ln>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079" name="TextBox 18">
            <a:extLst>
              <a:ext uri="{FF2B5EF4-FFF2-40B4-BE49-F238E27FC236}">
                <a16:creationId xmlns:a16="http://schemas.microsoft.com/office/drawing/2014/main" id="{F75B11AE-0954-E108-8D0B-7F04F6767398}"/>
              </a:ext>
            </a:extLst>
          </p:cNvPr>
          <p:cNvSpPr txBox="1"/>
          <p:nvPr/>
        </p:nvSpPr>
        <p:spPr>
          <a:xfrm>
            <a:off x="6591350" y="2897631"/>
            <a:ext cx="67317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080" name="TextBox 18">
            <a:extLst>
              <a:ext uri="{FF2B5EF4-FFF2-40B4-BE49-F238E27FC236}">
                <a16:creationId xmlns:a16="http://schemas.microsoft.com/office/drawing/2014/main" id="{152A03FD-004E-896C-12AD-B4708734447D}"/>
              </a:ext>
            </a:extLst>
          </p:cNvPr>
          <p:cNvSpPr txBox="1"/>
          <p:nvPr/>
        </p:nvSpPr>
        <p:spPr>
          <a:xfrm>
            <a:off x="5469756" y="152719"/>
            <a:ext cx="427611" cy="738664"/>
          </a:xfrm>
          <a:prstGeom prst="rect">
            <a:avLst/>
          </a:prstGeom>
          <a:noFill/>
        </p:spPr>
        <p:txBody>
          <a:bodyPr wrap="square" rtlCol="0">
            <a:spAutoFit/>
          </a:bodyPr>
          <a:lstStyle/>
          <a:p>
            <a:r>
              <a:rPr lang="en-US" sz="4200" b="1" dirty="0">
                <a:ln w="3175" cmpd="sng">
                  <a:solidFill>
                    <a:srgbClr val="FFFFFF"/>
                  </a:solidFill>
                  <a:prstDash val="solid"/>
                  <a:miter lim="800000"/>
                </a:ln>
                <a:solidFill>
                  <a:srgbClr val="CC00FF"/>
                </a:solidFill>
                <a:effectLst>
                  <a:glow rad="101600">
                    <a:schemeClr val="tx1"/>
                  </a:glow>
                  <a:outerShdw blurRad="12700" algn="tl" rotWithShape="0">
                    <a:srgbClr val="000000"/>
                  </a:outerShdw>
                </a:effectLst>
                <a:latin typeface="Calibri" panose="020F0502020204030204" pitchFamily="34" charset="0"/>
                <a:ea typeface="+mj-ea"/>
                <a:cs typeface="Calibri" panose="020F0502020204030204" pitchFamily="34" charset="0"/>
              </a:rPr>
              <a:t>?</a:t>
            </a:r>
          </a:p>
        </p:txBody>
      </p:sp>
      <p:sp>
        <p:nvSpPr>
          <p:cNvPr id="27" name="Rectangle 2">
            <a:extLst>
              <a:ext uri="{FF2B5EF4-FFF2-40B4-BE49-F238E27FC236}">
                <a16:creationId xmlns:a16="http://schemas.microsoft.com/office/drawing/2014/main" id="{BBE4326F-8FB4-3B4F-1BB3-E8D375F9101B}"/>
              </a:ext>
            </a:extLst>
          </p:cNvPr>
          <p:cNvSpPr txBox="1">
            <a:spLocks noChangeArrowheads="1"/>
          </p:cNvSpPr>
          <p:nvPr/>
        </p:nvSpPr>
        <p:spPr bwMode="auto">
          <a:xfrm>
            <a:off x="7027522" y="1345914"/>
            <a:ext cx="17283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089" name="Rounded Rectangle 21">
            <a:extLst>
              <a:ext uri="{FF2B5EF4-FFF2-40B4-BE49-F238E27FC236}">
                <a16:creationId xmlns:a16="http://schemas.microsoft.com/office/drawing/2014/main" id="{607CD4E6-18C0-9F11-03A2-FDD1F6EF54AA}"/>
              </a:ext>
            </a:extLst>
          </p:cNvPr>
          <p:cNvSpPr/>
          <p:nvPr/>
        </p:nvSpPr>
        <p:spPr>
          <a:xfrm>
            <a:off x="3180388" y="1434715"/>
            <a:ext cx="1865389" cy="649624"/>
          </a:xfrm>
          <a:prstGeom prst="roundRect">
            <a:avLst/>
          </a:prstGeom>
          <a:noFill/>
          <a:ln w="57150" cap="flat" cmpd="sng" algn="ctr">
            <a:solidFill>
              <a:srgbClr val="FF0000"/>
            </a:solidFill>
            <a:prstDash val="solid"/>
          </a:ln>
          <a:effectLst>
            <a:glow rad="38100">
              <a:srgbClr val="00000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ndParaRPr>
          </a:p>
        </p:txBody>
      </p:sp>
      <p:sp>
        <p:nvSpPr>
          <p:cNvPr id="26" name="heartRED" hidden="1">
            <a:extLst>
              <a:ext uri="{FF2B5EF4-FFF2-40B4-BE49-F238E27FC236}">
                <a16:creationId xmlns:a16="http://schemas.microsoft.com/office/drawing/2014/main" id="{F50A1AF7-810F-9B87-2522-F95B3619082D}"/>
              </a:ext>
            </a:extLst>
          </p:cNvPr>
          <p:cNvSpPr txBox="1">
            <a:spLocks noChangeArrowheads="1"/>
          </p:cNvSpPr>
          <p:nvPr/>
        </p:nvSpPr>
        <p:spPr bwMode="auto">
          <a:xfrm>
            <a:off x="6318607" y="1352550"/>
            <a:ext cx="1956237" cy="79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
        <p:nvSpPr>
          <p:cNvPr id="3082" name="Rectangle 2">
            <a:extLst>
              <a:ext uri="{FF2B5EF4-FFF2-40B4-BE49-F238E27FC236}">
                <a16:creationId xmlns:a16="http://schemas.microsoft.com/office/drawing/2014/main" id="{B494A070-DDC8-4059-F881-C1405A5D8776}"/>
              </a:ext>
            </a:extLst>
          </p:cNvPr>
          <p:cNvSpPr txBox="1">
            <a:spLocks noChangeArrowheads="1"/>
          </p:cNvSpPr>
          <p:nvPr/>
        </p:nvSpPr>
        <p:spPr bwMode="auto">
          <a:xfrm>
            <a:off x="-2920678" y="3057795"/>
            <a:ext cx="3125972" cy="140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6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Arial"/>
                <a:ea typeface="+mj-ea"/>
                <a:cs typeface="+mj-cs"/>
              </a:rPr>
              <a:t>care</a:t>
            </a:r>
            <a:endParaRPr kumimoji="0" lang="en-US" altLang="en-US" sz="96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Arial"/>
              <a:ea typeface="+mj-ea"/>
              <a:cs typeface="+mj-cs"/>
            </a:endParaRPr>
          </a:p>
        </p:txBody>
      </p:sp>
    </p:spTree>
    <p:extLst>
      <p:ext uri="{BB962C8B-B14F-4D97-AF65-F5344CB8AC3E}">
        <p14:creationId xmlns:p14="http://schemas.microsoft.com/office/powerpoint/2010/main" val="332297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5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25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5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25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25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25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250"/>
                                        <p:tgtEl>
                                          <p:spTgt spid="3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72"/>
                                        </p:tgtEl>
                                        <p:attrNameLst>
                                          <p:attrName>style.visibility</p:attrName>
                                        </p:attrNameLst>
                                      </p:cBhvr>
                                      <p:to>
                                        <p:strVal val="visible"/>
                                      </p:to>
                                    </p:set>
                                    <p:animEffect transition="in" filter="fade">
                                      <p:cBhvr>
                                        <p:cTn id="72" dur="250"/>
                                        <p:tgtEl>
                                          <p:spTgt spid="307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75"/>
                                        </p:tgtEl>
                                        <p:attrNameLst>
                                          <p:attrName>style.visibility</p:attrName>
                                        </p:attrNameLst>
                                      </p:cBhvr>
                                      <p:to>
                                        <p:strVal val="visible"/>
                                      </p:to>
                                    </p:set>
                                    <p:animEffect transition="in" filter="fade">
                                      <p:cBhvr>
                                        <p:cTn id="75" dur="250"/>
                                        <p:tgtEl>
                                          <p:spTgt spid="307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77"/>
                                        </p:tgtEl>
                                        <p:attrNameLst>
                                          <p:attrName>style.visibility</p:attrName>
                                        </p:attrNameLst>
                                      </p:cBhvr>
                                      <p:to>
                                        <p:strVal val="visible"/>
                                      </p:to>
                                    </p:set>
                                    <p:animEffect transition="in" filter="fade">
                                      <p:cBhvr>
                                        <p:cTn id="78" dur="250"/>
                                        <p:tgtEl>
                                          <p:spTgt spid="307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078"/>
                                        </p:tgtEl>
                                        <p:attrNameLst>
                                          <p:attrName>style.visibility</p:attrName>
                                        </p:attrNameLst>
                                      </p:cBhvr>
                                      <p:to>
                                        <p:strVal val="visible"/>
                                      </p:to>
                                    </p:set>
                                    <p:animEffect transition="in" filter="fade">
                                      <p:cBhvr>
                                        <p:cTn id="81" dur="250"/>
                                        <p:tgtEl>
                                          <p:spTgt spid="307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73"/>
                                        </p:tgtEl>
                                        <p:attrNameLst>
                                          <p:attrName>style.visibility</p:attrName>
                                        </p:attrNameLst>
                                      </p:cBhvr>
                                      <p:to>
                                        <p:strVal val="visible"/>
                                      </p:to>
                                    </p:set>
                                    <p:animEffect transition="in" filter="fade">
                                      <p:cBhvr>
                                        <p:cTn id="84" dur="250"/>
                                        <p:tgtEl>
                                          <p:spTgt spid="307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76"/>
                                        </p:tgtEl>
                                        <p:attrNameLst>
                                          <p:attrName>style.visibility</p:attrName>
                                        </p:attrNameLst>
                                      </p:cBhvr>
                                      <p:to>
                                        <p:strVal val="visible"/>
                                      </p:to>
                                    </p:set>
                                    <p:animEffect transition="in" filter="fade">
                                      <p:cBhvr>
                                        <p:cTn id="87" dur="250"/>
                                        <p:tgtEl>
                                          <p:spTgt spid="307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250"/>
                                        <p:tgtEl>
                                          <p:spTgt spid="5"/>
                                        </p:tgtEl>
                                      </p:cBhvr>
                                    </p:animEffect>
                                  </p:childTnLst>
                                </p:cTn>
                              </p:par>
                              <p:par>
                                <p:cTn id="91" presetID="42" presetClass="path" presetSubtype="0" accel="50000" decel="50000" fill="hold" grpId="2" nodeType="withEffect">
                                  <p:stCondLst>
                                    <p:cond delay="0"/>
                                  </p:stCondLst>
                                  <p:childTnLst>
                                    <p:animMotion origin="layout" path="M -1.94444E-6 -3.7037E-6 L -0.57031 -0.05301 " pathEditMode="relative" rAng="0" ptsTypes="AA">
                                      <p:cBhvr>
                                        <p:cTn id="92" dur="2000" fill="hold"/>
                                        <p:tgtEl>
                                          <p:spTgt spid="3"/>
                                        </p:tgtEl>
                                        <p:attrNameLst>
                                          <p:attrName>ppt_x</p:attrName>
                                          <p:attrName>ppt_y</p:attrName>
                                        </p:attrNameLst>
                                      </p:cBhvr>
                                      <p:rCtr x="-28524" y="-2662"/>
                                    </p:animMotion>
                                  </p:childTnLst>
                                </p:cTn>
                              </p:par>
                              <p:par>
                                <p:cTn id="93" presetID="42" presetClass="path" presetSubtype="0" accel="50000" decel="50000" fill="hold" grpId="2" nodeType="withEffect">
                                  <p:stCondLst>
                                    <p:cond delay="0"/>
                                  </p:stCondLst>
                                  <p:childTnLst>
                                    <p:animMotion origin="layout" path="M 5.55556E-7 4.81481E-6 L -0.32934 -0.05371 " pathEditMode="relative" rAng="0" ptsTypes="AA">
                                      <p:cBhvr>
                                        <p:cTn id="94" dur="2000" fill="hold"/>
                                        <p:tgtEl>
                                          <p:spTgt spid="4"/>
                                        </p:tgtEl>
                                        <p:attrNameLst>
                                          <p:attrName>ppt_x</p:attrName>
                                          <p:attrName>ppt_y</p:attrName>
                                        </p:attrNameLst>
                                      </p:cBhvr>
                                      <p:rCtr x="-16476" y="-2685"/>
                                    </p:animMotion>
                                  </p:childTnLst>
                                </p:cTn>
                              </p:par>
                              <p:par>
                                <p:cTn id="95" presetID="42" presetClass="path" presetSubtype="0" accel="50000" decel="50000" fill="hold" grpId="2" nodeType="withEffect">
                                  <p:stCondLst>
                                    <p:cond delay="0"/>
                                  </p:stCondLst>
                                  <p:childTnLst>
                                    <p:animMotion origin="layout" path="M 1.66667E-6 -7.40741E-7 L -0.04566 -0.14676 " pathEditMode="relative" rAng="0" ptsTypes="AA">
                                      <p:cBhvr>
                                        <p:cTn id="96" dur="2000" fill="hold"/>
                                        <p:tgtEl>
                                          <p:spTgt spid="6"/>
                                        </p:tgtEl>
                                        <p:attrNameLst>
                                          <p:attrName>ppt_x</p:attrName>
                                          <p:attrName>ppt_y</p:attrName>
                                        </p:attrNameLst>
                                      </p:cBhvr>
                                      <p:rCtr x="-2292" y="-7338"/>
                                    </p:animMotion>
                                  </p:childTnLst>
                                </p:cTn>
                              </p:par>
                              <p:par>
                                <p:cTn id="97" presetID="42" presetClass="path" presetSubtype="0" accel="50000" decel="50000" fill="hold" grpId="2" nodeType="withEffect">
                                  <p:stCondLst>
                                    <p:cond delay="0"/>
                                  </p:stCondLst>
                                  <p:childTnLst>
                                    <p:animMotion origin="layout" path="M -1.66667E-6 1.11111E-6 L 0.03524 -0.3331 " pathEditMode="relative" rAng="0" ptsTypes="AA">
                                      <p:cBhvr>
                                        <p:cTn id="98" dur="2000" fill="hold"/>
                                        <p:tgtEl>
                                          <p:spTgt spid="7"/>
                                        </p:tgtEl>
                                        <p:attrNameLst>
                                          <p:attrName>ppt_x</p:attrName>
                                          <p:attrName>ppt_y</p:attrName>
                                        </p:attrNameLst>
                                      </p:cBhvr>
                                      <p:rCtr x="1753" y="-16667"/>
                                    </p:animMotion>
                                  </p:childTnLst>
                                </p:cTn>
                              </p:par>
                              <p:par>
                                <p:cTn id="99" presetID="42" presetClass="path" presetSubtype="0" accel="50000" decel="50000" fill="hold" grpId="2" nodeType="withEffect">
                                  <p:stCondLst>
                                    <p:cond delay="0"/>
                                  </p:stCondLst>
                                  <p:childTnLst>
                                    <p:animMotion origin="layout" path="M -1.38889E-6 -7.40741E-7 L 0.28021 -0.14722 " pathEditMode="relative" rAng="0" ptsTypes="AA">
                                      <p:cBhvr>
                                        <p:cTn id="100" dur="2000" fill="hold"/>
                                        <p:tgtEl>
                                          <p:spTgt spid="13"/>
                                        </p:tgtEl>
                                        <p:attrNameLst>
                                          <p:attrName>ppt_x</p:attrName>
                                          <p:attrName>ppt_y</p:attrName>
                                        </p:attrNameLst>
                                      </p:cBhvr>
                                      <p:rCtr x="14010" y="-7361"/>
                                    </p:animMotion>
                                  </p:childTnLst>
                                </p:cTn>
                              </p:par>
                              <p:par>
                                <p:cTn id="101" presetID="42" presetClass="path" presetSubtype="0" accel="50000" decel="50000" fill="hold" grpId="2" nodeType="withEffect">
                                  <p:stCondLst>
                                    <p:cond delay="0"/>
                                  </p:stCondLst>
                                  <p:childTnLst>
                                    <p:animMotion origin="layout" path="M 8.33333E-7 7.40741E-7 L -0.18663 -0.05741 " pathEditMode="relative" rAng="0" ptsTypes="AA">
                                      <p:cBhvr>
                                        <p:cTn id="102" dur="2000" fill="hold"/>
                                        <p:tgtEl>
                                          <p:spTgt spid="14"/>
                                        </p:tgtEl>
                                        <p:attrNameLst>
                                          <p:attrName>ppt_x</p:attrName>
                                          <p:attrName>ppt_y</p:attrName>
                                        </p:attrNameLst>
                                      </p:cBhvr>
                                      <p:rCtr x="-9340" y="-2870"/>
                                    </p:animMotion>
                                  </p:childTnLst>
                                </p:cTn>
                              </p:par>
                              <p:par>
                                <p:cTn id="103" presetID="42" presetClass="path" presetSubtype="0" accel="50000" decel="50000" fill="hold" grpId="2" nodeType="withEffect">
                                  <p:stCondLst>
                                    <p:cond delay="0"/>
                                  </p:stCondLst>
                                  <p:childTnLst>
                                    <p:animMotion origin="layout" path="M 1.66667E-6 7.40741E-7 L -0.23941 -0.05787 " pathEditMode="relative" rAng="0" ptsTypes="AA">
                                      <p:cBhvr>
                                        <p:cTn id="104" dur="2000" fill="hold"/>
                                        <p:tgtEl>
                                          <p:spTgt spid="15"/>
                                        </p:tgtEl>
                                        <p:attrNameLst>
                                          <p:attrName>ppt_x</p:attrName>
                                          <p:attrName>ppt_y</p:attrName>
                                        </p:attrNameLst>
                                      </p:cBhvr>
                                      <p:rCtr x="-11979" y="-2894"/>
                                    </p:animMotion>
                                  </p:childTnLst>
                                </p:cTn>
                              </p:par>
                              <p:par>
                                <p:cTn id="105" presetID="42" presetClass="path" presetSubtype="0" accel="50000" decel="50000" fill="hold" grpId="2" nodeType="withEffect">
                                  <p:stCondLst>
                                    <p:cond delay="0"/>
                                  </p:stCondLst>
                                  <p:childTnLst>
                                    <p:animMotion origin="layout" path="M 5.55556E-7 -3.7037E-6 L 0.06371 0.03542 " pathEditMode="relative" rAng="0" ptsTypes="AA">
                                      <p:cBhvr>
                                        <p:cTn id="106" dur="2000" fill="hold"/>
                                        <p:tgtEl>
                                          <p:spTgt spid="16"/>
                                        </p:tgtEl>
                                        <p:attrNameLst>
                                          <p:attrName>ppt_x</p:attrName>
                                          <p:attrName>ppt_y</p:attrName>
                                        </p:attrNameLst>
                                      </p:cBhvr>
                                      <p:rCtr x="3177" y="1759"/>
                                    </p:animMotion>
                                  </p:childTnLst>
                                </p:cTn>
                              </p:par>
                              <p:par>
                                <p:cTn id="107" presetID="42" presetClass="path" presetSubtype="0" accel="50000" decel="50000" fill="hold" grpId="2" nodeType="withEffect">
                                  <p:stCondLst>
                                    <p:cond delay="0"/>
                                  </p:stCondLst>
                                  <p:childTnLst>
                                    <p:animMotion origin="layout" path="M -1.94444E-6 -7.40741E-7 L -0.02656 -0.05694 " pathEditMode="relative" rAng="0" ptsTypes="AA">
                                      <p:cBhvr>
                                        <p:cTn id="108" dur="2000" fill="hold"/>
                                        <p:tgtEl>
                                          <p:spTgt spid="17"/>
                                        </p:tgtEl>
                                        <p:attrNameLst>
                                          <p:attrName>ppt_x</p:attrName>
                                          <p:attrName>ppt_y</p:attrName>
                                        </p:attrNameLst>
                                      </p:cBhvr>
                                      <p:rCtr x="-1337" y="-2847"/>
                                    </p:animMotion>
                                  </p:childTnLst>
                                </p:cTn>
                              </p:par>
                              <p:par>
                                <p:cTn id="109" presetID="42" presetClass="path" presetSubtype="0" accel="50000" decel="50000" fill="hold" grpId="2" nodeType="withEffect">
                                  <p:stCondLst>
                                    <p:cond delay="0"/>
                                  </p:stCondLst>
                                  <p:childTnLst>
                                    <p:animMotion origin="layout" path="M 2.5E-6 3.7037E-6 L 0.63246 -0.1507 " pathEditMode="relative" rAng="0" ptsTypes="AA">
                                      <p:cBhvr>
                                        <p:cTn id="110" dur="2000" fill="hold"/>
                                        <p:tgtEl>
                                          <p:spTgt spid="18"/>
                                        </p:tgtEl>
                                        <p:attrNameLst>
                                          <p:attrName>ppt_x</p:attrName>
                                          <p:attrName>ppt_y</p:attrName>
                                        </p:attrNameLst>
                                      </p:cBhvr>
                                      <p:rCtr x="31615" y="-7546"/>
                                    </p:animMotion>
                                  </p:childTnLst>
                                </p:cTn>
                              </p:par>
                              <p:par>
                                <p:cTn id="111" presetID="42" presetClass="path" presetSubtype="0" accel="50000" decel="50000" fill="hold" grpId="2" nodeType="withEffect">
                                  <p:stCondLst>
                                    <p:cond delay="0"/>
                                  </p:stCondLst>
                                  <p:childTnLst>
                                    <p:animMotion origin="layout" path="M 4.16667E-6 -2.22222E-6 L -0.26702 0.12408 " pathEditMode="relative" rAng="0" ptsTypes="AA">
                                      <p:cBhvr>
                                        <p:cTn id="112" dur="2000" fill="hold"/>
                                        <p:tgtEl>
                                          <p:spTgt spid="19"/>
                                        </p:tgtEl>
                                        <p:attrNameLst>
                                          <p:attrName>ppt_x</p:attrName>
                                          <p:attrName>ppt_y</p:attrName>
                                        </p:attrNameLst>
                                      </p:cBhvr>
                                      <p:rCtr x="-13351" y="6204"/>
                                    </p:animMotion>
                                  </p:childTnLst>
                                </p:cTn>
                              </p:par>
                              <p:par>
                                <p:cTn id="113" presetID="42" presetClass="path" presetSubtype="0" accel="50000" decel="50000" fill="hold" grpId="2" nodeType="withEffect">
                                  <p:stCondLst>
                                    <p:cond delay="0"/>
                                  </p:stCondLst>
                                  <p:childTnLst>
                                    <p:animMotion origin="layout" path="M 4.16667E-6 3.7037E-6 L 0.23263 -0.0669 " pathEditMode="relative" rAng="0" ptsTypes="AA">
                                      <p:cBhvr>
                                        <p:cTn id="114" dur="2000" fill="hold"/>
                                        <p:tgtEl>
                                          <p:spTgt spid="24"/>
                                        </p:tgtEl>
                                        <p:attrNameLst>
                                          <p:attrName>ppt_x</p:attrName>
                                          <p:attrName>ppt_y</p:attrName>
                                        </p:attrNameLst>
                                      </p:cBhvr>
                                      <p:rCtr x="11632" y="-3356"/>
                                    </p:animMotion>
                                  </p:childTnLst>
                                </p:cTn>
                              </p:par>
                              <p:par>
                                <p:cTn id="115" presetID="42" presetClass="path" presetSubtype="0" accel="50000" decel="50000" fill="hold" grpId="2" nodeType="withEffect">
                                  <p:stCondLst>
                                    <p:cond delay="0"/>
                                  </p:stCondLst>
                                  <p:childTnLst>
                                    <p:animMotion origin="layout" path="M 5E-6 3.7037E-6 L -0.68473 0.06689 " pathEditMode="relative" rAng="0" ptsTypes="AA">
                                      <p:cBhvr>
                                        <p:cTn id="116" dur="2000" fill="hold"/>
                                        <p:tgtEl>
                                          <p:spTgt spid="25"/>
                                        </p:tgtEl>
                                        <p:attrNameLst>
                                          <p:attrName>ppt_x</p:attrName>
                                          <p:attrName>ppt_y</p:attrName>
                                        </p:attrNameLst>
                                      </p:cBhvr>
                                      <p:rCtr x="-34236" y="3333"/>
                                    </p:animMotion>
                                  </p:childTnLst>
                                </p:cTn>
                              </p:par>
                              <p:par>
                                <p:cTn id="117" presetID="42" presetClass="path" presetSubtype="0" accel="50000" decel="50000" fill="hold" grpId="2" nodeType="withEffect">
                                  <p:stCondLst>
                                    <p:cond delay="0"/>
                                  </p:stCondLst>
                                  <p:childTnLst>
                                    <p:animMotion origin="layout" path="M -1.66667E-6 -3.33333E-6 L -0.40538 0.06181 " pathEditMode="relative" rAng="0" ptsTypes="AA">
                                      <p:cBhvr>
                                        <p:cTn id="118" dur="2000" fill="hold"/>
                                        <p:tgtEl>
                                          <p:spTgt spid="30"/>
                                        </p:tgtEl>
                                        <p:attrNameLst>
                                          <p:attrName>ppt_x</p:attrName>
                                          <p:attrName>ppt_y</p:attrName>
                                        </p:attrNameLst>
                                      </p:cBhvr>
                                      <p:rCtr x="-20278" y="3079"/>
                                    </p:animMotion>
                                  </p:childTnLst>
                                </p:cTn>
                              </p:par>
                              <p:par>
                                <p:cTn id="119" presetID="42" presetClass="path" presetSubtype="0" accel="50000" decel="50000" fill="hold" grpId="2" nodeType="withEffect">
                                  <p:stCondLst>
                                    <p:cond delay="0"/>
                                  </p:stCondLst>
                                  <p:childTnLst>
                                    <p:animMotion origin="layout" path="M 1.11022E-16 -3.7037E-7 L -0.17535 0.05787 " pathEditMode="relative" rAng="0" ptsTypes="AA">
                                      <p:cBhvr>
                                        <p:cTn id="120" dur="2000" fill="hold"/>
                                        <p:tgtEl>
                                          <p:spTgt spid="3072"/>
                                        </p:tgtEl>
                                        <p:attrNameLst>
                                          <p:attrName>ppt_x</p:attrName>
                                          <p:attrName>ppt_y</p:attrName>
                                        </p:attrNameLst>
                                      </p:cBhvr>
                                      <p:rCtr x="-8767" y="2894"/>
                                    </p:animMotion>
                                  </p:childTnLst>
                                </p:cTn>
                              </p:par>
                              <p:par>
                                <p:cTn id="121" presetID="42" presetClass="path" presetSubtype="0" accel="50000" decel="50000" fill="hold" grpId="2" nodeType="withEffect">
                                  <p:stCondLst>
                                    <p:cond delay="0"/>
                                  </p:stCondLst>
                                  <p:childTnLst>
                                    <p:animMotion origin="layout" path="M 3.33333E-6 2.59259E-6 L 0.68646 -0.03542 " pathEditMode="relative" rAng="0" ptsTypes="AA">
                                      <p:cBhvr>
                                        <p:cTn id="122" dur="2000" fill="hold"/>
                                        <p:tgtEl>
                                          <p:spTgt spid="3073"/>
                                        </p:tgtEl>
                                        <p:attrNameLst>
                                          <p:attrName>ppt_x</p:attrName>
                                          <p:attrName>ppt_y</p:attrName>
                                        </p:attrNameLst>
                                      </p:cBhvr>
                                      <p:rCtr x="34323" y="-1782"/>
                                    </p:animMotion>
                                  </p:childTnLst>
                                </p:cTn>
                              </p:par>
                              <p:par>
                                <p:cTn id="123" presetID="42" presetClass="path" presetSubtype="0" accel="50000" decel="50000" fill="hold" grpId="2" nodeType="withEffect">
                                  <p:stCondLst>
                                    <p:cond delay="0"/>
                                  </p:stCondLst>
                                  <p:childTnLst>
                                    <p:animMotion origin="layout" path="M -2.77778E-6 -3.33333E-6 L 0.13316 0.05232 " pathEditMode="relative" rAng="0" ptsTypes="AA">
                                      <p:cBhvr>
                                        <p:cTn id="124" dur="2000" fill="hold"/>
                                        <p:tgtEl>
                                          <p:spTgt spid="3075"/>
                                        </p:tgtEl>
                                        <p:attrNameLst>
                                          <p:attrName>ppt_x</p:attrName>
                                          <p:attrName>ppt_y</p:attrName>
                                        </p:attrNameLst>
                                      </p:cBhvr>
                                      <p:rCtr x="6649" y="2616"/>
                                    </p:animMotion>
                                  </p:childTnLst>
                                </p:cTn>
                              </p:par>
                              <p:par>
                                <p:cTn id="125" presetID="42" presetClass="path" presetSubtype="0" accel="50000" decel="50000" fill="hold" grpId="2" nodeType="withEffect">
                                  <p:stCondLst>
                                    <p:cond delay="0"/>
                                  </p:stCondLst>
                                  <p:childTnLst>
                                    <p:animMotion origin="layout" path="M -1.94444E-6 4.07407E-6 L -0.50538 0.14305 " pathEditMode="relative" rAng="0" ptsTypes="AA">
                                      <p:cBhvr>
                                        <p:cTn id="126" dur="2000" fill="hold"/>
                                        <p:tgtEl>
                                          <p:spTgt spid="3076"/>
                                        </p:tgtEl>
                                        <p:attrNameLst>
                                          <p:attrName>ppt_x</p:attrName>
                                          <p:attrName>ppt_y</p:attrName>
                                        </p:attrNameLst>
                                      </p:cBhvr>
                                      <p:rCtr x="-25278" y="7153"/>
                                    </p:animMotion>
                                  </p:childTnLst>
                                </p:cTn>
                              </p:par>
                              <p:par>
                                <p:cTn id="127" presetID="42" presetClass="path" presetSubtype="0" accel="50000" decel="50000" fill="hold" grpId="2" nodeType="withEffect">
                                  <p:stCondLst>
                                    <p:cond delay="0"/>
                                  </p:stCondLst>
                                  <p:childTnLst>
                                    <p:animMotion origin="layout" path="M 3.05556E-6 -3.33333E-6 L 0.23837 -0.02662 " pathEditMode="relative" rAng="0" ptsTypes="AA">
                                      <p:cBhvr>
                                        <p:cTn id="128" dur="2000" fill="hold"/>
                                        <p:tgtEl>
                                          <p:spTgt spid="5"/>
                                        </p:tgtEl>
                                        <p:attrNameLst>
                                          <p:attrName>ppt_x</p:attrName>
                                          <p:attrName>ppt_y</p:attrName>
                                        </p:attrNameLst>
                                      </p:cBhvr>
                                      <p:rCtr x="11910" y="-1343"/>
                                    </p:animMotion>
                                  </p:childTnLst>
                                </p:cTn>
                              </p:par>
                              <p:par>
                                <p:cTn id="129" presetID="42" presetClass="path" presetSubtype="0" accel="50000" decel="50000" fill="hold" grpId="2" nodeType="withEffect">
                                  <p:stCondLst>
                                    <p:cond delay="0"/>
                                  </p:stCondLst>
                                  <p:childTnLst>
                                    <p:animMotion origin="layout" path="M -1.38889E-6 4.07407E-6 L 0.36493 0.04884 " pathEditMode="relative" rAng="0" ptsTypes="AA">
                                      <p:cBhvr>
                                        <p:cTn id="130" dur="2000" fill="hold"/>
                                        <p:tgtEl>
                                          <p:spTgt spid="3077"/>
                                        </p:tgtEl>
                                        <p:attrNameLst>
                                          <p:attrName>ppt_x</p:attrName>
                                          <p:attrName>ppt_y</p:attrName>
                                        </p:attrNameLst>
                                      </p:cBhvr>
                                      <p:rCtr x="18247" y="2431"/>
                                    </p:animMotion>
                                  </p:childTnLst>
                                </p:cTn>
                              </p:par>
                              <p:par>
                                <p:cTn id="131" presetID="42" presetClass="path" presetSubtype="0" accel="50000" decel="50000" fill="hold" grpId="2" nodeType="withEffect">
                                  <p:stCondLst>
                                    <p:cond delay="0"/>
                                  </p:stCondLst>
                                  <p:childTnLst>
                                    <p:animMotion origin="layout" path="M -1.38889E-6 -3.33333E-6 L 0.47136 -0.03148 " pathEditMode="relative" rAng="0" ptsTypes="AA">
                                      <p:cBhvr>
                                        <p:cTn id="132" dur="2000" fill="hold"/>
                                        <p:tgtEl>
                                          <p:spTgt spid="31"/>
                                        </p:tgtEl>
                                        <p:attrNameLst>
                                          <p:attrName>ppt_x</p:attrName>
                                          <p:attrName>ppt_y</p:attrName>
                                        </p:attrNameLst>
                                      </p:cBhvr>
                                      <p:rCtr x="23559" y="-1574"/>
                                    </p:animMotion>
                                  </p:childTnLst>
                                </p:cTn>
                              </p:par>
                              <p:par>
                                <p:cTn id="133" presetID="42" presetClass="path" presetSubtype="0" accel="50000" decel="50000" fill="hold" grpId="2" nodeType="withEffect">
                                  <p:stCondLst>
                                    <p:cond delay="0"/>
                                  </p:stCondLst>
                                  <p:childTnLst>
                                    <p:animMotion origin="layout" path="M -4.72222E-6 4.07407E-6 L -0.14184 0.1375 " pathEditMode="relative" rAng="0" ptsTypes="AA">
                                      <p:cBhvr>
                                        <p:cTn id="134" dur="2000" fill="hold"/>
                                        <p:tgtEl>
                                          <p:spTgt spid="3078"/>
                                        </p:tgtEl>
                                        <p:attrNameLst>
                                          <p:attrName>ppt_x</p:attrName>
                                          <p:attrName>ppt_y</p:attrName>
                                        </p:attrNameLst>
                                      </p:cBhvr>
                                      <p:rCtr x="-7101" y="6875"/>
                                    </p:animMotion>
                                  </p:childTnLst>
                                </p:cTn>
                              </p:par>
                              <p:par>
                                <p:cTn id="135" presetID="42" presetClass="path" presetSubtype="0" accel="50000" decel="50000" fill="hold" grpId="2" nodeType="withEffect">
                                  <p:stCondLst>
                                    <p:cond delay="0"/>
                                  </p:stCondLst>
                                  <p:childTnLst>
                                    <p:animMotion origin="layout" path="M -1.11111E-6 2.22222E-6 L 0.00122 -0.06227 " pathEditMode="relative" rAng="0" ptsTypes="AA">
                                      <p:cBhvr>
                                        <p:cTn id="136" dur="2000" fill="hold"/>
                                        <p:tgtEl>
                                          <p:spTgt spid="20"/>
                                        </p:tgtEl>
                                        <p:attrNameLst>
                                          <p:attrName>ppt_x</p:attrName>
                                          <p:attrName>ppt_y</p:attrName>
                                        </p:attrNameLst>
                                      </p:cBhvr>
                                      <p:rCtr x="52" y="-3125"/>
                                    </p:animMotion>
                                  </p:childTnLst>
                                </p:cTn>
                              </p:par>
                              <p:par>
                                <p:cTn id="137" presetID="42" presetClass="path" presetSubtype="0" accel="50000" decel="50000" fill="hold" grpId="2" nodeType="withEffect">
                                  <p:stCondLst>
                                    <p:cond delay="0"/>
                                  </p:stCondLst>
                                  <p:childTnLst>
                                    <p:animMotion origin="layout" path="M 1.66667E-6 1.11111E-6 L -0.05608 0.0331 " pathEditMode="relative" rAng="0" ptsTypes="AA">
                                      <p:cBhvr>
                                        <p:cTn id="138" dur="2000" fill="hold"/>
                                        <p:tgtEl>
                                          <p:spTgt spid="22"/>
                                        </p:tgtEl>
                                        <p:attrNameLst>
                                          <p:attrName>ppt_x</p:attrName>
                                          <p:attrName>ppt_y</p:attrName>
                                        </p:attrNameLst>
                                      </p:cBhvr>
                                      <p:rCtr x="-2812" y="1644"/>
                                    </p:animMotion>
                                  </p:childTnLst>
                                </p:cTn>
                              </p:par>
                              <p:par>
                                <p:cTn id="139" presetID="42" presetClass="path" presetSubtype="0" accel="50000" decel="50000" fill="hold" grpId="2" nodeType="withEffect">
                                  <p:stCondLst>
                                    <p:cond delay="0"/>
                                  </p:stCondLst>
                                  <p:childTnLst>
                                    <p:animMotion origin="layout" path="M 5E-6 3.7037E-6 L 0.01893 -0.06204 " pathEditMode="relative" rAng="0" ptsTypes="AA">
                                      <p:cBhvr>
                                        <p:cTn id="140" dur="2000" fill="hold"/>
                                        <p:tgtEl>
                                          <p:spTgt spid="23"/>
                                        </p:tgtEl>
                                        <p:attrNameLst>
                                          <p:attrName>ppt_x</p:attrName>
                                          <p:attrName>ppt_y</p:attrName>
                                        </p:attrNameLst>
                                      </p:cBhvr>
                                      <p:rCtr x="938" y="-3102"/>
                                    </p:animMotion>
                                  </p:childTnLst>
                                </p:cTn>
                              </p:par>
                              <p:par>
                                <p:cTn id="141" presetID="42" presetClass="path" presetSubtype="0" accel="50000" decel="50000" fill="hold" grpId="2" nodeType="withEffect">
                                  <p:stCondLst>
                                    <p:cond delay="0"/>
                                  </p:stCondLst>
                                  <p:childTnLst>
                                    <p:animMotion origin="layout" path="M -2.22222E-6 -3.7037E-6 L 0.0342 0.12408 " pathEditMode="relative" rAng="0" ptsTypes="AA">
                                      <p:cBhvr>
                                        <p:cTn id="142" dur="2000" fill="hold"/>
                                        <p:tgtEl>
                                          <p:spTgt spid="21"/>
                                        </p:tgtEl>
                                        <p:attrNameLst>
                                          <p:attrName>ppt_x</p:attrName>
                                          <p:attrName>ppt_y</p:attrName>
                                        </p:attrNameLst>
                                      </p:cBhvr>
                                      <p:rCtr x="1701" y="6204"/>
                                    </p:animMotion>
                                  </p:childTnLst>
                                </p:cTn>
                              </p:par>
                              <p:par>
                                <p:cTn id="143" presetID="10" presetClass="exit" presetSubtype="0" fill="hold" grpId="1" nodeType="withEffect">
                                  <p:stCondLst>
                                    <p:cond delay="0"/>
                                  </p:stCondLst>
                                  <p:childTnLst>
                                    <p:animEffect transition="out" filter="fade">
                                      <p:cBhvr>
                                        <p:cTn id="144" dur="1250"/>
                                        <p:tgtEl>
                                          <p:spTgt spid="3074"/>
                                        </p:tgtEl>
                                      </p:cBhvr>
                                    </p:animEffect>
                                    <p:set>
                                      <p:cBhvr>
                                        <p:cTn id="145" dur="1" fill="hold">
                                          <p:stCondLst>
                                            <p:cond delay="1249"/>
                                          </p:stCondLst>
                                        </p:cTn>
                                        <p:tgtEl>
                                          <p:spTgt spid="3074"/>
                                        </p:tgtEl>
                                        <p:attrNameLst>
                                          <p:attrName>style.visibility</p:attrName>
                                        </p:attrNameLst>
                                      </p:cBhvr>
                                      <p:to>
                                        <p:strVal val="hidden"/>
                                      </p:to>
                                    </p:set>
                                  </p:childTnLst>
                                </p:cTn>
                              </p:par>
                            </p:childTnLst>
                          </p:cTn>
                        </p:par>
                        <p:par>
                          <p:cTn id="146" fill="hold">
                            <p:stCondLst>
                              <p:cond delay="2000"/>
                            </p:stCondLst>
                            <p:childTnLst>
                              <p:par>
                                <p:cTn id="147" presetID="10" presetClass="entr" presetSubtype="0" fill="hold" grpId="0" nodeType="afterEffect">
                                  <p:stCondLst>
                                    <p:cond delay="0"/>
                                  </p:stCondLst>
                                  <p:childTnLst>
                                    <p:set>
                                      <p:cBhvr>
                                        <p:cTn id="148" dur="1" fill="hold">
                                          <p:stCondLst>
                                            <p:cond delay="0"/>
                                          </p:stCondLst>
                                        </p:cTn>
                                        <p:tgtEl>
                                          <p:spTgt spid="2"/>
                                        </p:tgtEl>
                                        <p:attrNameLst>
                                          <p:attrName>style.visibility</p:attrName>
                                        </p:attrNameLst>
                                      </p:cBhvr>
                                      <p:to>
                                        <p:strVal val="visible"/>
                                      </p:to>
                                    </p:set>
                                    <p:animEffect transition="in" filter="fade">
                                      <p:cBhvr>
                                        <p:cTn id="149" dur="250"/>
                                        <p:tgtEl>
                                          <p:spTgt spid="2"/>
                                        </p:tgtEl>
                                      </p:cBhvr>
                                    </p:animEffect>
                                  </p:childTnLst>
                                </p:cTn>
                              </p:par>
                              <p:par>
                                <p:cTn id="150" presetID="10" presetClass="exit" presetSubtype="0" fill="hold" grpId="1" nodeType="withEffect">
                                  <p:stCondLst>
                                    <p:cond delay="0"/>
                                  </p:stCondLst>
                                  <p:childTnLst>
                                    <p:animEffect transition="out" filter="fade">
                                      <p:cBhvr>
                                        <p:cTn id="151" dur="500"/>
                                        <p:tgtEl>
                                          <p:spTgt spid="3"/>
                                        </p:tgtEl>
                                      </p:cBhvr>
                                    </p:animEffect>
                                    <p:set>
                                      <p:cBhvr>
                                        <p:cTn id="152" dur="1" fill="hold">
                                          <p:stCondLst>
                                            <p:cond delay="499"/>
                                          </p:stCondLst>
                                        </p:cTn>
                                        <p:tgtEl>
                                          <p:spTgt spid="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4"/>
                                        </p:tgtEl>
                                      </p:cBhvr>
                                    </p:animEffect>
                                    <p:set>
                                      <p:cBhvr>
                                        <p:cTn id="155" dur="1" fill="hold">
                                          <p:stCondLst>
                                            <p:cond delay="499"/>
                                          </p:stCondLst>
                                        </p:cTn>
                                        <p:tgtEl>
                                          <p:spTgt spid="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6"/>
                                        </p:tgtEl>
                                      </p:cBhvr>
                                    </p:animEffect>
                                    <p:set>
                                      <p:cBhvr>
                                        <p:cTn id="158" dur="1" fill="hold">
                                          <p:stCondLst>
                                            <p:cond delay="499"/>
                                          </p:stCondLst>
                                        </p:cTn>
                                        <p:tgtEl>
                                          <p:spTgt spid="6"/>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7"/>
                                        </p:tgtEl>
                                      </p:cBhvr>
                                    </p:animEffect>
                                    <p:set>
                                      <p:cBhvr>
                                        <p:cTn id="161" dur="1" fill="hold">
                                          <p:stCondLst>
                                            <p:cond delay="499"/>
                                          </p:stCondLst>
                                        </p:cTn>
                                        <p:tgtEl>
                                          <p:spTgt spid="7"/>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3"/>
                                        </p:tgtEl>
                                      </p:cBhvr>
                                    </p:animEffect>
                                    <p:set>
                                      <p:cBhvr>
                                        <p:cTn id="164" dur="1" fill="hold">
                                          <p:stCondLst>
                                            <p:cond delay="499"/>
                                          </p:stCondLst>
                                        </p:cTn>
                                        <p:tgtEl>
                                          <p:spTgt spid="13"/>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4"/>
                                        </p:tgtEl>
                                      </p:cBhvr>
                                    </p:animEffect>
                                    <p:set>
                                      <p:cBhvr>
                                        <p:cTn id="167" dur="1" fill="hold">
                                          <p:stCondLst>
                                            <p:cond delay="499"/>
                                          </p:stCondLst>
                                        </p:cTn>
                                        <p:tgtEl>
                                          <p:spTgt spid="14"/>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5"/>
                                        </p:tgtEl>
                                      </p:cBhvr>
                                    </p:animEffect>
                                    <p:set>
                                      <p:cBhvr>
                                        <p:cTn id="170" dur="1" fill="hold">
                                          <p:stCondLst>
                                            <p:cond delay="499"/>
                                          </p:stCondLst>
                                        </p:cTn>
                                        <p:tgtEl>
                                          <p:spTgt spid="15"/>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16"/>
                                        </p:tgtEl>
                                      </p:cBhvr>
                                    </p:animEffect>
                                    <p:set>
                                      <p:cBhvr>
                                        <p:cTn id="173" dur="1" fill="hold">
                                          <p:stCondLst>
                                            <p:cond delay="499"/>
                                          </p:stCondLst>
                                        </p:cTn>
                                        <p:tgtEl>
                                          <p:spTgt spid="16"/>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18"/>
                                        </p:tgtEl>
                                      </p:cBhvr>
                                    </p:animEffect>
                                    <p:set>
                                      <p:cBhvr>
                                        <p:cTn id="179" dur="1" fill="hold">
                                          <p:stCondLst>
                                            <p:cond delay="499"/>
                                          </p:stCondLst>
                                        </p:cTn>
                                        <p:tgtEl>
                                          <p:spTgt spid="18"/>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20"/>
                                        </p:tgtEl>
                                      </p:cBhvr>
                                    </p:animEffect>
                                    <p:set>
                                      <p:cBhvr>
                                        <p:cTn id="185" dur="1" fill="hold">
                                          <p:stCondLst>
                                            <p:cond delay="499"/>
                                          </p:stCondLst>
                                        </p:cTn>
                                        <p:tgtEl>
                                          <p:spTgt spid="20"/>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21"/>
                                        </p:tgtEl>
                                      </p:cBhvr>
                                    </p:animEffect>
                                    <p:set>
                                      <p:cBhvr>
                                        <p:cTn id="188" dur="1" fill="hold">
                                          <p:stCondLst>
                                            <p:cond delay="499"/>
                                          </p:stCondLst>
                                        </p:cTn>
                                        <p:tgtEl>
                                          <p:spTgt spid="21"/>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23"/>
                                        </p:tgtEl>
                                      </p:cBhvr>
                                    </p:animEffect>
                                    <p:set>
                                      <p:cBhvr>
                                        <p:cTn id="191" dur="1" fill="hold">
                                          <p:stCondLst>
                                            <p:cond delay="499"/>
                                          </p:stCondLst>
                                        </p:cTn>
                                        <p:tgtEl>
                                          <p:spTgt spid="23"/>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22"/>
                                        </p:tgtEl>
                                      </p:cBhvr>
                                    </p:animEffect>
                                    <p:set>
                                      <p:cBhvr>
                                        <p:cTn id="194" dur="1" fill="hold">
                                          <p:stCondLst>
                                            <p:cond delay="499"/>
                                          </p:stCondLst>
                                        </p:cTn>
                                        <p:tgtEl>
                                          <p:spTgt spid="22"/>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24"/>
                                        </p:tgtEl>
                                      </p:cBhvr>
                                    </p:animEffect>
                                    <p:set>
                                      <p:cBhvr>
                                        <p:cTn id="197" dur="1" fill="hold">
                                          <p:stCondLst>
                                            <p:cond delay="499"/>
                                          </p:stCondLst>
                                        </p:cTn>
                                        <p:tgtEl>
                                          <p:spTgt spid="24"/>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5"/>
                                        </p:tgtEl>
                                      </p:cBhvr>
                                    </p:animEffect>
                                    <p:set>
                                      <p:cBhvr>
                                        <p:cTn id="200" dur="1" fill="hold">
                                          <p:stCondLst>
                                            <p:cond delay="499"/>
                                          </p:stCondLst>
                                        </p:cTn>
                                        <p:tgtEl>
                                          <p:spTgt spid="25"/>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30"/>
                                        </p:tgtEl>
                                      </p:cBhvr>
                                    </p:animEffect>
                                    <p:set>
                                      <p:cBhvr>
                                        <p:cTn id="203" dur="1" fill="hold">
                                          <p:stCondLst>
                                            <p:cond delay="499"/>
                                          </p:stCondLst>
                                        </p:cTn>
                                        <p:tgtEl>
                                          <p:spTgt spid="30"/>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31"/>
                                        </p:tgtEl>
                                      </p:cBhvr>
                                    </p:animEffect>
                                    <p:set>
                                      <p:cBhvr>
                                        <p:cTn id="206" dur="1" fill="hold">
                                          <p:stCondLst>
                                            <p:cond delay="499"/>
                                          </p:stCondLst>
                                        </p:cTn>
                                        <p:tgtEl>
                                          <p:spTgt spid="31"/>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3073"/>
                                        </p:tgtEl>
                                      </p:cBhvr>
                                    </p:animEffect>
                                    <p:set>
                                      <p:cBhvr>
                                        <p:cTn id="209" dur="1" fill="hold">
                                          <p:stCondLst>
                                            <p:cond delay="499"/>
                                          </p:stCondLst>
                                        </p:cTn>
                                        <p:tgtEl>
                                          <p:spTgt spid="3073"/>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3072"/>
                                        </p:tgtEl>
                                      </p:cBhvr>
                                    </p:animEffect>
                                    <p:set>
                                      <p:cBhvr>
                                        <p:cTn id="212" dur="1" fill="hold">
                                          <p:stCondLst>
                                            <p:cond delay="499"/>
                                          </p:stCondLst>
                                        </p:cTn>
                                        <p:tgtEl>
                                          <p:spTgt spid="3072"/>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3075"/>
                                        </p:tgtEl>
                                      </p:cBhvr>
                                    </p:animEffect>
                                    <p:set>
                                      <p:cBhvr>
                                        <p:cTn id="215" dur="1" fill="hold">
                                          <p:stCondLst>
                                            <p:cond delay="499"/>
                                          </p:stCondLst>
                                        </p:cTn>
                                        <p:tgtEl>
                                          <p:spTgt spid="3075"/>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3076"/>
                                        </p:tgtEl>
                                      </p:cBhvr>
                                    </p:animEffect>
                                    <p:set>
                                      <p:cBhvr>
                                        <p:cTn id="218" dur="1" fill="hold">
                                          <p:stCondLst>
                                            <p:cond delay="499"/>
                                          </p:stCondLst>
                                        </p:cTn>
                                        <p:tgtEl>
                                          <p:spTgt spid="3076"/>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500"/>
                                        <p:tgtEl>
                                          <p:spTgt spid="3077"/>
                                        </p:tgtEl>
                                      </p:cBhvr>
                                    </p:animEffect>
                                    <p:set>
                                      <p:cBhvr>
                                        <p:cTn id="221" dur="1" fill="hold">
                                          <p:stCondLst>
                                            <p:cond delay="499"/>
                                          </p:stCondLst>
                                        </p:cTn>
                                        <p:tgtEl>
                                          <p:spTgt spid="3077"/>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3078"/>
                                        </p:tgtEl>
                                      </p:cBhvr>
                                    </p:animEffect>
                                    <p:set>
                                      <p:cBhvr>
                                        <p:cTn id="224" dur="1" fill="hold">
                                          <p:stCondLst>
                                            <p:cond delay="499"/>
                                          </p:stCondLst>
                                        </p:cTn>
                                        <p:tgtEl>
                                          <p:spTgt spid="3078"/>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5"/>
                                        </p:tgtEl>
                                      </p:cBhvr>
                                    </p:animEffect>
                                    <p:set>
                                      <p:cBhvr>
                                        <p:cTn id="227" dur="1" fill="hold">
                                          <p:stCondLst>
                                            <p:cond delay="499"/>
                                          </p:stCondLst>
                                        </p:cTn>
                                        <p:tgtEl>
                                          <p:spTgt spid="5"/>
                                        </p:tgtEl>
                                        <p:attrNameLst>
                                          <p:attrName>style.visibility</p:attrName>
                                        </p:attrNameLst>
                                      </p:cBhvr>
                                      <p:to>
                                        <p:strVal val="hidden"/>
                                      </p:to>
                                    </p:set>
                                  </p:childTnLst>
                                </p:cTn>
                              </p:par>
                              <p:par>
                                <p:cTn id="228" presetID="2" presetClass="entr" presetSubtype="2" fill="hold" nodeType="withEffect">
                                  <p:stCondLst>
                                    <p:cond delay="250"/>
                                  </p:stCondLst>
                                  <p:childTnLst>
                                    <p:set>
                                      <p:cBhvr>
                                        <p:cTn id="229" dur="1" fill="hold">
                                          <p:stCondLst>
                                            <p:cond delay="0"/>
                                          </p:stCondLst>
                                        </p:cTn>
                                        <p:tgtEl>
                                          <p:spTgt spid="3080">
                                            <p:txEl>
                                              <p:pRg st="0" end="0"/>
                                            </p:txEl>
                                          </p:spTgt>
                                        </p:tgtEl>
                                        <p:attrNameLst>
                                          <p:attrName>style.visibility</p:attrName>
                                        </p:attrNameLst>
                                      </p:cBhvr>
                                      <p:to>
                                        <p:strVal val="visible"/>
                                      </p:to>
                                    </p:set>
                                    <p:anim calcmode="lin" valueType="num">
                                      <p:cBhvr additive="base">
                                        <p:cTn id="230" dur="1250" fill="hold"/>
                                        <p:tgtEl>
                                          <p:spTgt spid="3080">
                                            <p:txEl>
                                              <p:pRg st="0" end="0"/>
                                            </p:txEl>
                                          </p:spTgt>
                                        </p:tgtEl>
                                        <p:attrNameLst>
                                          <p:attrName>ppt_x</p:attrName>
                                        </p:attrNameLst>
                                      </p:cBhvr>
                                      <p:tavLst>
                                        <p:tav tm="0">
                                          <p:val>
                                            <p:strVal val="1+#ppt_w/2"/>
                                          </p:val>
                                        </p:tav>
                                        <p:tav tm="100000">
                                          <p:val>
                                            <p:strVal val="#ppt_x"/>
                                          </p:val>
                                        </p:tav>
                                      </p:tavLst>
                                    </p:anim>
                                    <p:anim calcmode="lin" valueType="num">
                                      <p:cBhvr additive="base">
                                        <p:cTn id="231" dur="1250" fill="hold"/>
                                        <p:tgtEl>
                                          <p:spTgt spid="3080">
                                            <p:txEl>
                                              <p:pRg st="0" end="0"/>
                                            </p:txEl>
                                          </p:spTgt>
                                        </p:tgtEl>
                                        <p:attrNameLst>
                                          <p:attrName>ppt_y</p:attrName>
                                        </p:attrNameLst>
                                      </p:cBhvr>
                                      <p:tavLst>
                                        <p:tav tm="0">
                                          <p:val>
                                            <p:strVal val="#ppt_y"/>
                                          </p:val>
                                        </p:tav>
                                        <p:tav tm="100000">
                                          <p:val>
                                            <p:strVal val="#ppt_y"/>
                                          </p:val>
                                        </p:tav>
                                      </p:tavLst>
                                    </p:anim>
                                  </p:childTnLst>
                                </p:cTn>
                              </p:par>
                              <p:par>
                                <p:cTn id="232" presetID="22" presetClass="entr" presetSubtype="8" fill="hold" grpId="0" nodeType="withEffect">
                                  <p:stCondLst>
                                    <p:cond delay="250"/>
                                  </p:stCondLst>
                                  <p:childTnLst>
                                    <p:set>
                                      <p:cBhvr>
                                        <p:cTn id="233" dur="1" fill="hold">
                                          <p:stCondLst>
                                            <p:cond delay="0"/>
                                          </p:stCondLst>
                                        </p:cTn>
                                        <p:tgtEl>
                                          <p:spTgt spid="8"/>
                                        </p:tgtEl>
                                        <p:attrNameLst>
                                          <p:attrName>style.visibility</p:attrName>
                                        </p:attrNameLst>
                                      </p:cBhvr>
                                      <p:to>
                                        <p:strVal val="visible"/>
                                      </p:to>
                                    </p:set>
                                    <p:animEffect transition="in" filter="wipe(left)">
                                      <p:cBhvr>
                                        <p:cTn id="234" dur="500"/>
                                        <p:tgtEl>
                                          <p:spTgt spid="8"/>
                                        </p:tgtEl>
                                      </p:cBhvr>
                                    </p:animEffect>
                                  </p:childTnLst>
                                </p:cTn>
                              </p:par>
                              <p:par>
                                <p:cTn id="235" presetID="22" presetClass="entr" presetSubtype="8" fill="hold" grpId="0" nodeType="withEffect">
                                  <p:stCondLst>
                                    <p:cond delay="750"/>
                                  </p:stCondLst>
                                  <p:childTnLst>
                                    <p:set>
                                      <p:cBhvr>
                                        <p:cTn id="236" dur="1" fill="hold">
                                          <p:stCondLst>
                                            <p:cond delay="0"/>
                                          </p:stCondLst>
                                        </p:cTn>
                                        <p:tgtEl>
                                          <p:spTgt spid="9"/>
                                        </p:tgtEl>
                                        <p:attrNameLst>
                                          <p:attrName>style.visibility</p:attrName>
                                        </p:attrNameLst>
                                      </p:cBhvr>
                                      <p:to>
                                        <p:strVal val="visible"/>
                                      </p:to>
                                    </p:set>
                                    <p:animEffect transition="in" filter="wipe(left)">
                                      <p:cBhvr>
                                        <p:cTn id="237" dur="500"/>
                                        <p:tgtEl>
                                          <p:spTgt spid="9"/>
                                        </p:tgtEl>
                                      </p:cBhvr>
                                    </p:animEffect>
                                  </p:childTnLst>
                                </p:cTn>
                              </p:par>
                              <p:par>
                                <p:cTn id="238" presetID="22" presetClass="entr" presetSubtype="8" fill="hold" grpId="0" nodeType="withEffect">
                                  <p:stCondLst>
                                    <p:cond delay="1250"/>
                                  </p:stCondLst>
                                  <p:childTnLst>
                                    <p:set>
                                      <p:cBhvr>
                                        <p:cTn id="239" dur="1" fill="hold">
                                          <p:stCondLst>
                                            <p:cond delay="0"/>
                                          </p:stCondLst>
                                        </p:cTn>
                                        <p:tgtEl>
                                          <p:spTgt spid="10"/>
                                        </p:tgtEl>
                                        <p:attrNameLst>
                                          <p:attrName>style.visibility</p:attrName>
                                        </p:attrNameLst>
                                      </p:cBhvr>
                                      <p:to>
                                        <p:strVal val="visible"/>
                                      </p:to>
                                    </p:set>
                                    <p:animEffect transition="in" filter="wipe(left)">
                                      <p:cBhvr>
                                        <p:cTn id="240" dur="500"/>
                                        <p:tgtEl>
                                          <p:spTgt spid="10"/>
                                        </p:tgtEl>
                                      </p:cBhvr>
                                    </p:animEffect>
                                  </p:childTnLst>
                                </p:cTn>
                              </p:par>
                            </p:childTnLst>
                          </p:cTn>
                        </p:par>
                      </p:childTnLst>
                    </p:cTn>
                  </p:par>
                  <p:par>
                    <p:cTn id="241" fill="hold">
                      <p:stCondLst>
                        <p:cond delay="indefinite"/>
                      </p:stCondLst>
                      <p:childTnLst>
                        <p:par>
                          <p:cTn id="242" fill="hold">
                            <p:stCondLst>
                              <p:cond delay="0"/>
                            </p:stCondLst>
                            <p:childTnLst>
                              <p:par>
                                <p:cTn id="243" presetID="0" presetClass="entr" presetSubtype="0" fill="hold" grpId="0" nodeType="clickEffect">
                                  <p:stCondLst>
                                    <p:cond delay="0"/>
                                  </p:stCondLst>
                                  <p:childTnLst>
                                    <p:set>
                                      <p:cBhvr>
                                        <p:cTn id="244" dur="1" fill="hold">
                                          <p:stCondLst>
                                            <p:cond delay="0"/>
                                          </p:stCondLst>
                                        </p:cTn>
                                        <p:tgtEl>
                                          <p:spTgt spid="3089"/>
                                        </p:tgtEl>
                                        <p:attrNameLst>
                                          <p:attrName>style.visibility</p:attrName>
                                        </p:attrNameLst>
                                      </p:cBhvr>
                                      <p:to>
                                        <p:strVal val="visible"/>
                                      </p:to>
                                    </p:set>
                                    <p:animEffect transition="in" filter="dissolve">
                                      <p:cBhvr>
                                        <p:cTn id="245" dur="500">
                                          <p:stCondLst>
                                            <p:cond delay="0"/>
                                          </p:stCondLst>
                                        </p:cTn>
                                        <p:tgtEl>
                                          <p:spTgt spid="3089"/>
                                        </p:tgtEl>
                                      </p:cBhvr>
                                    </p:animEffect>
                                    <p:anim to="" calcmode="lin" valueType="num">
                                      <p:cBhvr>
                                        <p:cTn id="246" dur="500" fill="hold">
                                          <p:stCondLst>
                                            <p:cond delay="0"/>
                                          </p:stCondLst>
                                        </p:cTn>
                                        <p:tgtEl>
                                          <p:spTgt spid="3089"/>
                                        </p:tgtEl>
                                        <p:attrNameLst>
                                          <p:attrName>ppt_w</p:attrName>
                                        </p:attrNameLst>
                                      </p:cBhvr>
                                      <p:tavLst>
                                        <p:tav tm="0">
                                          <p:val>
                                            <p:strVal val="#ppt_w*4"/>
                                          </p:val>
                                        </p:tav>
                                        <p:tav tm="100000">
                                          <p:val>
                                            <p:strVal val="#ppt_w"/>
                                          </p:val>
                                        </p:tav>
                                      </p:tavLst>
                                    </p:anim>
                                    <p:anim to="" calcmode="lin" valueType="num">
                                      <p:cBhvr>
                                        <p:cTn id="247" dur="500" fill="hold">
                                          <p:stCondLst>
                                            <p:cond delay="0"/>
                                          </p:stCondLst>
                                        </p:cTn>
                                        <p:tgtEl>
                                          <p:spTgt spid="3089"/>
                                        </p:tgtEl>
                                        <p:attrNameLst>
                                          <p:attrName>ppt_h</p:attrName>
                                        </p:attrNameLst>
                                      </p:cBhvr>
                                      <p:tavLst>
                                        <p:tav tm="0">
                                          <p:val>
                                            <p:strVal val="#ppt_h*4"/>
                                          </p:val>
                                        </p:tav>
                                        <p:tav tm="100000">
                                          <p:val>
                                            <p:strVal val="#ppt_h"/>
                                          </p:val>
                                        </p:tav>
                                      </p:tavLst>
                                    </p:anim>
                                  </p:childTnLst>
                                </p:cTn>
                              </p:par>
                            </p:childTnLst>
                          </p:cTn>
                        </p:par>
                      </p:childTnLst>
                    </p:cTn>
                  </p:par>
                  <p:par>
                    <p:cTn id="248" fill="hold">
                      <p:stCondLst>
                        <p:cond delay="indefinite"/>
                      </p:stCondLst>
                      <p:childTnLst>
                        <p:par>
                          <p:cTn id="249" fill="hold">
                            <p:stCondLst>
                              <p:cond delay="0"/>
                            </p:stCondLst>
                            <p:childTnLst>
                              <p:par>
                                <p:cTn id="250" presetID="2" presetClass="entr" presetSubtype="2" fill="hold" nodeType="clickEffect">
                                  <p:stCondLst>
                                    <p:cond delay="0"/>
                                  </p:stCondLst>
                                  <p:childTnLst>
                                    <p:set>
                                      <p:cBhvr>
                                        <p:cTn id="251" dur="1" fill="hold">
                                          <p:stCondLst>
                                            <p:cond delay="0"/>
                                          </p:stCondLst>
                                        </p:cTn>
                                        <p:tgtEl>
                                          <p:spTgt spid="3079">
                                            <p:txEl>
                                              <p:pRg st="0" end="0"/>
                                            </p:txEl>
                                          </p:spTgt>
                                        </p:tgtEl>
                                        <p:attrNameLst>
                                          <p:attrName>style.visibility</p:attrName>
                                        </p:attrNameLst>
                                      </p:cBhvr>
                                      <p:to>
                                        <p:strVal val="visible"/>
                                      </p:to>
                                    </p:set>
                                    <p:anim calcmode="lin" valueType="num">
                                      <p:cBhvr additive="base">
                                        <p:cTn id="252" dur="500" fill="hold"/>
                                        <p:tgtEl>
                                          <p:spTgt spid="3079">
                                            <p:txEl>
                                              <p:pRg st="0" end="0"/>
                                            </p:txEl>
                                          </p:spTgt>
                                        </p:tgtEl>
                                        <p:attrNameLst>
                                          <p:attrName>ppt_x</p:attrName>
                                        </p:attrNameLst>
                                      </p:cBhvr>
                                      <p:tavLst>
                                        <p:tav tm="0">
                                          <p:val>
                                            <p:strVal val="1+#ppt_w/2"/>
                                          </p:val>
                                        </p:tav>
                                        <p:tav tm="100000">
                                          <p:val>
                                            <p:strVal val="#ppt_x"/>
                                          </p:val>
                                        </p:tav>
                                      </p:tavLst>
                                    </p:anim>
                                    <p:anim calcmode="lin" valueType="num">
                                      <p:cBhvr additive="base">
                                        <p:cTn id="253" dur="500" fill="hold"/>
                                        <p:tgtEl>
                                          <p:spTgt spid="3079">
                                            <p:txEl>
                                              <p:pRg st="0" end="0"/>
                                            </p:txEl>
                                          </p:spTgt>
                                        </p:tgtEl>
                                        <p:attrNameLst>
                                          <p:attrName>ppt_y</p:attrName>
                                        </p:attrNameLst>
                                      </p:cBhvr>
                                      <p:tavLst>
                                        <p:tav tm="0">
                                          <p:val>
                                            <p:strVal val="#ppt_y"/>
                                          </p:val>
                                        </p:tav>
                                        <p:tav tm="100000">
                                          <p:val>
                                            <p:strVal val="#ppt_y"/>
                                          </p:val>
                                        </p:tav>
                                      </p:tavLst>
                                    </p:anim>
                                  </p:childTnLst>
                                </p:cTn>
                              </p:par>
                              <p:par>
                                <p:cTn id="254" presetID="0" presetClass="entr" presetSubtype="0" fill="hold" grpId="0" nodeType="withEffect">
                                  <p:stCondLst>
                                    <p:cond delay="400"/>
                                  </p:stCondLst>
                                  <p:childTnLst>
                                    <p:set>
                                      <p:cBhvr>
                                        <p:cTn id="255" dur="1" fill="hold">
                                          <p:stCondLst>
                                            <p:cond delay="0"/>
                                          </p:stCondLst>
                                        </p:cTn>
                                        <p:tgtEl>
                                          <p:spTgt spid="28"/>
                                        </p:tgtEl>
                                        <p:attrNameLst>
                                          <p:attrName>style.visibility</p:attrName>
                                        </p:attrNameLst>
                                      </p:cBhvr>
                                      <p:to>
                                        <p:strVal val="visible"/>
                                      </p:to>
                                    </p:set>
                                    <p:animEffect transition="in" filter="dissolve">
                                      <p:cBhvr>
                                        <p:cTn id="256" dur="500">
                                          <p:stCondLst>
                                            <p:cond delay="0"/>
                                          </p:stCondLst>
                                        </p:cTn>
                                        <p:tgtEl>
                                          <p:spTgt spid="28"/>
                                        </p:tgtEl>
                                      </p:cBhvr>
                                    </p:animEffect>
                                    <p:anim to="" calcmode="lin" valueType="num">
                                      <p:cBhvr>
                                        <p:cTn id="257"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58"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259" presetID="22" presetClass="entr" presetSubtype="8" fill="hold" grpId="0" nodeType="withEffect">
                                  <p:stCondLst>
                                    <p:cond delay="800"/>
                                  </p:stCondLst>
                                  <p:childTnLst>
                                    <p:set>
                                      <p:cBhvr>
                                        <p:cTn id="260" dur="1" fill="hold">
                                          <p:stCondLst>
                                            <p:cond delay="0"/>
                                          </p:stCondLst>
                                        </p:cTn>
                                        <p:tgtEl>
                                          <p:spTgt spid="11"/>
                                        </p:tgtEl>
                                        <p:attrNameLst>
                                          <p:attrName>style.visibility</p:attrName>
                                        </p:attrNameLst>
                                      </p:cBhvr>
                                      <p:to>
                                        <p:strVal val="visible"/>
                                      </p:to>
                                    </p:set>
                                    <p:animEffect transition="in" filter="wipe(left)">
                                      <p:cBhvr>
                                        <p:cTn id="261" dur="500"/>
                                        <p:tgtEl>
                                          <p:spTgt spid="11"/>
                                        </p:tgtEl>
                                      </p:cBhvr>
                                    </p:animEffect>
                                  </p:childTnLst>
                                </p:cTn>
                              </p:par>
                              <p:par>
                                <p:cTn id="262" presetID="0" presetClass="entr" presetSubtype="0" fill="hold" grpId="0" nodeType="withEffect">
                                  <p:stCondLst>
                                    <p:cond delay="1200"/>
                                  </p:stCondLst>
                                  <p:childTnLst>
                                    <p:set>
                                      <p:cBhvr>
                                        <p:cTn id="263" dur="1" fill="hold">
                                          <p:stCondLst>
                                            <p:cond delay="0"/>
                                          </p:stCondLst>
                                        </p:cTn>
                                        <p:tgtEl>
                                          <p:spTgt spid="29"/>
                                        </p:tgtEl>
                                        <p:attrNameLst>
                                          <p:attrName>style.visibility</p:attrName>
                                        </p:attrNameLst>
                                      </p:cBhvr>
                                      <p:to>
                                        <p:strVal val="visible"/>
                                      </p:to>
                                    </p:set>
                                    <p:animEffect transition="in" filter="dissolve">
                                      <p:cBhvr>
                                        <p:cTn id="264" dur="500">
                                          <p:stCondLst>
                                            <p:cond delay="0"/>
                                          </p:stCondLst>
                                        </p:cTn>
                                        <p:tgtEl>
                                          <p:spTgt spid="29"/>
                                        </p:tgtEl>
                                      </p:cBhvr>
                                    </p:animEffect>
                                    <p:anim to="" calcmode="lin" valueType="num">
                                      <p:cBhvr>
                                        <p:cTn id="265"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66"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267" presetID="22" presetClass="entr" presetSubtype="8" fill="hold" grpId="0" nodeType="withEffect">
                                  <p:stCondLst>
                                    <p:cond delay="1600"/>
                                  </p:stCondLst>
                                  <p:childTnLst>
                                    <p:set>
                                      <p:cBhvr>
                                        <p:cTn id="268" dur="1" fill="hold">
                                          <p:stCondLst>
                                            <p:cond delay="0"/>
                                          </p:stCondLst>
                                        </p:cTn>
                                        <p:tgtEl>
                                          <p:spTgt spid="12"/>
                                        </p:tgtEl>
                                        <p:attrNameLst>
                                          <p:attrName>style.visibility</p:attrName>
                                        </p:attrNameLst>
                                      </p:cBhvr>
                                      <p:to>
                                        <p:strVal val="visible"/>
                                      </p:to>
                                    </p:set>
                                    <p:animEffect transition="in" filter="wipe(left)">
                                      <p:cBhvr>
                                        <p:cTn id="269" dur="500"/>
                                        <p:tgtEl>
                                          <p:spTgt spid="12"/>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grpId="0" nodeType="clickEffect">
                                  <p:stCondLst>
                                    <p:cond delay="0"/>
                                  </p:stCondLst>
                                  <p:childTnLst>
                                    <p:set>
                                      <p:cBhvr>
                                        <p:cTn id="273" dur="1" fill="hold">
                                          <p:stCondLst>
                                            <p:cond delay="0"/>
                                          </p:stCondLst>
                                        </p:cTn>
                                        <p:tgtEl>
                                          <p:spTgt spid="27"/>
                                        </p:tgtEl>
                                        <p:attrNameLst>
                                          <p:attrName>style.visibility</p:attrName>
                                        </p:attrNameLst>
                                      </p:cBhvr>
                                      <p:to>
                                        <p:strVal val="visible"/>
                                      </p:to>
                                    </p:set>
                                    <p:animEffect transition="in" filter="fade">
                                      <p:cBhvr>
                                        <p:cTn id="274" dur="250"/>
                                        <p:tgtEl>
                                          <p:spTgt spid="27"/>
                                        </p:tgtEl>
                                      </p:cBhvr>
                                    </p:animEffect>
                                  </p:childTnLst>
                                </p:cTn>
                              </p:par>
                              <p:par>
                                <p:cTn id="275" presetID="42" presetClass="path" presetSubtype="0" accel="50000" decel="50000" fill="hold" grpId="2" nodeType="withEffect">
                                  <p:stCondLst>
                                    <p:cond delay="0"/>
                                  </p:stCondLst>
                                  <p:childTnLst>
                                    <p:animMotion origin="layout" path="M -8.33333E-7 7.40741E-7 L -0.06597 0.00231 " pathEditMode="relative" rAng="0" ptsTypes="AA">
                                      <p:cBhvr>
                                        <p:cTn id="276" dur="1750" fill="hold"/>
                                        <p:tgtEl>
                                          <p:spTgt spid="27"/>
                                        </p:tgtEl>
                                        <p:attrNameLst>
                                          <p:attrName>ppt_x</p:attrName>
                                          <p:attrName>ppt_y</p:attrName>
                                        </p:attrNameLst>
                                      </p:cBhvr>
                                      <p:rCtr x="-3299" y="116"/>
                                    </p:animMotion>
                                  </p:childTnLst>
                                </p:cTn>
                              </p:par>
                              <p:par>
                                <p:cTn id="277" presetID="6" presetClass="emph" presetSubtype="0" fill="hold" grpId="3" nodeType="withEffect">
                                  <p:stCondLst>
                                    <p:cond delay="0"/>
                                  </p:stCondLst>
                                  <p:childTnLst>
                                    <p:animScale>
                                      <p:cBhvr>
                                        <p:cTn id="278" dur="1750" fill="hold"/>
                                        <p:tgtEl>
                                          <p:spTgt spid="27"/>
                                        </p:tgtEl>
                                      </p:cBhvr>
                                      <p:by x="105000" y="105000"/>
                                    </p:animScale>
                                  </p:childTnLst>
                                </p:cTn>
                              </p:par>
                              <p:par>
                                <p:cTn id="279" presetID="3" presetClass="emph" presetSubtype="6" fill="hold" grpId="4" nodeType="withEffect">
                                  <p:stCondLst>
                                    <p:cond delay="0"/>
                                  </p:stCondLst>
                                  <p:childTnLst>
                                    <p:animClr clrSpc="hsl" dir="cw">
                                      <p:cBhvr override="childStyle">
                                        <p:cTn id="280" dur="2000" fill="hold"/>
                                        <p:tgtEl>
                                          <p:spTgt spid="27"/>
                                        </p:tgtEl>
                                        <p:attrNameLst>
                                          <p:attrName>style.color</p:attrName>
                                        </p:attrNameLst>
                                      </p:cBhvr>
                                      <p:to>
                                        <a:srgbClr val="FF0000"/>
                                      </p:to>
                                    </p:animClr>
                                  </p:childTnLst>
                                </p:cTn>
                              </p:par>
                              <p:par>
                                <p:cTn id="281" presetID="3" presetClass="emph" presetSubtype="6" autoRev="1" fill="hold" grpId="5" nodeType="withEffect">
                                  <p:stCondLst>
                                    <p:cond delay="2000"/>
                                  </p:stCondLst>
                                  <p:childTnLst>
                                    <p:animClr clrSpc="hsl" dir="cw">
                                      <p:cBhvr override="childStyle">
                                        <p:cTn id="282" dur="1250" fill="hold"/>
                                        <p:tgtEl>
                                          <p:spTgt spid="27"/>
                                        </p:tgtEl>
                                        <p:attrNameLst>
                                          <p:attrName>style.color</p:attrName>
                                        </p:attrNameLst>
                                      </p:cBhvr>
                                      <p:to>
                                        <a:srgbClr val="FF0000"/>
                                      </p:to>
                                    </p:animClr>
                                  </p:childTnLst>
                                </p:cTn>
                              </p:par>
                              <p:par>
                                <p:cTn id="283" presetID="10" presetClass="exit" presetSubtype="0" fill="hold" grpId="1" nodeType="withEffect">
                                  <p:stCondLst>
                                    <p:cond delay="0"/>
                                  </p:stCondLst>
                                  <p:childTnLst>
                                    <p:animEffect transition="out" filter="fade">
                                      <p:cBhvr>
                                        <p:cTn id="284" dur="1250"/>
                                        <p:tgtEl>
                                          <p:spTgt spid="2"/>
                                        </p:tgtEl>
                                      </p:cBhvr>
                                    </p:animEffect>
                                    <p:set>
                                      <p:cBhvr>
                                        <p:cTn id="285" dur="1" fill="hold">
                                          <p:stCondLst>
                                            <p:cond delay="1249"/>
                                          </p:stCondLst>
                                        </p:cTn>
                                        <p:tgtEl>
                                          <p:spTgt spid="2"/>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28"/>
                                        </p:tgtEl>
                                      </p:cBhvr>
                                    </p:animEffect>
                                    <p:set>
                                      <p:cBhvr>
                                        <p:cTn id="288" dur="1" fill="hold">
                                          <p:stCondLst>
                                            <p:cond delay="499"/>
                                          </p:stCondLst>
                                        </p:cTn>
                                        <p:tgtEl>
                                          <p:spTgt spid="28"/>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500"/>
                                        <p:tgtEl>
                                          <p:spTgt spid="29"/>
                                        </p:tgtEl>
                                      </p:cBhvr>
                                    </p:animEffect>
                                    <p:set>
                                      <p:cBhvr>
                                        <p:cTn id="291" dur="1" fill="hold">
                                          <p:stCondLst>
                                            <p:cond delay="499"/>
                                          </p:stCondLst>
                                        </p:cTn>
                                        <p:tgtEl>
                                          <p:spTgt spid="29"/>
                                        </p:tgtEl>
                                        <p:attrNameLst>
                                          <p:attrName>style.visibility</p:attrName>
                                        </p:attrNameLst>
                                      </p:cBhvr>
                                      <p:to>
                                        <p:strVal val="hidden"/>
                                      </p:to>
                                    </p:set>
                                  </p:childTnLst>
                                </p:cTn>
                              </p:par>
                              <p:par>
                                <p:cTn id="292" presetID="10" presetClass="exit" presetSubtype="0" fill="hold" grpId="0" nodeType="withEffect">
                                  <p:stCondLst>
                                    <p:cond delay="0"/>
                                  </p:stCondLst>
                                  <p:childTnLst>
                                    <p:animEffect transition="out" filter="fade">
                                      <p:cBhvr>
                                        <p:cTn id="293" dur="500"/>
                                        <p:tgtEl>
                                          <p:spTgt spid="3080">
                                            <p:txEl>
                                              <p:pRg st="0" end="0"/>
                                            </p:txEl>
                                          </p:spTgt>
                                        </p:tgtEl>
                                      </p:cBhvr>
                                    </p:animEffect>
                                    <p:set>
                                      <p:cBhvr>
                                        <p:cTn id="294" dur="1" fill="hold">
                                          <p:stCondLst>
                                            <p:cond delay="499"/>
                                          </p:stCondLst>
                                        </p:cTn>
                                        <p:tgtEl>
                                          <p:spTgt spid="3080">
                                            <p:txEl>
                                              <p:pRg st="0" end="0"/>
                                            </p:txEl>
                                          </p:spTgt>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8"/>
                                        </p:tgtEl>
                                      </p:cBhvr>
                                    </p:animEffect>
                                    <p:set>
                                      <p:cBhvr>
                                        <p:cTn id="297" dur="1" fill="hold">
                                          <p:stCondLst>
                                            <p:cond delay="499"/>
                                          </p:stCondLst>
                                        </p:cTn>
                                        <p:tgtEl>
                                          <p:spTgt spid="8"/>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9"/>
                                        </p:tgtEl>
                                      </p:cBhvr>
                                    </p:animEffect>
                                    <p:set>
                                      <p:cBhvr>
                                        <p:cTn id="300" dur="1" fill="hold">
                                          <p:stCondLst>
                                            <p:cond delay="499"/>
                                          </p:stCondLst>
                                        </p:cTn>
                                        <p:tgtEl>
                                          <p:spTgt spid="9"/>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10"/>
                                        </p:tgtEl>
                                      </p:cBhvr>
                                    </p:animEffect>
                                    <p:set>
                                      <p:cBhvr>
                                        <p:cTn id="303" dur="1" fill="hold">
                                          <p:stCondLst>
                                            <p:cond delay="499"/>
                                          </p:stCondLst>
                                        </p:cTn>
                                        <p:tgtEl>
                                          <p:spTgt spid="10"/>
                                        </p:tgtEl>
                                        <p:attrNameLst>
                                          <p:attrName>style.visibility</p:attrName>
                                        </p:attrNameLst>
                                      </p:cBhvr>
                                      <p:to>
                                        <p:strVal val="hidden"/>
                                      </p:to>
                                    </p:set>
                                  </p:childTnLst>
                                </p:cTn>
                              </p:par>
                              <p:par>
                                <p:cTn id="304" presetID="10" presetClass="exit" presetSubtype="0" fill="hold" grpId="0" nodeType="withEffect">
                                  <p:stCondLst>
                                    <p:cond delay="0"/>
                                  </p:stCondLst>
                                  <p:childTnLst>
                                    <p:animEffect transition="out" filter="fade">
                                      <p:cBhvr>
                                        <p:cTn id="305" dur="500"/>
                                        <p:tgtEl>
                                          <p:spTgt spid="3079">
                                            <p:txEl>
                                              <p:pRg st="0" end="0"/>
                                            </p:txEl>
                                          </p:spTgt>
                                        </p:tgtEl>
                                      </p:cBhvr>
                                    </p:animEffect>
                                    <p:set>
                                      <p:cBhvr>
                                        <p:cTn id="306" dur="1" fill="hold">
                                          <p:stCondLst>
                                            <p:cond delay="499"/>
                                          </p:stCondLst>
                                        </p:cTn>
                                        <p:tgtEl>
                                          <p:spTgt spid="3079">
                                            <p:txEl>
                                              <p:pRg st="0" end="0"/>
                                            </p:txEl>
                                          </p:spTgt>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11"/>
                                        </p:tgtEl>
                                      </p:cBhvr>
                                    </p:animEffect>
                                    <p:set>
                                      <p:cBhvr>
                                        <p:cTn id="309" dur="1" fill="hold">
                                          <p:stCondLst>
                                            <p:cond delay="499"/>
                                          </p:stCondLst>
                                        </p:cTn>
                                        <p:tgtEl>
                                          <p:spTgt spid="11"/>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12"/>
                                        </p:tgtEl>
                                      </p:cBhvr>
                                    </p:animEffect>
                                    <p:set>
                                      <p:cBhvr>
                                        <p:cTn id="312" dur="1" fill="hold">
                                          <p:stCondLst>
                                            <p:cond delay="499"/>
                                          </p:stCondLst>
                                        </p:cTn>
                                        <p:tgtEl>
                                          <p:spTgt spid="12"/>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3089"/>
                                        </p:tgtEl>
                                      </p:cBhvr>
                                    </p:animEffect>
                                    <p:set>
                                      <p:cBhvr>
                                        <p:cTn id="315" dur="1" fill="hold">
                                          <p:stCondLst>
                                            <p:cond delay="499"/>
                                          </p:stCondLst>
                                        </p:cTn>
                                        <p:tgtEl>
                                          <p:spTgt spid="3089"/>
                                        </p:tgtEl>
                                        <p:attrNameLst>
                                          <p:attrName>style.visibility</p:attrName>
                                        </p:attrNameLst>
                                      </p:cBhvr>
                                      <p:to>
                                        <p:strVal val="hidden"/>
                                      </p:to>
                                    </p:set>
                                  </p:childTnLst>
                                </p:cTn>
                              </p:par>
                              <p:par>
                                <p:cTn id="316" presetID="42" presetClass="path" presetSubtype="0" accel="50000" decel="50000" fill="hold" grpId="2" nodeType="withEffect">
                                  <p:stCondLst>
                                    <p:cond delay="2000"/>
                                  </p:stCondLst>
                                  <p:childTnLst>
                                    <p:animMotion origin="layout" path="M -2.5E-6 1.85185E-6 L 0.64323 -0.00787 " pathEditMode="relative" rAng="0" ptsTypes="AA">
                                      <p:cBhvr>
                                        <p:cTn id="317" dur="3000" fill="hold"/>
                                        <p:tgtEl>
                                          <p:spTgt spid="3082"/>
                                        </p:tgtEl>
                                        <p:attrNameLst>
                                          <p:attrName>ppt_x</p:attrName>
                                          <p:attrName>ppt_y</p:attrName>
                                        </p:attrNameLst>
                                      </p:cBhvr>
                                      <p:rCtr x="32153" y="-394"/>
                                    </p:animMotion>
                                  </p:childTnLst>
                                </p:cTn>
                              </p:par>
                              <p:par>
                                <p:cTn id="318" presetID="23" presetClass="entr" presetSubtype="16" fill="hold" grpId="0" nodeType="withEffect">
                                  <p:stCondLst>
                                    <p:cond delay="2000"/>
                                  </p:stCondLst>
                                  <p:childTnLst>
                                    <p:set>
                                      <p:cBhvr>
                                        <p:cTn id="319" dur="1" fill="hold">
                                          <p:stCondLst>
                                            <p:cond delay="0"/>
                                          </p:stCondLst>
                                        </p:cTn>
                                        <p:tgtEl>
                                          <p:spTgt spid="3082"/>
                                        </p:tgtEl>
                                        <p:attrNameLst>
                                          <p:attrName>style.visibility</p:attrName>
                                        </p:attrNameLst>
                                      </p:cBhvr>
                                      <p:to>
                                        <p:strVal val="visible"/>
                                      </p:to>
                                    </p:set>
                                    <p:anim calcmode="lin" valueType="num">
                                      <p:cBhvr>
                                        <p:cTn id="320" dur="1500" fill="hold"/>
                                        <p:tgtEl>
                                          <p:spTgt spid="3082"/>
                                        </p:tgtEl>
                                        <p:attrNameLst>
                                          <p:attrName>ppt_w</p:attrName>
                                        </p:attrNameLst>
                                      </p:cBhvr>
                                      <p:tavLst>
                                        <p:tav tm="0">
                                          <p:val>
                                            <p:fltVal val="0"/>
                                          </p:val>
                                        </p:tav>
                                        <p:tav tm="100000">
                                          <p:val>
                                            <p:strVal val="#ppt_w"/>
                                          </p:val>
                                        </p:tav>
                                      </p:tavLst>
                                    </p:anim>
                                    <p:anim calcmode="lin" valueType="num">
                                      <p:cBhvr>
                                        <p:cTn id="321" dur="1500" fill="hold"/>
                                        <p:tgtEl>
                                          <p:spTgt spid="3082"/>
                                        </p:tgtEl>
                                        <p:attrNameLst>
                                          <p:attrName>ppt_h</p:attrName>
                                        </p:attrNameLst>
                                      </p:cBhvr>
                                      <p:tavLst>
                                        <p:tav tm="0">
                                          <p:val>
                                            <p:fltVal val="0"/>
                                          </p:val>
                                        </p:tav>
                                        <p:tav tm="100000">
                                          <p:val>
                                            <p:strVal val="#ppt_h"/>
                                          </p:val>
                                        </p:tav>
                                      </p:tavLst>
                                    </p:anim>
                                  </p:childTnLst>
                                </p:cTn>
                              </p:par>
                              <p:par>
                                <p:cTn id="322" presetID="23" presetClass="exit" presetSubtype="32" fill="hold" grpId="1" nodeType="withEffect">
                                  <p:stCondLst>
                                    <p:cond delay="3500"/>
                                  </p:stCondLst>
                                  <p:childTnLst>
                                    <p:anim calcmode="lin" valueType="num">
                                      <p:cBhvr>
                                        <p:cTn id="323" dur="1500"/>
                                        <p:tgtEl>
                                          <p:spTgt spid="3082"/>
                                        </p:tgtEl>
                                        <p:attrNameLst>
                                          <p:attrName>ppt_w</p:attrName>
                                        </p:attrNameLst>
                                      </p:cBhvr>
                                      <p:tavLst>
                                        <p:tav tm="0">
                                          <p:val>
                                            <p:strVal val="ppt_w"/>
                                          </p:val>
                                        </p:tav>
                                        <p:tav tm="100000">
                                          <p:val>
                                            <p:fltVal val="0"/>
                                          </p:val>
                                        </p:tav>
                                      </p:tavLst>
                                    </p:anim>
                                    <p:anim calcmode="lin" valueType="num">
                                      <p:cBhvr>
                                        <p:cTn id="324" dur="1500"/>
                                        <p:tgtEl>
                                          <p:spTgt spid="3082"/>
                                        </p:tgtEl>
                                        <p:attrNameLst>
                                          <p:attrName>ppt_h</p:attrName>
                                        </p:attrNameLst>
                                      </p:cBhvr>
                                      <p:tavLst>
                                        <p:tav tm="0">
                                          <p:val>
                                            <p:strVal val="ppt_h"/>
                                          </p:val>
                                        </p:tav>
                                        <p:tav tm="100000">
                                          <p:val>
                                            <p:fltVal val="0"/>
                                          </p:val>
                                        </p:tav>
                                      </p:tavLst>
                                    </p:anim>
                                    <p:set>
                                      <p:cBhvr>
                                        <p:cTn id="325" dur="1" fill="hold">
                                          <p:stCondLst>
                                            <p:cond delay="1499"/>
                                          </p:stCondLst>
                                        </p:cTn>
                                        <p:tgtEl>
                                          <p:spTgt spid="3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0"/>
      <p:bldP spid="3074" grpId="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3" grpId="0"/>
      <p:bldP spid="3" grpId="1"/>
      <p:bldP spid="3" grpId="2"/>
      <p:bldP spid="4" grpId="0"/>
      <p:bldP spid="4" grpId="1"/>
      <p:bldP spid="4" grpId="2"/>
      <p:bldP spid="7" grpId="0"/>
      <p:bldP spid="7" grpId="1"/>
      <p:bldP spid="7" grpId="2"/>
      <p:bldP spid="6" grpId="0"/>
      <p:bldP spid="6" grpId="1"/>
      <p:bldP spid="6"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30" grpId="0"/>
      <p:bldP spid="30" grpId="1"/>
      <p:bldP spid="30" grpId="2"/>
      <p:bldP spid="31" grpId="0"/>
      <p:bldP spid="31" grpId="1"/>
      <p:bldP spid="31" grpId="2"/>
      <p:bldP spid="3072" grpId="0"/>
      <p:bldP spid="3072" grpId="1"/>
      <p:bldP spid="3072" grpId="2"/>
      <p:bldP spid="3073" grpId="0"/>
      <p:bldP spid="3073" grpId="1"/>
      <p:bldP spid="3073" grpId="2"/>
      <p:bldP spid="3075" grpId="0"/>
      <p:bldP spid="3075" grpId="1"/>
      <p:bldP spid="3075" grpId="2"/>
      <p:bldP spid="3076" grpId="0"/>
      <p:bldP spid="3076" grpId="1"/>
      <p:bldP spid="3076" grpId="2"/>
      <p:bldP spid="3077" grpId="0"/>
      <p:bldP spid="3077" grpId="1"/>
      <p:bldP spid="3077" grpId="2"/>
      <p:bldP spid="3078" grpId="0"/>
      <p:bldP spid="3078" grpId="1"/>
      <p:bldP spid="3078" grpId="2"/>
      <p:bldP spid="5" grpId="0"/>
      <p:bldP spid="5" grpId="1"/>
      <p:bldP spid="5" grpId="2"/>
      <p:bldP spid="28" grpId="0"/>
      <p:bldP spid="28" grpId="1"/>
      <p:bldP spid="29" grpId="0"/>
      <p:bldP spid="29" grpId="1"/>
      <p:bldP spid="3079" grpId="0" build="allAtOnce"/>
      <p:bldP spid="3080" grpId="0" build="allAtOnce"/>
      <p:bldP spid="27" grpId="0"/>
      <p:bldP spid="27" grpId="2"/>
      <p:bldP spid="27" grpId="3"/>
      <p:bldP spid="27" grpId="4"/>
      <p:bldP spid="27" grpId="5"/>
      <p:bldP spid="3089" grpId="0" animBg="1"/>
      <p:bldP spid="3089" grpId="1" animBg="1"/>
      <p:bldP spid="3082" grpId="0"/>
      <p:bldP spid="3082" grpId="1"/>
      <p:bldP spid="3082"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3" name="!!Morph">
            <a:extLst>
              <a:ext uri="{FF2B5EF4-FFF2-40B4-BE49-F238E27FC236}">
                <a16:creationId xmlns:a16="http://schemas.microsoft.com/office/drawing/2014/main" id="{896B1697-DECB-1D1A-96B1-FE19390392B4}"/>
              </a:ext>
            </a:extLst>
          </p:cNvPr>
          <p:cNvSpPr/>
          <p:nvPr/>
        </p:nvSpPr>
        <p:spPr bwMode="white">
          <a:xfrm>
            <a:off x="1036749" y="4047644"/>
            <a:ext cx="2485038" cy="2243686"/>
          </a:xfrm>
          <a:custGeom>
            <a:avLst/>
            <a:gdLst>
              <a:gd name="connsiteX0" fmla="*/ 0 w 2479729"/>
              <a:gd name="connsiteY0" fmla="*/ 1363851 h 2216258"/>
              <a:gd name="connsiteX1" fmla="*/ 1115878 w 2479729"/>
              <a:gd name="connsiteY1" fmla="*/ 2216258 h 2216258"/>
              <a:gd name="connsiteX2" fmla="*/ 1627322 w 2479729"/>
              <a:gd name="connsiteY2" fmla="*/ 2200759 h 2216258"/>
              <a:gd name="connsiteX3" fmla="*/ 2262753 w 2479729"/>
              <a:gd name="connsiteY3" fmla="*/ 1441342 h 2216258"/>
              <a:gd name="connsiteX4" fmla="*/ 2107770 w 2479729"/>
              <a:gd name="connsiteY4" fmla="*/ 1301858 h 2216258"/>
              <a:gd name="connsiteX5" fmla="*/ 2107770 w 2479729"/>
              <a:gd name="connsiteY5" fmla="*/ 914400 h 2216258"/>
              <a:gd name="connsiteX6" fmla="*/ 2479729 w 2479729"/>
              <a:gd name="connsiteY6" fmla="*/ 991891 h 2216258"/>
              <a:gd name="connsiteX7" fmla="*/ 2154265 w 2479729"/>
              <a:gd name="connsiteY7" fmla="*/ 418454 h 2216258"/>
              <a:gd name="connsiteX8" fmla="*/ 1766807 w 2479729"/>
              <a:gd name="connsiteY8" fmla="*/ 526942 h 2216258"/>
              <a:gd name="connsiteX9" fmla="*/ 1472339 w 2479729"/>
              <a:gd name="connsiteY9" fmla="*/ 418454 h 2216258"/>
              <a:gd name="connsiteX10" fmla="*/ 1813302 w 2479729"/>
              <a:gd name="connsiteY10" fmla="*/ 263471 h 2216258"/>
              <a:gd name="connsiteX11" fmla="*/ 1549831 w 2479729"/>
              <a:gd name="connsiteY11" fmla="*/ 108488 h 2216258"/>
              <a:gd name="connsiteX12" fmla="*/ 1208868 w 2479729"/>
              <a:gd name="connsiteY12" fmla="*/ 402956 h 2216258"/>
              <a:gd name="connsiteX13" fmla="*/ 1286360 w 2479729"/>
              <a:gd name="connsiteY13" fmla="*/ 0 h 2216258"/>
              <a:gd name="connsiteX14" fmla="*/ 1038387 w 2479729"/>
              <a:gd name="connsiteY14" fmla="*/ 0 h 2216258"/>
              <a:gd name="connsiteX15" fmla="*/ 1038387 w 2479729"/>
              <a:gd name="connsiteY15" fmla="*/ 433952 h 2216258"/>
              <a:gd name="connsiteX16" fmla="*/ 635431 w 2479729"/>
              <a:gd name="connsiteY16" fmla="*/ 30997 h 2216258"/>
              <a:gd name="connsiteX17" fmla="*/ 542441 w 2479729"/>
              <a:gd name="connsiteY17" fmla="*/ 61993 h 2216258"/>
              <a:gd name="connsiteX18" fmla="*/ 619933 w 2479729"/>
              <a:gd name="connsiteY18" fmla="*/ 216976 h 2216258"/>
              <a:gd name="connsiteX19" fmla="*/ 139485 w 2479729"/>
              <a:gd name="connsiteY19" fmla="*/ 139485 h 2216258"/>
              <a:gd name="connsiteX20" fmla="*/ 108489 w 2479729"/>
              <a:gd name="connsiteY20" fmla="*/ 263471 h 2216258"/>
              <a:gd name="connsiteX21" fmla="*/ 697424 w 2479729"/>
              <a:gd name="connsiteY21" fmla="*/ 402956 h 2216258"/>
              <a:gd name="connsiteX22" fmla="*/ 309967 w 2479729"/>
              <a:gd name="connsiteY22" fmla="*/ 526942 h 2216258"/>
              <a:gd name="connsiteX23" fmla="*/ 263472 w 2479729"/>
              <a:gd name="connsiteY23" fmla="*/ 759417 h 2216258"/>
              <a:gd name="connsiteX24" fmla="*/ 0 w 2479729"/>
              <a:gd name="connsiteY24" fmla="*/ 1363851 h 2216258"/>
              <a:gd name="connsiteX0" fmla="*/ 0 w 2479729"/>
              <a:gd name="connsiteY0" fmla="*/ 1363851 h 2216258"/>
              <a:gd name="connsiteX1" fmla="*/ 1115878 w 2479729"/>
              <a:gd name="connsiteY1" fmla="*/ 2216258 h 2216258"/>
              <a:gd name="connsiteX2" fmla="*/ 1627322 w 2479729"/>
              <a:gd name="connsiteY2" fmla="*/ 2200759 h 2216258"/>
              <a:gd name="connsiteX3" fmla="*/ 2153648 w 2479729"/>
              <a:gd name="connsiteY3" fmla="*/ 1493297 h 2216258"/>
              <a:gd name="connsiteX4" fmla="*/ 2107770 w 2479729"/>
              <a:gd name="connsiteY4" fmla="*/ 1301858 h 2216258"/>
              <a:gd name="connsiteX5" fmla="*/ 2107770 w 2479729"/>
              <a:gd name="connsiteY5" fmla="*/ 914400 h 2216258"/>
              <a:gd name="connsiteX6" fmla="*/ 2479729 w 2479729"/>
              <a:gd name="connsiteY6" fmla="*/ 991891 h 2216258"/>
              <a:gd name="connsiteX7" fmla="*/ 2154265 w 2479729"/>
              <a:gd name="connsiteY7" fmla="*/ 418454 h 2216258"/>
              <a:gd name="connsiteX8" fmla="*/ 1766807 w 2479729"/>
              <a:gd name="connsiteY8" fmla="*/ 526942 h 2216258"/>
              <a:gd name="connsiteX9" fmla="*/ 1472339 w 2479729"/>
              <a:gd name="connsiteY9" fmla="*/ 418454 h 2216258"/>
              <a:gd name="connsiteX10" fmla="*/ 1813302 w 2479729"/>
              <a:gd name="connsiteY10" fmla="*/ 263471 h 2216258"/>
              <a:gd name="connsiteX11" fmla="*/ 1549831 w 2479729"/>
              <a:gd name="connsiteY11" fmla="*/ 108488 h 2216258"/>
              <a:gd name="connsiteX12" fmla="*/ 1208868 w 2479729"/>
              <a:gd name="connsiteY12" fmla="*/ 402956 h 2216258"/>
              <a:gd name="connsiteX13" fmla="*/ 1286360 w 2479729"/>
              <a:gd name="connsiteY13" fmla="*/ 0 h 2216258"/>
              <a:gd name="connsiteX14" fmla="*/ 1038387 w 2479729"/>
              <a:gd name="connsiteY14" fmla="*/ 0 h 2216258"/>
              <a:gd name="connsiteX15" fmla="*/ 1038387 w 2479729"/>
              <a:gd name="connsiteY15" fmla="*/ 433952 h 2216258"/>
              <a:gd name="connsiteX16" fmla="*/ 635431 w 2479729"/>
              <a:gd name="connsiteY16" fmla="*/ 30997 h 2216258"/>
              <a:gd name="connsiteX17" fmla="*/ 542441 w 2479729"/>
              <a:gd name="connsiteY17" fmla="*/ 61993 h 2216258"/>
              <a:gd name="connsiteX18" fmla="*/ 619933 w 2479729"/>
              <a:gd name="connsiteY18" fmla="*/ 216976 h 2216258"/>
              <a:gd name="connsiteX19" fmla="*/ 139485 w 2479729"/>
              <a:gd name="connsiteY19" fmla="*/ 139485 h 2216258"/>
              <a:gd name="connsiteX20" fmla="*/ 108489 w 2479729"/>
              <a:gd name="connsiteY20" fmla="*/ 263471 h 2216258"/>
              <a:gd name="connsiteX21" fmla="*/ 697424 w 2479729"/>
              <a:gd name="connsiteY21" fmla="*/ 402956 h 2216258"/>
              <a:gd name="connsiteX22" fmla="*/ 309967 w 2479729"/>
              <a:gd name="connsiteY22" fmla="*/ 526942 h 2216258"/>
              <a:gd name="connsiteX23" fmla="*/ 263472 w 2479729"/>
              <a:gd name="connsiteY23" fmla="*/ 759417 h 2216258"/>
              <a:gd name="connsiteX24" fmla="*/ 0 w 2479729"/>
              <a:gd name="connsiteY24" fmla="*/ 1363851 h 2216258"/>
              <a:gd name="connsiteX0" fmla="*/ 0 w 2479729"/>
              <a:gd name="connsiteY0" fmla="*/ 1363851 h 2216258"/>
              <a:gd name="connsiteX1" fmla="*/ 1115878 w 2479729"/>
              <a:gd name="connsiteY1" fmla="*/ 2216258 h 2216258"/>
              <a:gd name="connsiteX2" fmla="*/ 1627322 w 2479729"/>
              <a:gd name="connsiteY2" fmla="*/ 2154000 h 2216258"/>
              <a:gd name="connsiteX3" fmla="*/ 2153648 w 2479729"/>
              <a:gd name="connsiteY3" fmla="*/ 1493297 h 2216258"/>
              <a:gd name="connsiteX4" fmla="*/ 2107770 w 2479729"/>
              <a:gd name="connsiteY4" fmla="*/ 1301858 h 2216258"/>
              <a:gd name="connsiteX5" fmla="*/ 2107770 w 2479729"/>
              <a:gd name="connsiteY5" fmla="*/ 914400 h 2216258"/>
              <a:gd name="connsiteX6" fmla="*/ 2479729 w 2479729"/>
              <a:gd name="connsiteY6" fmla="*/ 991891 h 2216258"/>
              <a:gd name="connsiteX7" fmla="*/ 2154265 w 2479729"/>
              <a:gd name="connsiteY7" fmla="*/ 418454 h 2216258"/>
              <a:gd name="connsiteX8" fmla="*/ 1766807 w 2479729"/>
              <a:gd name="connsiteY8" fmla="*/ 526942 h 2216258"/>
              <a:gd name="connsiteX9" fmla="*/ 1472339 w 2479729"/>
              <a:gd name="connsiteY9" fmla="*/ 418454 h 2216258"/>
              <a:gd name="connsiteX10" fmla="*/ 1813302 w 2479729"/>
              <a:gd name="connsiteY10" fmla="*/ 263471 h 2216258"/>
              <a:gd name="connsiteX11" fmla="*/ 1549831 w 2479729"/>
              <a:gd name="connsiteY11" fmla="*/ 108488 h 2216258"/>
              <a:gd name="connsiteX12" fmla="*/ 1208868 w 2479729"/>
              <a:gd name="connsiteY12" fmla="*/ 402956 h 2216258"/>
              <a:gd name="connsiteX13" fmla="*/ 1286360 w 2479729"/>
              <a:gd name="connsiteY13" fmla="*/ 0 h 2216258"/>
              <a:gd name="connsiteX14" fmla="*/ 1038387 w 2479729"/>
              <a:gd name="connsiteY14" fmla="*/ 0 h 2216258"/>
              <a:gd name="connsiteX15" fmla="*/ 1038387 w 2479729"/>
              <a:gd name="connsiteY15" fmla="*/ 433952 h 2216258"/>
              <a:gd name="connsiteX16" fmla="*/ 635431 w 2479729"/>
              <a:gd name="connsiteY16" fmla="*/ 30997 h 2216258"/>
              <a:gd name="connsiteX17" fmla="*/ 542441 w 2479729"/>
              <a:gd name="connsiteY17" fmla="*/ 61993 h 2216258"/>
              <a:gd name="connsiteX18" fmla="*/ 619933 w 2479729"/>
              <a:gd name="connsiteY18" fmla="*/ 216976 h 2216258"/>
              <a:gd name="connsiteX19" fmla="*/ 139485 w 2479729"/>
              <a:gd name="connsiteY19" fmla="*/ 139485 h 2216258"/>
              <a:gd name="connsiteX20" fmla="*/ 108489 w 2479729"/>
              <a:gd name="connsiteY20" fmla="*/ 263471 h 2216258"/>
              <a:gd name="connsiteX21" fmla="*/ 697424 w 2479729"/>
              <a:gd name="connsiteY21" fmla="*/ 402956 h 2216258"/>
              <a:gd name="connsiteX22" fmla="*/ 309967 w 2479729"/>
              <a:gd name="connsiteY22" fmla="*/ 526942 h 2216258"/>
              <a:gd name="connsiteX23" fmla="*/ 263472 w 2479729"/>
              <a:gd name="connsiteY23" fmla="*/ 759417 h 2216258"/>
              <a:gd name="connsiteX24" fmla="*/ 0 w 2479729"/>
              <a:gd name="connsiteY24" fmla="*/ 1363851 h 2216258"/>
              <a:gd name="connsiteX0" fmla="*/ 0 w 2479729"/>
              <a:gd name="connsiteY0" fmla="*/ 1363851 h 2286201"/>
              <a:gd name="connsiteX1" fmla="*/ 1115878 w 2479729"/>
              <a:gd name="connsiteY1" fmla="*/ 2216258 h 2286201"/>
              <a:gd name="connsiteX2" fmla="*/ 1627322 w 2479729"/>
              <a:gd name="connsiteY2" fmla="*/ 2154000 h 2286201"/>
              <a:gd name="connsiteX3" fmla="*/ 2153648 w 2479729"/>
              <a:gd name="connsiteY3" fmla="*/ 1493297 h 2286201"/>
              <a:gd name="connsiteX4" fmla="*/ 2107770 w 2479729"/>
              <a:gd name="connsiteY4" fmla="*/ 1301858 h 2286201"/>
              <a:gd name="connsiteX5" fmla="*/ 2107770 w 2479729"/>
              <a:gd name="connsiteY5" fmla="*/ 914400 h 2286201"/>
              <a:gd name="connsiteX6" fmla="*/ 2479729 w 2479729"/>
              <a:gd name="connsiteY6" fmla="*/ 991891 h 2286201"/>
              <a:gd name="connsiteX7" fmla="*/ 2154265 w 2479729"/>
              <a:gd name="connsiteY7" fmla="*/ 418454 h 2286201"/>
              <a:gd name="connsiteX8" fmla="*/ 1766807 w 2479729"/>
              <a:gd name="connsiteY8" fmla="*/ 526942 h 2286201"/>
              <a:gd name="connsiteX9" fmla="*/ 1472339 w 2479729"/>
              <a:gd name="connsiteY9" fmla="*/ 418454 h 2286201"/>
              <a:gd name="connsiteX10" fmla="*/ 1813302 w 2479729"/>
              <a:gd name="connsiteY10" fmla="*/ 263471 h 2286201"/>
              <a:gd name="connsiteX11" fmla="*/ 1549831 w 2479729"/>
              <a:gd name="connsiteY11" fmla="*/ 108488 h 2286201"/>
              <a:gd name="connsiteX12" fmla="*/ 1208868 w 2479729"/>
              <a:gd name="connsiteY12" fmla="*/ 402956 h 2286201"/>
              <a:gd name="connsiteX13" fmla="*/ 1286360 w 2479729"/>
              <a:gd name="connsiteY13" fmla="*/ 0 h 2286201"/>
              <a:gd name="connsiteX14" fmla="*/ 1038387 w 2479729"/>
              <a:gd name="connsiteY14" fmla="*/ 0 h 2286201"/>
              <a:gd name="connsiteX15" fmla="*/ 1038387 w 2479729"/>
              <a:gd name="connsiteY15" fmla="*/ 433952 h 2286201"/>
              <a:gd name="connsiteX16" fmla="*/ 635431 w 2479729"/>
              <a:gd name="connsiteY16" fmla="*/ 30997 h 2286201"/>
              <a:gd name="connsiteX17" fmla="*/ 542441 w 2479729"/>
              <a:gd name="connsiteY17" fmla="*/ 61993 h 2286201"/>
              <a:gd name="connsiteX18" fmla="*/ 619933 w 2479729"/>
              <a:gd name="connsiteY18" fmla="*/ 216976 h 2286201"/>
              <a:gd name="connsiteX19" fmla="*/ 139485 w 2479729"/>
              <a:gd name="connsiteY19" fmla="*/ 139485 h 2286201"/>
              <a:gd name="connsiteX20" fmla="*/ 108489 w 2479729"/>
              <a:gd name="connsiteY20" fmla="*/ 263471 h 2286201"/>
              <a:gd name="connsiteX21" fmla="*/ 697424 w 2479729"/>
              <a:gd name="connsiteY21" fmla="*/ 402956 h 2286201"/>
              <a:gd name="connsiteX22" fmla="*/ 309967 w 2479729"/>
              <a:gd name="connsiteY22" fmla="*/ 526942 h 2286201"/>
              <a:gd name="connsiteX23" fmla="*/ 263472 w 2479729"/>
              <a:gd name="connsiteY23" fmla="*/ 759417 h 2286201"/>
              <a:gd name="connsiteX24" fmla="*/ 0 w 2479729"/>
              <a:gd name="connsiteY24" fmla="*/ 1363851 h 2286201"/>
              <a:gd name="connsiteX0" fmla="*/ 0 w 2479729"/>
              <a:gd name="connsiteY0" fmla="*/ 1363851 h 2286201"/>
              <a:gd name="connsiteX1" fmla="*/ 473491 w 2479729"/>
              <a:gd name="connsiteY1" fmla="*/ 1815503 h 2286201"/>
              <a:gd name="connsiteX2" fmla="*/ 1115878 w 2479729"/>
              <a:gd name="connsiteY2" fmla="*/ 2216258 h 2286201"/>
              <a:gd name="connsiteX3" fmla="*/ 1627322 w 2479729"/>
              <a:gd name="connsiteY3" fmla="*/ 2154000 h 2286201"/>
              <a:gd name="connsiteX4" fmla="*/ 2153648 w 2479729"/>
              <a:gd name="connsiteY4" fmla="*/ 1493297 h 2286201"/>
              <a:gd name="connsiteX5" fmla="*/ 2107770 w 2479729"/>
              <a:gd name="connsiteY5" fmla="*/ 1301858 h 2286201"/>
              <a:gd name="connsiteX6" fmla="*/ 2107770 w 2479729"/>
              <a:gd name="connsiteY6" fmla="*/ 914400 h 2286201"/>
              <a:gd name="connsiteX7" fmla="*/ 2479729 w 2479729"/>
              <a:gd name="connsiteY7" fmla="*/ 991891 h 2286201"/>
              <a:gd name="connsiteX8" fmla="*/ 2154265 w 2479729"/>
              <a:gd name="connsiteY8" fmla="*/ 418454 h 2286201"/>
              <a:gd name="connsiteX9" fmla="*/ 1766807 w 2479729"/>
              <a:gd name="connsiteY9" fmla="*/ 526942 h 2286201"/>
              <a:gd name="connsiteX10" fmla="*/ 1472339 w 2479729"/>
              <a:gd name="connsiteY10" fmla="*/ 418454 h 2286201"/>
              <a:gd name="connsiteX11" fmla="*/ 1813302 w 2479729"/>
              <a:gd name="connsiteY11" fmla="*/ 263471 h 2286201"/>
              <a:gd name="connsiteX12" fmla="*/ 1549831 w 2479729"/>
              <a:gd name="connsiteY12" fmla="*/ 108488 h 2286201"/>
              <a:gd name="connsiteX13" fmla="*/ 1208868 w 2479729"/>
              <a:gd name="connsiteY13" fmla="*/ 402956 h 2286201"/>
              <a:gd name="connsiteX14" fmla="*/ 1286360 w 2479729"/>
              <a:gd name="connsiteY14" fmla="*/ 0 h 2286201"/>
              <a:gd name="connsiteX15" fmla="*/ 1038387 w 2479729"/>
              <a:gd name="connsiteY15" fmla="*/ 0 h 2286201"/>
              <a:gd name="connsiteX16" fmla="*/ 1038387 w 2479729"/>
              <a:gd name="connsiteY16" fmla="*/ 433952 h 2286201"/>
              <a:gd name="connsiteX17" fmla="*/ 635431 w 2479729"/>
              <a:gd name="connsiteY17" fmla="*/ 30997 h 2286201"/>
              <a:gd name="connsiteX18" fmla="*/ 542441 w 2479729"/>
              <a:gd name="connsiteY18" fmla="*/ 61993 h 2286201"/>
              <a:gd name="connsiteX19" fmla="*/ 619933 w 2479729"/>
              <a:gd name="connsiteY19" fmla="*/ 216976 h 2286201"/>
              <a:gd name="connsiteX20" fmla="*/ 139485 w 2479729"/>
              <a:gd name="connsiteY20" fmla="*/ 139485 h 2286201"/>
              <a:gd name="connsiteX21" fmla="*/ 108489 w 2479729"/>
              <a:gd name="connsiteY21" fmla="*/ 263471 h 2286201"/>
              <a:gd name="connsiteX22" fmla="*/ 697424 w 2479729"/>
              <a:gd name="connsiteY22" fmla="*/ 402956 h 2286201"/>
              <a:gd name="connsiteX23" fmla="*/ 309967 w 2479729"/>
              <a:gd name="connsiteY23" fmla="*/ 526942 h 2286201"/>
              <a:gd name="connsiteX24" fmla="*/ 263472 w 2479729"/>
              <a:gd name="connsiteY24" fmla="*/ 759417 h 2286201"/>
              <a:gd name="connsiteX25" fmla="*/ 0 w 2479729"/>
              <a:gd name="connsiteY25" fmla="*/ 1363851 h 2286201"/>
              <a:gd name="connsiteX0" fmla="*/ 46054 w 2525783"/>
              <a:gd name="connsiteY0" fmla="*/ 1363851 h 2286201"/>
              <a:gd name="connsiteX1" fmla="*/ 519545 w 2525783"/>
              <a:gd name="connsiteY1" fmla="*/ 1815503 h 2286201"/>
              <a:gd name="connsiteX2" fmla="*/ 1161932 w 2525783"/>
              <a:gd name="connsiteY2" fmla="*/ 2216258 h 2286201"/>
              <a:gd name="connsiteX3" fmla="*/ 1673376 w 2525783"/>
              <a:gd name="connsiteY3" fmla="*/ 2154000 h 2286201"/>
              <a:gd name="connsiteX4" fmla="*/ 2199702 w 2525783"/>
              <a:gd name="connsiteY4" fmla="*/ 1493297 h 2286201"/>
              <a:gd name="connsiteX5" fmla="*/ 2153824 w 2525783"/>
              <a:gd name="connsiteY5" fmla="*/ 1301858 h 2286201"/>
              <a:gd name="connsiteX6" fmla="*/ 2153824 w 2525783"/>
              <a:gd name="connsiteY6" fmla="*/ 914400 h 2286201"/>
              <a:gd name="connsiteX7" fmla="*/ 2525783 w 2525783"/>
              <a:gd name="connsiteY7" fmla="*/ 991891 h 2286201"/>
              <a:gd name="connsiteX8" fmla="*/ 2200319 w 2525783"/>
              <a:gd name="connsiteY8" fmla="*/ 418454 h 2286201"/>
              <a:gd name="connsiteX9" fmla="*/ 1812861 w 2525783"/>
              <a:gd name="connsiteY9" fmla="*/ 526942 h 2286201"/>
              <a:gd name="connsiteX10" fmla="*/ 1518393 w 2525783"/>
              <a:gd name="connsiteY10" fmla="*/ 418454 h 2286201"/>
              <a:gd name="connsiteX11" fmla="*/ 1859356 w 2525783"/>
              <a:gd name="connsiteY11" fmla="*/ 263471 h 2286201"/>
              <a:gd name="connsiteX12" fmla="*/ 1595885 w 2525783"/>
              <a:gd name="connsiteY12" fmla="*/ 108488 h 2286201"/>
              <a:gd name="connsiteX13" fmla="*/ 1254922 w 2525783"/>
              <a:gd name="connsiteY13" fmla="*/ 402956 h 2286201"/>
              <a:gd name="connsiteX14" fmla="*/ 1332414 w 2525783"/>
              <a:gd name="connsiteY14" fmla="*/ 0 h 2286201"/>
              <a:gd name="connsiteX15" fmla="*/ 1084441 w 2525783"/>
              <a:gd name="connsiteY15" fmla="*/ 0 h 2286201"/>
              <a:gd name="connsiteX16" fmla="*/ 1084441 w 2525783"/>
              <a:gd name="connsiteY16" fmla="*/ 433952 h 2286201"/>
              <a:gd name="connsiteX17" fmla="*/ 681485 w 2525783"/>
              <a:gd name="connsiteY17" fmla="*/ 30997 h 2286201"/>
              <a:gd name="connsiteX18" fmla="*/ 588495 w 2525783"/>
              <a:gd name="connsiteY18" fmla="*/ 61993 h 2286201"/>
              <a:gd name="connsiteX19" fmla="*/ 665987 w 2525783"/>
              <a:gd name="connsiteY19" fmla="*/ 216976 h 2286201"/>
              <a:gd name="connsiteX20" fmla="*/ 185539 w 2525783"/>
              <a:gd name="connsiteY20" fmla="*/ 139485 h 2286201"/>
              <a:gd name="connsiteX21" fmla="*/ 154543 w 2525783"/>
              <a:gd name="connsiteY21" fmla="*/ 263471 h 2286201"/>
              <a:gd name="connsiteX22" fmla="*/ 743478 w 2525783"/>
              <a:gd name="connsiteY22" fmla="*/ 402956 h 2286201"/>
              <a:gd name="connsiteX23" fmla="*/ 356021 w 2525783"/>
              <a:gd name="connsiteY23" fmla="*/ 526942 h 2286201"/>
              <a:gd name="connsiteX24" fmla="*/ 309526 w 2525783"/>
              <a:gd name="connsiteY24" fmla="*/ 759417 h 2286201"/>
              <a:gd name="connsiteX25" fmla="*/ 0 w 2525783"/>
              <a:gd name="connsiteY25" fmla="*/ 947862 h 2286201"/>
              <a:gd name="connsiteX26" fmla="*/ 46054 w 2525783"/>
              <a:gd name="connsiteY26" fmla="*/ 1363851 h 2286201"/>
              <a:gd name="connsiteX0" fmla="*/ 46054 w 2525783"/>
              <a:gd name="connsiteY0" fmla="*/ 1363851 h 2286201"/>
              <a:gd name="connsiteX1" fmla="*/ 519545 w 2525783"/>
              <a:gd name="connsiteY1" fmla="*/ 1815503 h 2286201"/>
              <a:gd name="connsiteX2" fmla="*/ 1161932 w 2525783"/>
              <a:gd name="connsiteY2" fmla="*/ 2216258 h 2286201"/>
              <a:gd name="connsiteX3" fmla="*/ 1673376 w 2525783"/>
              <a:gd name="connsiteY3" fmla="*/ 2154000 h 2286201"/>
              <a:gd name="connsiteX4" fmla="*/ 2199702 w 2525783"/>
              <a:gd name="connsiteY4" fmla="*/ 1493297 h 2286201"/>
              <a:gd name="connsiteX5" fmla="*/ 2153824 w 2525783"/>
              <a:gd name="connsiteY5" fmla="*/ 1301858 h 2286201"/>
              <a:gd name="connsiteX6" fmla="*/ 2153824 w 2525783"/>
              <a:gd name="connsiteY6" fmla="*/ 914400 h 2286201"/>
              <a:gd name="connsiteX7" fmla="*/ 2525783 w 2525783"/>
              <a:gd name="connsiteY7" fmla="*/ 991891 h 2286201"/>
              <a:gd name="connsiteX8" fmla="*/ 2200319 w 2525783"/>
              <a:gd name="connsiteY8" fmla="*/ 418454 h 2286201"/>
              <a:gd name="connsiteX9" fmla="*/ 1812861 w 2525783"/>
              <a:gd name="connsiteY9" fmla="*/ 526942 h 2286201"/>
              <a:gd name="connsiteX10" fmla="*/ 1518393 w 2525783"/>
              <a:gd name="connsiteY10" fmla="*/ 418454 h 2286201"/>
              <a:gd name="connsiteX11" fmla="*/ 1859356 w 2525783"/>
              <a:gd name="connsiteY11" fmla="*/ 263471 h 2286201"/>
              <a:gd name="connsiteX12" fmla="*/ 1595885 w 2525783"/>
              <a:gd name="connsiteY12" fmla="*/ 108488 h 2286201"/>
              <a:gd name="connsiteX13" fmla="*/ 1254922 w 2525783"/>
              <a:gd name="connsiteY13" fmla="*/ 402956 h 2286201"/>
              <a:gd name="connsiteX14" fmla="*/ 1332414 w 2525783"/>
              <a:gd name="connsiteY14" fmla="*/ 0 h 2286201"/>
              <a:gd name="connsiteX15" fmla="*/ 1084441 w 2525783"/>
              <a:gd name="connsiteY15" fmla="*/ 0 h 2286201"/>
              <a:gd name="connsiteX16" fmla="*/ 1084441 w 2525783"/>
              <a:gd name="connsiteY16" fmla="*/ 433952 h 2286201"/>
              <a:gd name="connsiteX17" fmla="*/ 681485 w 2525783"/>
              <a:gd name="connsiteY17" fmla="*/ 30997 h 2286201"/>
              <a:gd name="connsiteX18" fmla="*/ 588495 w 2525783"/>
              <a:gd name="connsiteY18" fmla="*/ 61993 h 2286201"/>
              <a:gd name="connsiteX19" fmla="*/ 665987 w 2525783"/>
              <a:gd name="connsiteY19" fmla="*/ 216976 h 2286201"/>
              <a:gd name="connsiteX20" fmla="*/ 185539 w 2525783"/>
              <a:gd name="connsiteY20" fmla="*/ 139485 h 2286201"/>
              <a:gd name="connsiteX21" fmla="*/ 154543 w 2525783"/>
              <a:gd name="connsiteY21" fmla="*/ 263471 h 2286201"/>
              <a:gd name="connsiteX22" fmla="*/ 743478 w 2525783"/>
              <a:gd name="connsiteY22" fmla="*/ 402956 h 2286201"/>
              <a:gd name="connsiteX23" fmla="*/ 356021 w 2525783"/>
              <a:gd name="connsiteY23" fmla="*/ 526942 h 2286201"/>
              <a:gd name="connsiteX24" fmla="*/ 309526 w 2525783"/>
              <a:gd name="connsiteY24" fmla="*/ 759417 h 2286201"/>
              <a:gd name="connsiteX25" fmla="*/ 0 w 2525783"/>
              <a:gd name="connsiteY25" fmla="*/ 947862 h 2286201"/>
              <a:gd name="connsiteX26" fmla="*/ 46054 w 2525783"/>
              <a:gd name="connsiteY26" fmla="*/ 1363851 h 2286201"/>
              <a:gd name="connsiteX0" fmla="*/ 46693 w 2526422"/>
              <a:gd name="connsiteY0" fmla="*/ 1363851 h 2286201"/>
              <a:gd name="connsiteX1" fmla="*/ 520184 w 2526422"/>
              <a:gd name="connsiteY1" fmla="*/ 1815503 h 2286201"/>
              <a:gd name="connsiteX2" fmla="*/ 1162571 w 2526422"/>
              <a:gd name="connsiteY2" fmla="*/ 2216258 h 2286201"/>
              <a:gd name="connsiteX3" fmla="*/ 1674015 w 2526422"/>
              <a:gd name="connsiteY3" fmla="*/ 2154000 h 2286201"/>
              <a:gd name="connsiteX4" fmla="*/ 2200341 w 2526422"/>
              <a:gd name="connsiteY4" fmla="*/ 1493297 h 2286201"/>
              <a:gd name="connsiteX5" fmla="*/ 2154463 w 2526422"/>
              <a:gd name="connsiteY5" fmla="*/ 1301858 h 2286201"/>
              <a:gd name="connsiteX6" fmla="*/ 2154463 w 2526422"/>
              <a:gd name="connsiteY6" fmla="*/ 914400 h 2286201"/>
              <a:gd name="connsiteX7" fmla="*/ 2526422 w 2526422"/>
              <a:gd name="connsiteY7" fmla="*/ 991891 h 2286201"/>
              <a:gd name="connsiteX8" fmla="*/ 2200958 w 2526422"/>
              <a:gd name="connsiteY8" fmla="*/ 418454 h 2286201"/>
              <a:gd name="connsiteX9" fmla="*/ 1813500 w 2526422"/>
              <a:gd name="connsiteY9" fmla="*/ 526942 h 2286201"/>
              <a:gd name="connsiteX10" fmla="*/ 1519032 w 2526422"/>
              <a:gd name="connsiteY10" fmla="*/ 418454 h 2286201"/>
              <a:gd name="connsiteX11" fmla="*/ 1859995 w 2526422"/>
              <a:gd name="connsiteY11" fmla="*/ 263471 h 2286201"/>
              <a:gd name="connsiteX12" fmla="*/ 1596524 w 2526422"/>
              <a:gd name="connsiteY12" fmla="*/ 108488 h 2286201"/>
              <a:gd name="connsiteX13" fmla="*/ 1255561 w 2526422"/>
              <a:gd name="connsiteY13" fmla="*/ 402956 h 2286201"/>
              <a:gd name="connsiteX14" fmla="*/ 1333053 w 2526422"/>
              <a:gd name="connsiteY14" fmla="*/ 0 h 2286201"/>
              <a:gd name="connsiteX15" fmla="*/ 1085080 w 2526422"/>
              <a:gd name="connsiteY15" fmla="*/ 0 h 2286201"/>
              <a:gd name="connsiteX16" fmla="*/ 1085080 w 2526422"/>
              <a:gd name="connsiteY16" fmla="*/ 433952 h 2286201"/>
              <a:gd name="connsiteX17" fmla="*/ 682124 w 2526422"/>
              <a:gd name="connsiteY17" fmla="*/ 30997 h 2286201"/>
              <a:gd name="connsiteX18" fmla="*/ 589134 w 2526422"/>
              <a:gd name="connsiteY18" fmla="*/ 61993 h 2286201"/>
              <a:gd name="connsiteX19" fmla="*/ 666626 w 2526422"/>
              <a:gd name="connsiteY19" fmla="*/ 216976 h 2286201"/>
              <a:gd name="connsiteX20" fmla="*/ 186178 w 2526422"/>
              <a:gd name="connsiteY20" fmla="*/ 139485 h 2286201"/>
              <a:gd name="connsiteX21" fmla="*/ 155182 w 2526422"/>
              <a:gd name="connsiteY21" fmla="*/ 263471 h 2286201"/>
              <a:gd name="connsiteX22" fmla="*/ 744117 w 2526422"/>
              <a:gd name="connsiteY22" fmla="*/ 402956 h 2286201"/>
              <a:gd name="connsiteX23" fmla="*/ 356660 w 2526422"/>
              <a:gd name="connsiteY23" fmla="*/ 526942 h 2286201"/>
              <a:gd name="connsiteX24" fmla="*/ 310165 w 2526422"/>
              <a:gd name="connsiteY24" fmla="*/ 759417 h 2286201"/>
              <a:gd name="connsiteX25" fmla="*/ 639 w 2526422"/>
              <a:gd name="connsiteY25" fmla="*/ 947862 h 2286201"/>
              <a:gd name="connsiteX26" fmla="*/ 46693 w 2526422"/>
              <a:gd name="connsiteY26" fmla="*/ 1363851 h 2286201"/>
              <a:gd name="connsiteX0" fmla="*/ 59720 w 2539449"/>
              <a:gd name="connsiteY0" fmla="*/ 1363851 h 2286201"/>
              <a:gd name="connsiteX1" fmla="*/ 533211 w 2539449"/>
              <a:gd name="connsiteY1" fmla="*/ 1815503 h 2286201"/>
              <a:gd name="connsiteX2" fmla="*/ 1175598 w 2539449"/>
              <a:gd name="connsiteY2" fmla="*/ 2216258 h 2286201"/>
              <a:gd name="connsiteX3" fmla="*/ 1687042 w 2539449"/>
              <a:gd name="connsiteY3" fmla="*/ 2154000 h 2286201"/>
              <a:gd name="connsiteX4" fmla="*/ 2213368 w 2539449"/>
              <a:gd name="connsiteY4" fmla="*/ 1493297 h 2286201"/>
              <a:gd name="connsiteX5" fmla="*/ 2167490 w 2539449"/>
              <a:gd name="connsiteY5" fmla="*/ 1301858 h 2286201"/>
              <a:gd name="connsiteX6" fmla="*/ 2167490 w 2539449"/>
              <a:gd name="connsiteY6" fmla="*/ 914400 h 2286201"/>
              <a:gd name="connsiteX7" fmla="*/ 2539449 w 2539449"/>
              <a:gd name="connsiteY7" fmla="*/ 991891 h 2286201"/>
              <a:gd name="connsiteX8" fmla="*/ 2213985 w 2539449"/>
              <a:gd name="connsiteY8" fmla="*/ 418454 h 2286201"/>
              <a:gd name="connsiteX9" fmla="*/ 1826527 w 2539449"/>
              <a:gd name="connsiteY9" fmla="*/ 526942 h 2286201"/>
              <a:gd name="connsiteX10" fmla="*/ 1532059 w 2539449"/>
              <a:gd name="connsiteY10" fmla="*/ 418454 h 2286201"/>
              <a:gd name="connsiteX11" fmla="*/ 1873022 w 2539449"/>
              <a:gd name="connsiteY11" fmla="*/ 263471 h 2286201"/>
              <a:gd name="connsiteX12" fmla="*/ 1609551 w 2539449"/>
              <a:gd name="connsiteY12" fmla="*/ 108488 h 2286201"/>
              <a:gd name="connsiteX13" fmla="*/ 1268588 w 2539449"/>
              <a:gd name="connsiteY13" fmla="*/ 402956 h 2286201"/>
              <a:gd name="connsiteX14" fmla="*/ 1346080 w 2539449"/>
              <a:gd name="connsiteY14" fmla="*/ 0 h 2286201"/>
              <a:gd name="connsiteX15" fmla="*/ 1098107 w 2539449"/>
              <a:gd name="connsiteY15" fmla="*/ 0 h 2286201"/>
              <a:gd name="connsiteX16" fmla="*/ 1098107 w 2539449"/>
              <a:gd name="connsiteY16" fmla="*/ 433952 h 2286201"/>
              <a:gd name="connsiteX17" fmla="*/ 695151 w 2539449"/>
              <a:gd name="connsiteY17" fmla="*/ 30997 h 2286201"/>
              <a:gd name="connsiteX18" fmla="*/ 602161 w 2539449"/>
              <a:gd name="connsiteY18" fmla="*/ 61993 h 2286201"/>
              <a:gd name="connsiteX19" fmla="*/ 679653 w 2539449"/>
              <a:gd name="connsiteY19" fmla="*/ 216976 h 2286201"/>
              <a:gd name="connsiteX20" fmla="*/ 199205 w 2539449"/>
              <a:gd name="connsiteY20" fmla="*/ 139485 h 2286201"/>
              <a:gd name="connsiteX21" fmla="*/ 168209 w 2539449"/>
              <a:gd name="connsiteY21" fmla="*/ 263471 h 2286201"/>
              <a:gd name="connsiteX22" fmla="*/ 757144 w 2539449"/>
              <a:gd name="connsiteY22" fmla="*/ 402956 h 2286201"/>
              <a:gd name="connsiteX23" fmla="*/ 369687 w 2539449"/>
              <a:gd name="connsiteY23" fmla="*/ 526942 h 2286201"/>
              <a:gd name="connsiteX24" fmla="*/ 323192 w 2539449"/>
              <a:gd name="connsiteY24" fmla="*/ 691876 h 2286201"/>
              <a:gd name="connsiteX25" fmla="*/ 13666 w 2539449"/>
              <a:gd name="connsiteY25" fmla="*/ 947862 h 2286201"/>
              <a:gd name="connsiteX26" fmla="*/ 59720 w 2539449"/>
              <a:gd name="connsiteY26" fmla="*/ 1363851 h 2286201"/>
              <a:gd name="connsiteX0" fmla="*/ 63520 w 2543249"/>
              <a:gd name="connsiteY0" fmla="*/ 1363851 h 2286201"/>
              <a:gd name="connsiteX1" fmla="*/ 537011 w 2543249"/>
              <a:gd name="connsiteY1" fmla="*/ 1815503 h 2286201"/>
              <a:gd name="connsiteX2" fmla="*/ 1179398 w 2543249"/>
              <a:gd name="connsiteY2" fmla="*/ 2216258 h 2286201"/>
              <a:gd name="connsiteX3" fmla="*/ 1690842 w 2543249"/>
              <a:gd name="connsiteY3" fmla="*/ 2154000 h 2286201"/>
              <a:gd name="connsiteX4" fmla="*/ 2217168 w 2543249"/>
              <a:gd name="connsiteY4" fmla="*/ 1493297 h 2286201"/>
              <a:gd name="connsiteX5" fmla="*/ 2171290 w 2543249"/>
              <a:gd name="connsiteY5" fmla="*/ 1301858 h 2286201"/>
              <a:gd name="connsiteX6" fmla="*/ 2171290 w 2543249"/>
              <a:gd name="connsiteY6" fmla="*/ 914400 h 2286201"/>
              <a:gd name="connsiteX7" fmla="*/ 2543249 w 2543249"/>
              <a:gd name="connsiteY7" fmla="*/ 991891 h 2286201"/>
              <a:gd name="connsiteX8" fmla="*/ 2217785 w 2543249"/>
              <a:gd name="connsiteY8" fmla="*/ 418454 h 2286201"/>
              <a:gd name="connsiteX9" fmla="*/ 1830327 w 2543249"/>
              <a:gd name="connsiteY9" fmla="*/ 526942 h 2286201"/>
              <a:gd name="connsiteX10" fmla="*/ 1535859 w 2543249"/>
              <a:gd name="connsiteY10" fmla="*/ 418454 h 2286201"/>
              <a:gd name="connsiteX11" fmla="*/ 1876822 w 2543249"/>
              <a:gd name="connsiteY11" fmla="*/ 263471 h 2286201"/>
              <a:gd name="connsiteX12" fmla="*/ 1613351 w 2543249"/>
              <a:gd name="connsiteY12" fmla="*/ 108488 h 2286201"/>
              <a:gd name="connsiteX13" fmla="*/ 1272388 w 2543249"/>
              <a:gd name="connsiteY13" fmla="*/ 402956 h 2286201"/>
              <a:gd name="connsiteX14" fmla="*/ 1349880 w 2543249"/>
              <a:gd name="connsiteY14" fmla="*/ 0 h 2286201"/>
              <a:gd name="connsiteX15" fmla="*/ 1101907 w 2543249"/>
              <a:gd name="connsiteY15" fmla="*/ 0 h 2286201"/>
              <a:gd name="connsiteX16" fmla="*/ 1101907 w 2543249"/>
              <a:gd name="connsiteY16" fmla="*/ 433952 h 2286201"/>
              <a:gd name="connsiteX17" fmla="*/ 698951 w 2543249"/>
              <a:gd name="connsiteY17" fmla="*/ 30997 h 2286201"/>
              <a:gd name="connsiteX18" fmla="*/ 605961 w 2543249"/>
              <a:gd name="connsiteY18" fmla="*/ 61993 h 2286201"/>
              <a:gd name="connsiteX19" fmla="*/ 683453 w 2543249"/>
              <a:gd name="connsiteY19" fmla="*/ 216976 h 2286201"/>
              <a:gd name="connsiteX20" fmla="*/ 203005 w 2543249"/>
              <a:gd name="connsiteY20" fmla="*/ 139485 h 2286201"/>
              <a:gd name="connsiteX21" fmla="*/ 172009 w 2543249"/>
              <a:gd name="connsiteY21" fmla="*/ 263471 h 2286201"/>
              <a:gd name="connsiteX22" fmla="*/ 760944 w 2543249"/>
              <a:gd name="connsiteY22" fmla="*/ 402956 h 2286201"/>
              <a:gd name="connsiteX23" fmla="*/ 373487 w 2543249"/>
              <a:gd name="connsiteY23" fmla="*/ 526942 h 2286201"/>
              <a:gd name="connsiteX24" fmla="*/ 326992 w 2543249"/>
              <a:gd name="connsiteY24" fmla="*/ 691876 h 2286201"/>
              <a:gd name="connsiteX25" fmla="*/ 33053 w 2543249"/>
              <a:gd name="connsiteY25" fmla="*/ 968644 h 2286201"/>
              <a:gd name="connsiteX26" fmla="*/ 63520 w 2543249"/>
              <a:gd name="connsiteY26" fmla="*/ 1363851 h 2286201"/>
              <a:gd name="connsiteX0" fmla="*/ 81537 w 2530093"/>
              <a:gd name="connsiteY0" fmla="*/ 1384633 h 2286201"/>
              <a:gd name="connsiteX1" fmla="*/ 523855 w 2530093"/>
              <a:gd name="connsiteY1" fmla="*/ 1815503 h 2286201"/>
              <a:gd name="connsiteX2" fmla="*/ 1166242 w 2530093"/>
              <a:gd name="connsiteY2" fmla="*/ 2216258 h 2286201"/>
              <a:gd name="connsiteX3" fmla="*/ 1677686 w 2530093"/>
              <a:gd name="connsiteY3" fmla="*/ 2154000 h 2286201"/>
              <a:gd name="connsiteX4" fmla="*/ 2204012 w 2530093"/>
              <a:gd name="connsiteY4" fmla="*/ 1493297 h 2286201"/>
              <a:gd name="connsiteX5" fmla="*/ 2158134 w 2530093"/>
              <a:gd name="connsiteY5" fmla="*/ 1301858 h 2286201"/>
              <a:gd name="connsiteX6" fmla="*/ 2158134 w 2530093"/>
              <a:gd name="connsiteY6" fmla="*/ 914400 h 2286201"/>
              <a:gd name="connsiteX7" fmla="*/ 2530093 w 2530093"/>
              <a:gd name="connsiteY7" fmla="*/ 991891 h 2286201"/>
              <a:gd name="connsiteX8" fmla="*/ 2204629 w 2530093"/>
              <a:gd name="connsiteY8" fmla="*/ 418454 h 2286201"/>
              <a:gd name="connsiteX9" fmla="*/ 1817171 w 2530093"/>
              <a:gd name="connsiteY9" fmla="*/ 526942 h 2286201"/>
              <a:gd name="connsiteX10" fmla="*/ 1522703 w 2530093"/>
              <a:gd name="connsiteY10" fmla="*/ 418454 h 2286201"/>
              <a:gd name="connsiteX11" fmla="*/ 1863666 w 2530093"/>
              <a:gd name="connsiteY11" fmla="*/ 263471 h 2286201"/>
              <a:gd name="connsiteX12" fmla="*/ 1600195 w 2530093"/>
              <a:gd name="connsiteY12" fmla="*/ 108488 h 2286201"/>
              <a:gd name="connsiteX13" fmla="*/ 1259232 w 2530093"/>
              <a:gd name="connsiteY13" fmla="*/ 402956 h 2286201"/>
              <a:gd name="connsiteX14" fmla="*/ 1336724 w 2530093"/>
              <a:gd name="connsiteY14" fmla="*/ 0 h 2286201"/>
              <a:gd name="connsiteX15" fmla="*/ 1088751 w 2530093"/>
              <a:gd name="connsiteY15" fmla="*/ 0 h 2286201"/>
              <a:gd name="connsiteX16" fmla="*/ 1088751 w 2530093"/>
              <a:gd name="connsiteY16" fmla="*/ 433952 h 2286201"/>
              <a:gd name="connsiteX17" fmla="*/ 685795 w 2530093"/>
              <a:gd name="connsiteY17" fmla="*/ 30997 h 2286201"/>
              <a:gd name="connsiteX18" fmla="*/ 592805 w 2530093"/>
              <a:gd name="connsiteY18" fmla="*/ 61993 h 2286201"/>
              <a:gd name="connsiteX19" fmla="*/ 670297 w 2530093"/>
              <a:gd name="connsiteY19" fmla="*/ 216976 h 2286201"/>
              <a:gd name="connsiteX20" fmla="*/ 189849 w 2530093"/>
              <a:gd name="connsiteY20" fmla="*/ 139485 h 2286201"/>
              <a:gd name="connsiteX21" fmla="*/ 158853 w 2530093"/>
              <a:gd name="connsiteY21" fmla="*/ 263471 h 2286201"/>
              <a:gd name="connsiteX22" fmla="*/ 747788 w 2530093"/>
              <a:gd name="connsiteY22" fmla="*/ 402956 h 2286201"/>
              <a:gd name="connsiteX23" fmla="*/ 360331 w 2530093"/>
              <a:gd name="connsiteY23" fmla="*/ 526942 h 2286201"/>
              <a:gd name="connsiteX24" fmla="*/ 313836 w 2530093"/>
              <a:gd name="connsiteY24" fmla="*/ 691876 h 2286201"/>
              <a:gd name="connsiteX25" fmla="*/ 19897 w 2530093"/>
              <a:gd name="connsiteY25" fmla="*/ 968644 h 2286201"/>
              <a:gd name="connsiteX26" fmla="*/ 81537 w 2530093"/>
              <a:gd name="connsiteY26" fmla="*/ 1384633 h 2286201"/>
              <a:gd name="connsiteX0" fmla="*/ 81537 w 2530093"/>
              <a:gd name="connsiteY0" fmla="*/ 1384633 h 2286201"/>
              <a:gd name="connsiteX1" fmla="*/ 523855 w 2530093"/>
              <a:gd name="connsiteY1" fmla="*/ 1815503 h 2286201"/>
              <a:gd name="connsiteX2" fmla="*/ 1166242 w 2530093"/>
              <a:gd name="connsiteY2" fmla="*/ 2216258 h 2286201"/>
              <a:gd name="connsiteX3" fmla="*/ 1677686 w 2530093"/>
              <a:gd name="connsiteY3" fmla="*/ 2154000 h 2286201"/>
              <a:gd name="connsiteX4" fmla="*/ 2204012 w 2530093"/>
              <a:gd name="connsiteY4" fmla="*/ 1493297 h 2286201"/>
              <a:gd name="connsiteX5" fmla="*/ 2072102 w 2530093"/>
              <a:gd name="connsiteY5" fmla="*/ 1384280 h 2286201"/>
              <a:gd name="connsiteX6" fmla="*/ 2158134 w 2530093"/>
              <a:gd name="connsiteY6" fmla="*/ 1301858 h 2286201"/>
              <a:gd name="connsiteX7" fmla="*/ 2158134 w 2530093"/>
              <a:gd name="connsiteY7" fmla="*/ 914400 h 2286201"/>
              <a:gd name="connsiteX8" fmla="*/ 2530093 w 2530093"/>
              <a:gd name="connsiteY8" fmla="*/ 991891 h 2286201"/>
              <a:gd name="connsiteX9" fmla="*/ 2204629 w 2530093"/>
              <a:gd name="connsiteY9" fmla="*/ 418454 h 2286201"/>
              <a:gd name="connsiteX10" fmla="*/ 1817171 w 2530093"/>
              <a:gd name="connsiteY10" fmla="*/ 526942 h 2286201"/>
              <a:gd name="connsiteX11" fmla="*/ 1522703 w 2530093"/>
              <a:gd name="connsiteY11" fmla="*/ 418454 h 2286201"/>
              <a:gd name="connsiteX12" fmla="*/ 1863666 w 2530093"/>
              <a:gd name="connsiteY12" fmla="*/ 263471 h 2286201"/>
              <a:gd name="connsiteX13" fmla="*/ 1600195 w 2530093"/>
              <a:gd name="connsiteY13" fmla="*/ 108488 h 2286201"/>
              <a:gd name="connsiteX14" fmla="*/ 1259232 w 2530093"/>
              <a:gd name="connsiteY14" fmla="*/ 402956 h 2286201"/>
              <a:gd name="connsiteX15" fmla="*/ 1336724 w 2530093"/>
              <a:gd name="connsiteY15" fmla="*/ 0 h 2286201"/>
              <a:gd name="connsiteX16" fmla="*/ 1088751 w 2530093"/>
              <a:gd name="connsiteY16" fmla="*/ 0 h 2286201"/>
              <a:gd name="connsiteX17" fmla="*/ 1088751 w 2530093"/>
              <a:gd name="connsiteY17" fmla="*/ 433952 h 2286201"/>
              <a:gd name="connsiteX18" fmla="*/ 685795 w 2530093"/>
              <a:gd name="connsiteY18" fmla="*/ 30997 h 2286201"/>
              <a:gd name="connsiteX19" fmla="*/ 592805 w 2530093"/>
              <a:gd name="connsiteY19" fmla="*/ 61993 h 2286201"/>
              <a:gd name="connsiteX20" fmla="*/ 670297 w 2530093"/>
              <a:gd name="connsiteY20" fmla="*/ 216976 h 2286201"/>
              <a:gd name="connsiteX21" fmla="*/ 189849 w 2530093"/>
              <a:gd name="connsiteY21" fmla="*/ 139485 h 2286201"/>
              <a:gd name="connsiteX22" fmla="*/ 158853 w 2530093"/>
              <a:gd name="connsiteY22" fmla="*/ 263471 h 2286201"/>
              <a:gd name="connsiteX23" fmla="*/ 747788 w 2530093"/>
              <a:gd name="connsiteY23" fmla="*/ 402956 h 2286201"/>
              <a:gd name="connsiteX24" fmla="*/ 360331 w 2530093"/>
              <a:gd name="connsiteY24" fmla="*/ 526942 h 2286201"/>
              <a:gd name="connsiteX25" fmla="*/ 313836 w 2530093"/>
              <a:gd name="connsiteY25" fmla="*/ 691876 h 2286201"/>
              <a:gd name="connsiteX26" fmla="*/ 19897 w 2530093"/>
              <a:gd name="connsiteY26" fmla="*/ 968644 h 2286201"/>
              <a:gd name="connsiteX27" fmla="*/ 81537 w 2530093"/>
              <a:gd name="connsiteY27" fmla="*/ 1384633 h 2286201"/>
              <a:gd name="connsiteX0" fmla="*/ 81537 w 2530093"/>
              <a:gd name="connsiteY0" fmla="*/ 1384633 h 2286201"/>
              <a:gd name="connsiteX1" fmla="*/ 523855 w 2530093"/>
              <a:gd name="connsiteY1" fmla="*/ 1815503 h 2286201"/>
              <a:gd name="connsiteX2" fmla="*/ 1166242 w 2530093"/>
              <a:gd name="connsiteY2" fmla="*/ 2216258 h 2286201"/>
              <a:gd name="connsiteX3" fmla="*/ 1677686 w 2530093"/>
              <a:gd name="connsiteY3" fmla="*/ 2154000 h 2286201"/>
              <a:gd name="connsiteX4" fmla="*/ 2204012 w 2530093"/>
              <a:gd name="connsiteY4" fmla="*/ 1493297 h 2286201"/>
              <a:gd name="connsiteX5" fmla="*/ 2098080 w 2530093"/>
              <a:gd name="connsiteY5" fmla="*/ 1358303 h 2286201"/>
              <a:gd name="connsiteX6" fmla="*/ 2158134 w 2530093"/>
              <a:gd name="connsiteY6" fmla="*/ 1301858 h 2286201"/>
              <a:gd name="connsiteX7" fmla="*/ 2158134 w 2530093"/>
              <a:gd name="connsiteY7" fmla="*/ 914400 h 2286201"/>
              <a:gd name="connsiteX8" fmla="*/ 2530093 w 2530093"/>
              <a:gd name="connsiteY8" fmla="*/ 991891 h 2286201"/>
              <a:gd name="connsiteX9" fmla="*/ 2204629 w 2530093"/>
              <a:gd name="connsiteY9" fmla="*/ 418454 h 2286201"/>
              <a:gd name="connsiteX10" fmla="*/ 1817171 w 2530093"/>
              <a:gd name="connsiteY10" fmla="*/ 526942 h 2286201"/>
              <a:gd name="connsiteX11" fmla="*/ 1522703 w 2530093"/>
              <a:gd name="connsiteY11" fmla="*/ 418454 h 2286201"/>
              <a:gd name="connsiteX12" fmla="*/ 1863666 w 2530093"/>
              <a:gd name="connsiteY12" fmla="*/ 263471 h 2286201"/>
              <a:gd name="connsiteX13" fmla="*/ 1600195 w 2530093"/>
              <a:gd name="connsiteY13" fmla="*/ 108488 h 2286201"/>
              <a:gd name="connsiteX14" fmla="*/ 1259232 w 2530093"/>
              <a:gd name="connsiteY14" fmla="*/ 402956 h 2286201"/>
              <a:gd name="connsiteX15" fmla="*/ 1336724 w 2530093"/>
              <a:gd name="connsiteY15" fmla="*/ 0 h 2286201"/>
              <a:gd name="connsiteX16" fmla="*/ 1088751 w 2530093"/>
              <a:gd name="connsiteY16" fmla="*/ 0 h 2286201"/>
              <a:gd name="connsiteX17" fmla="*/ 1088751 w 2530093"/>
              <a:gd name="connsiteY17" fmla="*/ 433952 h 2286201"/>
              <a:gd name="connsiteX18" fmla="*/ 685795 w 2530093"/>
              <a:gd name="connsiteY18" fmla="*/ 30997 h 2286201"/>
              <a:gd name="connsiteX19" fmla="*/ 592805 w 2530093"/>
              <a:gd name="connsiteY19" fmla="*/ 61993 h 2286201"/>
              <a:gd name="connsiteX20" fmla="*/ 670297 w 2530093"/>
              <a:gd name="connsiteY20" fmla="*/ 216976 h 2286201"/>
              <a:gd name="connsiteX21" fmla="*/ 189849 w 2530093"/>
              <a:gd name="connsiteY21" fmla="*/ 139485 h 2286201"/>
              <a:gd name="connsiteX22" fmla="*/ 158853 w 2530093"/>
              <a:gd name="connsiteY22" fmla="*/ 263471 h 2286201"/>
              <a:gd name="connsiteX23" fmla="*/ 747788 w 2530093"/>
              <a:gd name="connsiteY23" fmla="*/ 402956 h 2286201"/>
              <a:gd name="connsiteX24" fmla="*/ 360331 w 2530093"/>
              <a:gd name="connsiteY24" fmla="*/ 526942 h 2286201"/>
              <a:gd name="connsiteX25" fmla="*/ 313836 w 2530093"/>
              <a:gd name="connsiteY25" fmla="*/ 691876 h 2286201"/>
              <a:gd name="connsiteX26" fmla="*/ 19897 w 2530093"/>
              <a:gd name="connsiteY26" fmla="*/ 968644 h 2286201"/>
              <a:gd name="connsiteX27" fmla="*/ 81537 w 2530093"/>
              <a:gd name="connsiteY27" fmla="*/ 1384633 h 2286201"/>
              <a:gd name="connsiteX0" fmla="*/ 81537 w 2530093"/>
              <a:gd name="connsiteY0" fmla="*/ 1384633 h 2286201"/>
              <a:gd name="connsiteX1" fmla="*/ 523855 w 2530093"/>
              <a:gd name="connsiteY1" fmla="*/ 1815503 h 2286201"/>
              <a:gd name="connsiteX2" fmla="*/ 1166242 w 2530093"/>
              <a:gd name="connsiteY2" fmla="*/ 2216258 h 2286201"/>
              <a:gd name="connsiteX3" fmla="*/ 1677686 w 2530093"/>
              <a:gd name="connsiteY3" fmla="*/ 2154000 h 2286201"/>
              <a:gd name="connsiteX4" fmla="*/ 2204012 w 2530093"/>
              <a:gd name="connsiteY4" fmla="*/ 1493297 h 2286201"/>
              <a:gd name="connsiteX5" fmla="*/ 2098080 w 2530093"/>
              <a:gd name="connsiteY5" fmla="*/ 1358303 h 2286201"/>
              <a:gd name="connsiteX6" fmla="*/ 2158134 w 2530093"/>
              <a:gd name="connsiteY6" fmla="*/ 1301858 h 2286201"/>
              <a:gd name="connsiteX7" fmla="*/ 2189307 w 2530093"/>
              <a:gd name="connsiteY7" fmla="*/ 940377 h 2286201"/>
              <a:gd name="connsiteX8" fmla="*/ 2530093 w 2530093"/>
              <a:gd name="connsiteY8" fmla="*/ 991891 h 2286201"/>
              <a:gd name="connsiteX9" fmla="*/ 2204629 w 2530093"/>
              <a:gd name="connsiteY9" fmla="*/ 418454 h 2286201"/>
              <a:gd name="connsiteX10" fmla="*/ 1817171 w 2530093"/>
              <a:gd name="connsiteY10" fmla="*/ 526942 h 2286201"/>
              <a:gd name="connsiteX11" fmla="*/ 1522703 w 2530093"/>
              <a:gd name="connsiteY11" fmla="*/ 418454 h 2286201"/>
              <a:gd name="connsiteX12" fmla="*/ 1863666 w 2530093"/>
              <a:gd name="connsiteY12" fmla="*/ 263471 h 2286201"/>
              <a:gd name="connsiteX13" fmla="*/ 1600195 w 2530093"/>
              <a:gd name="connsiteY13" fmla="*/ 108488 h 2286201"/>
              <a:gd name="connsiteX14" fmla="*/ 1259232 w 2530093"/>
              <a:gd name="connsiteY14" fmla="*/ 402956 h 2286201"/>
              <a:gd name="connsiteX15" fmla="*/ 1336724 w 2530093"/>
              <a:gd name="connsiteY15" fmla="*/ 0 h 2286201"/>
              <a:gd name="connsiteX16" fmla="*/ 1088751 w 2530093"/>
              <a:gd name="connsiteY16" fmla="*/ 0 h 2286201"/>
              <a:gd name="connsiteX17" fmla="*/ 1088751 w 2530093"/>
              <a:gd name="connsiteY17" fmla="*/ 433952 h 2286201"/>
              <a:gd name="connsiteX18" fmla="*/ 685795 w 2530093"/>
              <a:gd name="connsiteY18" fmla="*/ 30997 h 2286201"/>
              <a:gd name="connsiteX19" fmla="*/ 592805 w 2530093"/>
              <a:gd name="connsiteY19" fmla="*/ 61993 h 2286201"/>
              <a:gd name="connsiteX20" fmla="*/ 670297 w 2530093"/>
              <a:gd name="connsiteY20" fmla="*/ 216976 h 2286201"/>
              <a:gd name="connsiteX21" fmla="*/ 189849 w 2530093"/>
              <a:gd name="connsiteY21" fmla="*/ 139485 h 2286201"/>
              <a:gd name="connsiteX22" fmla="*/ 158853 w 2530093"/>
              <a:gd name="connsiteY22" fmla="*/ 263471 h 2286201"/>
              <a:gd name="connsiteX23" fmla="*/ 747788 w 2530093"/>
              <a:gd name="connsiteY23" fmla="*/ 402956 h 2286201"/>
              <a:gd name="connsiteX24" fmla="*/ 360331 w 2530093"/>
              <a:gd name="connsiteY24" fmla="*/ 526942 h 2286201"/>
              <a:gd name="connsiteX25" fmla="*/ 313836 w 2530093"/>
              <a:gd name="connsiteY25" fmla="*/ 691876 h 2286201"/>
              <a:gd name="connsiteX26" fmla="*/ 19897 w 2530093"/>
              <a:gd name="connsiteY26" fmla="*/ 968644 h 2286201"/>
              <a:gd name="connsiteX27" fmla="*/ 81537 w 2530093"/>
              <a:gd name="connsiteY27" fmla="*/ 1384633 h 2286201"/>
              <a:gd name="connsiteX0" fmla="*/ 81537 w 2488530"/>
              <a:gd name="connsiteY0" fmla="*/ 1384633 h 2286201"/>
              <a:gd name="connsiteX1" fmla="*/ 523855 w 2488530"/>
              <a:gd name="connsiteY1" fmla="*/ 1815503 h 2286201"/>
              <a:gd name="connsiteX2" fmla="*/ 1166242 w 2488530"/>
              <a:gd name="connsiteY2" fmla="*/ 2216258 h 2286201"/>
              <a:gd name="connsiteX3" fmla="*/ 1677686 w 2488530"/>
              <a:gd name="connsiteY3" fmla="*/ 2154000 h 2286201"/>
              <a:gd name="connsiteX4" fmla="*/ 2204012 w 2488530"/>
              <a:gd name="connsiteY4" fmla="*/ 1493297 h 2286201"/>
              <a:gd name="connsiteX5" fmla="*/ 2098080 w 2488530"/>
              <a:gd name="connsiteY5" fmla="*/ 1358303 h 2286201"/>
              <a:gd name="connsiteX6" fmla="*/ 2158134 w 2488530"/>
              <a:gd name="connsiteY6" fmla="*/ 1301858 h 2286201"/>
              <a:gd name="connsiteX7" fmla="*/ 2189307 w 2488530"/>
              <a:gd name="connsiteY7" fmla="*/ 940377 h 2286201"/>
              <a:gd name="connsiteX8" fmla="*/ 2488530 w 2488530"/>
              <a:gd name="connsiteY8" fmla="*/ 960719 h 2286201"/>
              <a:gd name="connsiteX9" fmla="*/ 2204629 w 2488530"/>
              <a:gd name="connsiteY9" fmla="*/ 418454 h 2286201"/>
              <a:gd name="connsiteX10" fmla="*/ 1817171 w 2488530"/>
              <a:gd name="connsiteY10" fmla="*/ 526942 h 2286201"/>
              <a:gd name="connsiteX11" fmla="*/ 1522703 w 2488530"/>
              <a:gd name="connsiteY11" fmla="*/ 418454 h 2286201"/>
              <a:gd name="connsiteX12" fmla="*/ 1863666 w 2488530"/>
              <a:gd name="connsiteY12" fmla="*/ 263471 h 2286201"/>
              <a:gd name="connsiteX13" fmla="*/ 1600195 w 2488530"/>
              <a:gd name="connsiteY13" fmla="*/ 108488 h 2286201"/>
              <a:gd name="connsiteX14" fmla="*/ 1259232 w 2488530"/>
              <a:gd name="connsiteY14" fmla="*/ 402956 h 2286201"/>
              <a:gd name="connsiteX15" fmla="*/ 1336724 w 2488530"/>
              <a:gd name="connsiteY15" fmla="*/ 0 h 2286201"/>
              <a:gd name="connsiteX16" fmla="*/ 1088751 w 2488530"/>
              <a:gd name="connsiteY16" fmla="*/ 0 h 2286201"/>
              <a:gd name="connsiteX17" fmla="*/ 1088751 w 2488530"/>
              <a:gd name="connsiteY17" fmla="*/ 433952 h 2286201"/>
              <a:gd name="connsiteX18" fmla="*/ 685795 w 2488530"/>
              <a:gd name="connsiteY18" fmla="*/ 30997 h 2286201"/>
              <a:gd name="connsiteX19" fmla="*/ 592805 w 2488530"/>
              <a:gd name="connsiteY19" fmla="*/ 61993 h 2286201"/>
              <a:gd name="connsiteX20" fmla="*/ 670297 w 2488530"/>
              <a:gd name="connsiteY20" fmla="*/ 216976 h 2286201"/>
              <a:gd name="connsiteX21" fmla="*/ 189849 w 2488530"/>
              <a:gd name="connsiteY21" fmla="*/ 139485 h 2286201"/>
              <a:gd name="connsiteX22" fmla="*/ 158853 w 2488530"/>
              <a:gd name="connsiteY22" fmla="*/ 263471 h 2286201"/>
              <a:gd name="connsiteX23" fmla="*/ 747788 w 2488530"/>
              <a:gd name="connsiteY23" fmla="*/ 402956 h 2286201"/>
              <a:gd name="connsiteX24" fmla="*/ 360331 w 2488530"/>
              <a:gd name="connsiteY24" fmla="*/ 526942 h 2286201"/>
              <a:gd name="connsiteX25" fmla="*/ 313836 w 2488530"/>
              <a:gd name="connsiteY25" fmla="*/ 691876 h 2286201"/>
              <a:gd name="connsiteX26" fmla="*/ 19897 w 2488530"/>
              <a:gd name="connsiteY26" fmla="*/ 968644 h 2286201"/>
              <a:gd name="connsiteX27" fmla="*/ 81537 w 2488530"/>
              <a:gd name="connsiteY27"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1088751 w 2498050"/>
              <a:gd name="connsiteY17" fmla="*/ 433952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189849 w 2498050"/>
              <a:gd name="connsiteY21" fmla="*/ 139485 h 2286201"/>
              <a:gd name="connsiteX22" fmla="*/ 158853 w 2498050"/>
              <a:gd name="connsiteY22" fmla="*/ 263471 h 2286201"/>
              <a:gd name="connsiteX23" fmla="*/ 747788 w 2498050"/>
              <a:gd name="connsiteY23" fmla="*/ 402956 h 2286201"/>
              <a:gd name="connsiteX24" fmla="*/ 360331 w 2498050"/>
              <a:gd name="connsiteY24" fmla="*/ 526942 h 2286201"/>
              <a:gd name="connsiteX25" fmla="*/ 313836 w 2498050"/>
              <a:gd name="connsiteY25" fmla="*/ 691876 h 2286201"/>
              <a:gd name="connsiteX26" fmla="*/ 19897 w 2498050"/>
              <a:gd name="connsiteY26" fmla="*/ 968644 h 2286201"/>
              <a:gd name="connsiteX27" fmla="*/ 81537 w 2498050"/>
              <a:gd name="connsiteY27"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1088751 w 2498050"/>
              <a:gd name="connsiteY17" fmla="*/ 433952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189849 w 2498050"/>
              <a:gd name="connsiteY21" fmla="*/ 139485 h 2286201"/>
              <a:gd name="connsiteX22" fmla="*/ 158853 w 2498050"/>
              <a:gd name="connsiteY22" fmla="*/ 263471 h 2286201"/>
              <a:gd name="connsiteX23" fmla="*/ 664660 w 2498050"/>
              <a:gd name="connsiteY23" fmla="*/ 387370 h 2286201"/>
              <a:gd name="connsiteX24" fmla="*/ 360331 w 2498050"/>
              <a:gd name="connsiteY24" fmla="*/ 526942 h 2286201"/>
              <a:gd name="connsiteX25" fmla="*/ 313836 w 2498050"/>
              <a:gd name="connsiteY25" fmla="*/ 691876 h 2286201"/>
              <a:gd name="connsiteX26" fmla="*/ 19897 w 2498050"/>
              <a:gd name="connsiteY26" fmla="*/ 968644 h 2286201"/>
              <a:gd name="connsiteX27" fmla="*/ 81537 w 2498050"/>
              <a:gd name="connsiteY27"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1088751 w 2498050"/>
              <a:gd name="connsiteY17" fmla="*/ 433952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189849 w 2498050"/>
              <a:gd name="connsiteY21" fmla="*/ 139485 h 2286201"/>
              <a:gd name="connsiteX22" fmla="*/ 158853 w 2498050"/>
              <a:gd name="connsiteY22" fmla="*/ 263471 h 2286201"/>
              <a:gd name="connsiteX23" fmla="*/ 425143 w 2498050"/>
              <a:gd name="connsiteY23" fmla="*/ 262062 h 2286201"/>
              <a:gd name="connsiteX24" fmla="*/ 664660 w 2498050"/>
              <a:gd name="connsiteY24" fmla="*/ 387370 h 2286201"/>
              <a:gd name="connsiteX25" fmla="*/ 360331 w 2498050"/>
              <a:gd name="connsiteY25" fmla="*/ 526942 h 2286201"/>
              <a:gd name="connsiteX26" fmla="*/ 313836 w 2498050"/>
              <a:gd name="connsiteY26" fmla="*/ 691876 h 2286201"/>
              <a:gd name="connsiteX27" fmla="*/ 19897 w 2498050"/>
              <a:gd name="connsiteY27" fmla="*/ 968644 h 2286201"/>
              <a:gd name="connsiteX28" fmla="*/ 81537 w 2498050"/>
              <a:gd name="connsiteY28"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1088751 w 2498050"/>
              <a:gd name="connsiteY17" fmla="*/ 433952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189849 w 2498050"/>
              <a:gd name="connsiteY21" fmla="*/ 139485 h 2286201"/>
              <a:gd name="connsiteX22" fmla="*/ 158853 w 2498050"/>
              <a:gd name="connsiteY22" fmla="*/ 263471 h 2286201"/>
              <a:gd name="connsiteX23" fmla="*/ 425143 w 2498050"/>
              <a:gd name="connsiteY23" fmla="*/ 262062 h 2286201"/>
              <a:gd name="connsiteX24" fmla="*/ 664660 w 2498050"/>
              <a:gd name="connsiteY24" fmla="*/ 387370 h 2286201"/>
              <a:gd name="connsiteX25" fmla="*/ 360331 w 2498050"/>
              <a:gd name="connsiteY25" fmla="*/ 526942 h 2286201"/>
              <a:gd name="connsiteX26" fmla="*/ 313836 w 2498050"/>
              <a:gd name="connsiteY26" fmla="*/ 691876 h 2286201"/>
              <a:gd name="connsiteX27" fmla="*/ 19897 w 2498050"/>
              <a:gd name="connsiteY27" fmla="*/ 968644 h 2286201"/>
              <a:gd name="connsiteX28" fmla="*/ 81537 w 2498050"/>
              <a:gd name="connsiteY28"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1088751 w 2498050"/>
              <a:gd name="connsiteY17" fmla="*/ 433952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267781 w 2498050"/>
              <a:gd name="connsiteY21" fmla="*/ 103116 h 2286201"/>
              <a:gd name="connsiteX22" fmla="*/ 158853 w 2498050"/>
              <a:gd name="connsiteY22" fmla="*/ 263471 h 2286201"/>
              <a:gd name="connsiteX23" fmla="*/ 425143 w 2498050"/>
              <a:gd name="connsiteY23" fmla="*/ 262062 h 2286201"/>
              <a:gd name="connsiteX24" fmla="*/ 664660 w 2498050"/>
              <a:gd name="connsiteY24" fmla="*/ 387370 h 2286201"/>
              <a:gd name="connsiteX25" fmla="*/ 360331 w 2498050"/>
              <a:gd name="connsiteY25" fmla="*/ 526942 h 2286201"/>
              <a:gd name="connsiteX26" fmla="*/ 313836 w 2498050"/>
              <a:gd name="connsiteY26" fmla="*/ 691876 h 2286201"/>
              <a:gd name="connsiteX27" fmla="*/ 19897 w 2498050"/>
              <a:gd name="connsiteY27" fmla="*/ 968644 h 2286201"/>
              <a:gd name="connsiteX28" fmla="*/ 81537 w 2498050"/>
              <a:gd name="connsiteY28"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979646 w 2498050"/>
              <a:gd name="connsiteY17" fmla="*/ 501493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267781 w 2498050"/>
              <a:gd name="connsiteY21" fmla="*/ 103116 h 2286201"/>
              <a:gd name="connsiteX22" fmla="*/ 158853 w 2498050"/>
              <a:gd name="connsiteY22" fmla="*/ 263471 h 2286201"/>
              <a:gd name="connsiteX23" fmla="*/ 425143 w 2498050"/>
              <a:gd name="connsiteY23" fmla="*/ 262062 h 2286201"/>
              <a:gd name="connsiteX24" fmla="*/ 664660 w 2498050"/>
              <a:gd name="connsiteY24" fmla="*/ 387370 h 2286201"/>
              <a:gd name="connsiteX25" fmla="*/ 360331 w 2498050"/>
              <a:gd name="connsiteY25" fmla="*/ 526942 h 2286201"/>
              <a:gd name="connsiteX26" fmla="*/ 313836 w 2498050"/>
              <a:gd name="connsiteY26" fmla="*/ 691876 h 2286201"/>
              <a:gd name="connsiteX27" fmla="*/ 19897 w 2498050"/>
              <a:gd name="connsiteY27" fmla="*/ 968644 h 2286201"/>
              <a:gd name="connsiteX28" fmla="*/ 81537 w 2498050"/>
              <a:gd name="connsiteY28"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1016014 w 2498050"/>
              <a:gd name="connsiteY17" fmla="*/ 475516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267781 w 2498050"/>
              <a:gd name="connsiteY21" fmla="*/ 103116 h 2286201"/>
              <a:gd name="connsiteX22" fmla="*/ 158853 w 2498050"/>
              <a:gd name="connsiteY22" fmla="*/ 263471 h 2286201"/>
              <a:gd name="connsiteX23" fmla="*/ 425143 w 2498050"/>
              <a:gd name="connsiteY23" fmla="*/ 262062 h 2286201"/>
              <a:gd name="connsiteX24" fmla="*/ 664660 w 2498050"/>
              <a:gd name="connsiteY24" fmla="*/ 387370 h 2286201"/>
              <a:gd name="connsiteX25" fmla="*/ 360331 w 2498050"/>
              <a:gd name="connsiteY25" fmla="*/ 526942 h 2286201"/>
              <a:gd name="connsiteX26" fmla="*/ 313836 w 2498050"/>
              <a:gd name="connsiteY26" fmla="*/ 691876 h 2286201"/>
              <a:gd name="connsiteX27" fmla="*/ 19897 w 2498050"/>
              <a:gd name="connsiteY27" fmla="*/ 968644 h 2286201"/>
              <a:gd name="connsiteX28" fmla="*/ 81537 w 2498050"/>
              <a:gd name="connsiteY28"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979646 w 2498050"/>
              <a:gd name="connsiteY17" fmla="*/ 501494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267781 w 2498050"/>
              <a:gd name="connsiteY21" fmla="*/ 103116 h 2286201"/>
              <a:gd name="connsiteX22" fmla="*/ 158853 w 2498050"/>
              <a:gd name="connsiteY22" fmla="*/ 263471 h 2286201"/>
              <a:gd name="connsiteX23" fmla="*/ 425143 w 2498050"/>
              <a:gd name="connsiteY23" fmla="*/ 262062 h 2286201"/>
              <a:gd name="connsiteX24" fmla="*/ 664660 w 2498050"/>
              <a:gd name="connsiteY24" fmla="*/ 387370 h 2286201"/>
              <a:gd name="connsiteX25" fmla="*/ 360331 w 2498050"/>
              <a:gd name="connsiteY25" fmla="*/ 526942 h 2286201"/>
              <a:gd name="connsiteX26" fmla="*/ 313836 w 2498050"/>
              <a:gd name="connsiteY26" fmla="*/ 691876 h 2286201"/>
              <a:gd name="connsiteX27" fmla="*/ 19897 w 2498050"/>
              <a:gd name="connsiteY27" fmla="*/ 968644 h 2286201"/>
              <a:gd name="connsiteX28" fmla="*/ 81537 w 2498050"/>
              <a:gd name="connsiteY28"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990036 w 2498050"/>
              <a:gd name="connsiteY17" fmla="*/ 465125 h 2286201"/>
              <a:gd name="connsiteX18" fmla="*/ 685795 w 2498050"/>
              <a:gd name="connsiteY18" fmla="*/ 30997 h 2286201"/>
              <a:gd name="connsiteX19" fmla="*/ 592805 w 2498050"/>
              <a:gd name="connsiteY19" fmla="*/ 61993 h 2286201"/>
              <a:gd name="connsiteX20" fmla="*/ 670297 w 2498050"/>
              <a:gd name="connsiteY20" fmla="*/ 216976 h 2286201"/>
              <a:gd name="connsiteX21" fmla="*/ 267781 w 2498050"/>
              <a:gd name="connsiteY21" fmla="*/ 103116 h 2286201"/>
              <a:gd name="connsiteX22" fmla="*/ 158853 w 2498050"/>
              <a:gd name="connsiteY22" fmla="*/ 263471 h 2286201"/>
              <a:gd name="connsiteX23" fmla="*/ 425143 w 2498050"/>
              <a:gd name="connsiteY23" fmla="*/ 262062 h 2286201"/>
              <a:gd name="connsiteX24" fmla="*/ 664660 w 2498050"/>
              <a:gd name="connsiteY24" fmla="*/ 387370 h 2286201"/>
              <a:gd name="connsiteX25" fmla="*/ 360331 w 2498050"/>
              <a:gd name="connsiteY25" fmla="*/ 526942 h 2286201"/>
              <a:gd name="connsiteX26" fmla="*/ 313836 w 2498050"/>
              <a:gd name="connsiteY26" fmla="*/ 691876 h 2286201"/>
              <a:gd name="connsiteX27" fmla="*/ 19897 w 2498050"/>
              <a:gd name="connsiteY27" fmla="*/ 968644 h 2286201"/>
              <a:gd name="connsiteX28" fmla="*/ 81537 w 2498050"/>
              <a:gd name="connsiteY28"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88751 w 2498050"/>
              <a:gd name="connsiteY16" fmla="*/ 0 h 2286201"/>
              <a:gd name="connsiteX17" fmla="*/ 990036 w 2498050"/>
              <a:gd name="connsiteY17" fmla="*/ 465125 h 2286201"/>
              <a:gd name="connsiteX18" fmla="*/ 856365 w 2498050"/>
              <a:gd name="connsiteY18" fmla="*/ 241280 h 2286201"/>
              <a:gd name="connsiteX19" fmla="*/ 685795 w 2498050"/>
              <a:gd name="connsiteY19" fmla="*/ 30997 h 2286201"/>
              <a:gd name="connsiteX20" fmla="*/ 592805 w 2498050"/>
              <a:gd name="connsiteY20" fmla="*/ 61993 h 2286201"/>
              <a:gd name="connsiteX21" fmla="*/ 670297 w 2498050"/>
              <a:gd name="connsiteY21" fmla="*/ 216976 h 2286201"/>
              <a:gd name="connsiteX22" fmla="*/ 267781 w 2498050"/>
              <a:gd name="connsiteY22" fmla="*/ 103116 h 2286201"/>
              <a:gd name="connsiteX23" fmla="*/ 158853 w 2498050"/>
              <a:gd name="connsiteY23" fmla="*/ 263471 h 2286201"/>
              <a:gd name="connsiteX24" fmla="*/ 425143 w 2498050"/>
              <a:gd name="connsiteY24" fmla="*/ 262062 h 2286201"/>
              <a:gd name="connsiteX25" fmla="*/ 664660 w 2498050"/>
              <a:gd name="connsiteY25" fmla="*/ 387370 h 2286201"/>
              <a:gd name="connsiteX26" fmla="*/ 360331 w 2498050"/>
              <a:gd name="connsiteY26" fmla="*/ 526942 h 2286201"/>
              <a:gd name="connsiteX27" fmla="*/ 313836 w 2498050"/>
              <a:gd name="connsiteY27" fmla="*/ 691876 h 2286201"/>
              <a:gd name="connsiteX28" fmla="*/ 19897 w 2498050"/>
              <a:gd name="connsiteY28" fmla="*/ 968644 h 2286201"/>
              <a:gd name="connsiteX29" fmla="*/ 81537 w 2498050"/>
              <a:gd name="connsiteY29"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78360 w 2498050"/>
              <a:gd name="connsiteY16" fmla="*/ 62345 h 2286201"/>
              <a:gd name="connsiteX17" fmla="*/ 990036 w 2498050"/>
              <a:gd name="connsiteY17" fmla="*/ 465125 h 2286201"/>
              <a:gd name="connsiteX18" fmla="*/ 856365 w 2498050"/>
              <a:gd name="connsiteY18" fmla="*/ 241280 h 2286201"/>
              <a:gd name="connsiteX19" fmla="*/ 685795 w 2498050"/>
              <a:gd name="connsiteY19" fmla="*/ 30997 h 2286201"/>
              <a:gd name="connsiteX20" fmla="*/ 592805 w 2498050"/>
              <a:gd name="connsiteY20" fmla="*/ 61993 h 2286201"/>
              <a:gd name="connsiteX21" fmla="*/ 670297 w 2498050"/>
              <a:gd name="connsiteY21" fmla="*/ 216976 h 2286201"/>
              <a:gd name="connsiteX22" fmla="*/ 267781 w 2498050"/>
              <a:gd name="connsiteY22" fmla="*/ 103116 h 2286201"/>
              <a:gd name="connsiteX23" fmla="*/ 158853 w 2498050"/>
              <a:gd name="connsiteY23" fmla="*/ 263471 h 2286201"/>
              <a:gd name="connsiteX24" fmla="*/ 425143 w 2498050"/>
              <a:gd name="connsiteY24" fmla="*/ 262062 h 2286201"/>
              <a:gd name="connsiteX25" fmla="*/ 664660 w 2498050"/>
              <a:gd name="connsiteY25" fmla="*/ 387370 h 2286201"/>
              <a:gd name="connsiteX26" fmla="*/ 360331 w 2498050"/>
              <a:gd name="connsiteY26" fmla="*/ 526942 h 2286201"/>
              <a:gd name="connsiteX27" fmla="*/ 313836 w 2498050"/>
              <a:gd name="connsiteY27" fmla="*/ 691876 h 2286201"/>
              <a:gd name="connsiteX28" fmla="*/ 19897 w 2498050"/>
              <a:gd name="connsiteY28" fmla="*/ 968644 h 2286201"/>
              <a:gd name="connsiteX29" fmla="*/ 81537 w 2498050"/>
              <a:gd name="connsiteY29"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78360 w 2498050"/>
              <a:gd name="connsiteY16" fmla="*/ 62345 h 2286201"/>
              <a:gd name="connsiteX17" fmla="*/ 990036 w 2498050"/>
              <a:gd name="connsiteY17" fmla="*/ 465125 h 2286201"/>
              <a:gd name="connsiteX18" fmla="*/ 830388 w 2498050"/>
              <a:gd name="connsiteY18" fmla="*/ 267258 h 2286201"/>
              <a:gd name="connsiteX19" fmla="*/ 685795 w 2498050"/>
              <a:gd name="connsiteY19" fmla="*/ 30997 h 2286201"/>
              <a:gd name="connsiteX20" fmla="*/ 592805 w 2498050"/>
              <a:gd name="connsiteY20" fmla="*/ 61993 h 2286201"/>
              <a:gd name="connsiteX21" fmla="*/ 670297 w 2498050"/>
              <a:gd name="connsiteY21" fmla="*/ 216976 h 2286201"/>
              <a:gd name="connsiteX22" fmla="*/ 267781 w 2498050"/>
              <a:gd name="connsiteY22" fmla="*/ 103116 h 2286201"/>
              <a:gd name="connsiteX23" fmla="*/ 158853 w 2498050"/>
              <a:gd name="connsiteY23" fmla="*/ 263471 h 2286201"/>
              <a:gd name="connsiteX24" fmla="*/ 425143 w 2498050"/>
              <a:gd name="connsiteY24" fmla="*/ 262062 h 2286201"/>
              <a:gd name="connsiteX25" fmla="*/ 664660 w 2498050"/>
              <a:gd name="connsiteY25" fmla="*/ 387370 h 2286201"/>
              <a:gd name="connsiteX26" fmla="*/ 360331 w 2498050"/>
              <a:gd name="connsiteY26" fmla="*/ 526942 h 2286201"/>
              <a:gd name="connsiteX27" fmla="*/ 313836 w 2498050"/>
              <a:gd name="connsiteY27" fmla="*/ 691876 h 2286201"/>
              <a:gd name="connsiteX28" fmla="*/ 19897 w 2498050"/>
              <a:gd name="connsiteY28" fmla="*/ 968644 h 2286201"/>
              <a:gd name="connsiteX29" fmla="*/ 81537 w 2498050"/>
              <a:gd name="connsiteY29" fmla="*/ 1384633 h 2286201"/>
              <a:gd name="connsiteX0" fmla="*/ 81537 w 2498050"/>
              <a:gd name="connsiteY0" fmla="*/ 1384633 h 2286201"/>
              <a:gd name="connsiteX1" fmla="*/ 523855 w 2498050"/>
              <a:gd name="connsiteY1" fmla="*/ 1815503 h 2286201"/>
              <a:gd name="connsiteX2" fmla="*/ 1166242 w 2498050"/>
              <a:gd name="connsiteY2" fmla="*/ 2216258 h 2286201"/>
              <a:gd name="connsiteX3" fmla="*/ 1677686 w 2498050"/>
              <a:gd name="connsiteY3" fmla="*/ 2154000 h 2286201"/>
              <a:gd name="connsiteX4" fmla="*/ 2204012 w 2498050"/>
              <a:gd name="connsiteY4" fmla="*/ 1493297 h 2286201"/>
              <a:gd name="connsiteX5" fmla="*/ 2098080 w 2498050"/>
              <a:gd name="connsiteY5" fmla="*/ 1358303 h 2286201"/>
              <a:gd name="connsiteX6" fmla="*/ 2158134 w 2498050"/>
              <a:gd name="connsiteY6" fmla="*/ 1301858 h 2286201"/>
              <a:gd name="connsiteX7" fmla="*/ 2189307 w 2498050"/>
              <a:gd name="connsiteY7" fmla="*/ 940377 h 2286201"/>
              <a:gd name="connsiteX8" fmla="*/ 2488530 w 2498050"/>
              <a:gd name="connsiteY8" fmla="*/ 960719 h 2286201"/>
              <a:gd name="connsiteX9" fmla="*/ 2204629 w 2498050"/>
              <a:gd name="connsiteY9" fmla="*/ 418454 h 2286201"/>
              <a:gd name="connsiteX10" fmla="*/ 1817171 w 2498050"/>
              <a:gd name="connsiteY10" fmla="*/ 526942 h 2286201"/>
              <a:gd name="connsiteX11" fmla="*/ 1522703 w 2498050"/>
              <a:gd name="connsiteY11" fmla="*/ 418454 h 2286201"/>
              <a:gd name="connsiteX12" fmla="*/ 1863666 w 2498050"/>
              <a:gd name="connsiteY12" fmla="*/ 263471 h 2286201"/>
              <a:gd name="connsiteX13" fmla="*/ 1600195 w 2498050"/>
              <a:gd name="connsiteY13" fmla="*/ 108488 h 2286201"/>
              <a:gd name="connsiteX14" fmla="*/ 1259232 w 2498050"/>
              <a:gd name="connsiteY14" fmla="*/ 402956 h 2286201"/>
              <a:gd name="connsiteX15" fmla="*/ 1336724 w 2498050"/>
              <a:gd name="connsiteY15" fmla="*/ 0 h 2286201"/>
              <a:gd name="connsiteX16" fmla="*/ 1078360 w 2498050"/>
              <a:gd name="connsiteY16" fmla="*/ 62345 h 2286201"/>
              <a:gd name="connsiteX17" fmla="*/ 974449 w 2498050"/>
              <a:gd name="connsiteY17" fmla="*/ 501494 h 2286201"/>
              <a:gd name="connsiteX18" fmla="*/ 830388 w 2498050"/>
              <a:gd name="connsiteY18" fmla="*/ 267258 h 2286201"/>
              <a:gd name="connsiteX19" fmla="*/ 685795 w 2498050"/>
              <a:gd name="connsiteY19" fmla="*/ 30997 h 2286201"/>
              <a:gd name="connsiteX20" fmla="*/ 592805 w 2498050"/>
              <a:gd name="connsiteY20" fmla="*/ 61993 h 2286201"/>
              <a:gd name="connsiteX21" fmla="*/ 670297 w 2498050"/>
              <a:gd name="connsiteY21" fmla="*/ 216976 h 2286201"/>
              <a:gd name="connsiteX22" fmla="*/ 267781 w 2498050"/>
              <a:gd name="connsiteY22" fmla="*/ 103116 h 2286201"/>
              <a:gd name="connsiteX23" fmla="*/ 158853 w 2498050"/>
              <a:gd name="connsiteY23" fmla="*/ 263471 h 2286201"/>
              <a:gd name="connsiteX24" fmla="*/ 425143 w 2498050"/>
              <a:gd name="connsiteY24" fmla="*/ 262062 h 2286201"/>
              <a:gd name="connsiteX25" fmla="*/ 664660 w 2498050"/>
              <a:gd name="connsiteY25" fmla="*/ 387370 h 2286201"/>
              <a:gd name="connsiteX26" fmla="*/ 360331 w 2498050"/>
              <a:gd name="connsiteY26" fmla="*/ 526942 h 2286201"/>
              <a:gd name="connsiteX27" fmla="*/ 313836 w 2498050"/>
              <a:gd name="connsiteY27" fmla="*/ 691876 h 2286201"/>
              <a:gd name="connsiteX28" fmla="*/ 19897 w 2498050"/>
              <a:gd name="connsiteY28" fmla="*/ 968644 h 2286201"/>
              <a:gd name="connsiteX29" fmla="*/ 81537 w 2498050"/>
              <a:gd name="connsiteY29" fmla="*/ 1384633 h 2286201"/>
              <a:gd name="connsiteX0" fmla="*/ 81537 w 2498050"/>
              <a:gd name="connsiteY0" fmla="*/ 1384633 h 2284845"/>
              <a:gd name="connsiteX1" fmla="*/ 523855 w 2498050"/>
              <a:gd name="connsiteY1" fmla="*/ 1815503 h 2284845"/>
              <a:gd name="connsiteX2" fmla="*/ 1166242 w 2498050"/>
              <a:gd name="connsiteY2" fmla="*/ 2216258 h 2284845"/>
              <a:gd name="connsiteX3" fmla="*/ 1677686 w 2498050"/>
              <a:gd name="connsiteY3" fmla="*/ 2154000 h 2284845"/>
              <a:gd name="connsiteX4" fmla="*/ 2167643 w 2498050"/>
              <a:gd name="connsiteY4" fmla="*/ 1524470 h 2284845"/>
              <a:gd name="connsiteX5" fmla="*/ 2098080 w 2498050"/>
              <a:gd name="connsiteY5" fmla="*/ 1358303 h 2284845"/>
              <a:gd name="connsiteX6" fmla="*/ 2158134 w 2498050"/>
              <a:gd name="connsiteY6" fmla="*/ 1301858 h 2284845"/>
              <a:gd name="connsiteX7" fmla="*/ 2189307 w 2498050"/>
              <a:gd name="connsiteY7" fmla="*/ 940377 h 2284845"/>
              <a:gd name="connsiteX8" fmla="*/ 2488530 w 2498050"/>
              <a:gd name="connsiteY8" fmla="*/ 960719 h 2284845"/>
              <a:gd name="connsiteX9" fmla="*/ 2204629 w 2498050"/>
              <a:gd name="connsiteY9" fmla="*/ 418454 h 2284845"/>
              <a:gd name="connsiteX10" fmla="*/ 1817171 w 2498050"/>
              <a:gd name="connsiteY10" fmla="*/ 526942 h 2284845"/>
              <a:gd name="connsiteX11" fmla="*/ 1522703 w 2498050"/>
              <a:gd name="connsiteY11" fmla="*/ 418454 h 2284845"/>
              <a:gd name="connsiteX12" fmla="*/ 1863666 w 2498050"/>
              <a:gd name="connsiteY12" fmla="*/ 263471 h 2284845"/>
              <a:gd name="connsiteX13" fmla="*/ 1600195 w 2498050"/>
              <a:gd name="connsiteY13" fmla="*/ 108488 h 2284845"/>
              <a:gd name="connsiteX14" fmla="*/ 1259232 w 2498050"/>
              <a:gd name="connsiteY14" fmla="*/ 402956 h 2284845"/>
              <a:gd name="connsiteX15" fmla="*/ 1336724 w 2498050"/>
              <a:gd name="connsiteY15" fmla="*/ 0 h 2284845"/>
              <a:gd name="connsiteX16" fmla="*/ 1078360 w 2498050"/>
              <a:gd name="connsiteY16" fmla="*/ 62345 h 2284845"/>
              <a:gd name="connsiteX17" fmla="*/ 974449 w 2498050"/>
              <a:gd name="connsiteY17" fmla="*/ 501494 h 2284845"/>
              <a:gd name="connsiteX18" fmla="*/ 830388 w 2498050"/>
              <a:gd name="connsiteY18" fmla="*/ 267258 h 2284845"/>
              <a:gd name="connsiteX19" fmla="*/ 685795 w 2498050"/>
              <a:gd name="connsiteY19" fmla="*/ 30997 h 2284845"/>
              <a:gd name="connsiteX20" fmla="*/ 592805 w 2498050"/>
              <a:gd name="connsiteY20" fmla="*/ 61993 h 2284845"/>
              <a:gd name="connsiteX21" fmla="*/ 670297 w 2498050"/>
              <a:gd name="connsiteY21" fmla="*/ 216976 h 2284845"/>
              <a:gd name="connsiteX22" fmla="*/ 267781 w 2498050"/>
              <a:gd name="connsiteY22" fmla="*/ 103116 h 2284845"/>
              <a:gd name="connsiteX23" fmla="*/ 158853 w 2498050"/>
              <a:gd name="connsiteY23" fmla="*/ 263471 h 2284845"/>
              <a:gd name="connsiteX24" fmla="*/ 425143 w 2498050"/>
              <a:gd name="connsiteY24" fmla="*/ 262062 h 2284845"/>
              <a:gd name="connsiteX25" fmla="*/ 664660 w 2498050"/>
              <a:gd name="connsiteY25" fmla="*/ 387370 h 2284845"/>
              <a:gd name="connsiteX26" fmla="*/ 360331 w 2498050"/>
              <a:gd name="connsiteY26" fmla="*/ 526942 h 2284845"/>
              <a:gd name="connsiteX27" fmla="*/ 313836 w 2498050"/>
              <a:gd name="connsiteY27" fmla="*/ 691876 h 2284845"/>
              <a:gd name="connsiteX28" fmla="*/ 19897 w 2498050"/>
              <a:gd name="connsiteY28" fmla="*/ 968644 h 2284845"/>
              <a:gd name="connsiteX29" fmla="*/ 81537 w 2498050"/>
              <a:gd name="connsiteY29" fmla="*/ 1384633 h 2284845"/>
              <a:gd name="connsiteX0" fmla="*/ 81537 w 2498050"/>
              <a:gd name="connsiteY0" fmla="*/ 1384633 h 2284845"/>
              <a:gd name="connsiteX1" fmla="*/ 523855 w 2498050"/>
              <a:gd name="connsiteY1" fmla="*/ 1815503 h 2284845"/>
              <a:gd name="connsiteX2" fmla="*/ 1166242 w 2498050"/>
              <a:gd name="connsiteY2" fmla="*/ 2216258 h 2284845"/>
              <a:gd name="connsiteX3" fmla="*/ 1677686 w 2498050"/>
              <a:gd name="connsiteY3" fmla="*/ 2154000 h 2284845"/>
              <a:gd name="connsiteX4" fmla="*/ 2167643 w 2498050"/>
              <a:gd name="connsiteY4" fmla="*/ 1524470 h 2284845"/>
              <a:gd name="connsiteX5" fmla="*/ 2098080 w 2498050"/>
              <a:gd name="connsiteY5" fmla="*/ 1358303 h 2284845"/>
              <a:gd name="connsiteX6" fmla="*/ 2158134 w 2498050"/>
              <a:gd name="connsiteY6" fmla="*/ 1301858 h 2284845"/>
              <a:gd name="connsiteX7" fmla="*/ 2189307 w 2498050"/>
              <a:gd name="connsiteY7" fmla="*/ 940377 h 2284845"/>
              <a:gd name="connsiteX8" fmla="*/ 2488530 w 2498050"/>
              <a:gd name="connsiteY8" fmla="*/ 960719 h 2284845"/>
              <a:gd name="connsiteX9" fmla="*/ 2204629 w 2498050"/>
              <a:gd name="connsiteY9" fmla="*/ 418454 h 2284845"/>
              <a:gd name="connsiteX10" fmla="*/ 1817171 w 2498050"/>
              <a:gd name="connsiteY10" fmla="*/ 526942 h 2284845"/>
              <a:gd name="connsiteX11" fmla="*/ 1522703 w 2498050"/>
              <a:gd name="connsiteY11" fmla="*/ 418454 h 2284845"/>
              <a:gd name="connsiteX12" fmla="*/ 1863666 w 2498050"/>
              <a:gd name="connsiteY12" fmla="*/ 263471 h 2284845"/>
              <a:gd name="connsiteX13" fmla="*/ 1600195 w 2498050"/>
              <a:gd name="connsiteY13" fmla="*/ 108488 h 2284845"/>
              <a:gd name="connsiteX14" fmla="*/ 1259232 w 2498050"/>
              <a:gd name="connsiteY14" fmla="*/ 402956 h 2284845"/>
              <a:gd name="connsiteX15" fmla="*/ 1336724 w 2498050"/>
              <a:gd name="connsiteY15" fmla="*/ 0 h 2284845"/>
              <a:gd name="connsiteX16" fmla="*/ 1078360 w 2498050"/>
              <a:gd name="connsiteY16" fmla="*/ 62345 h 2284845"/>
              <a:gd name="connsiteX17" fmla="*/ 974449 w 2498050"/>
              <a:gd name="connsiteY17" fmla="*/ 501494 h 2284845"/>
              <a:gd name="connsiteX18" fmla="*/ 830388 w 2498050"/>
              <a:gd name="connsiteY18" fmla="*/ 267258 h 2284845"/>
              <a:gd name="connsiteX19" fmla="*/ 685795 w 2498050"/>
              <a:gd name="connsiteY19" fmla="*/ 30997 h 2284845"/>
              <a:gd name="connsiteX20" fmla="*/ 592805 w 2498050"/>
              <a:gd name="connsiteY20" fmla="*/ 61993 h 2284845"/>
              <a:gd name="connsiteX21" fmla="*/ 670297 w 2498050"/>
              <a:gd name="connsiteY21" fmla="*/ 216976 h 2284845"/>
              <a:gd name="connsiteX22" fmla="*/ 267781 w 2498050"/>
              <a:gd name="connsiteY22" fmla="*/ 103116 h 2284845"/>
              <a:gd name="connsiteX23" fmla="*/ 158853 w 2498050"/>
              <a:gd name="connsiteY23" fmla="*/ 263471 h 2284845"/>
              <a:gd name="connsiteX24" fmla="*/ 425143 w 2498050"/>
              <a:gd name="connsiteY24" fmla="*/ 262062 h 2284845"/>
              <a:gd name="connsiteX25" fmla="*/ 664660 w 2498050"/>
              <a:gd name="connsiteY25" fmla="*/ 387370 h 2284845"/>
              <a:gd name="connsiteX26" fmla="*/ 360331 w 2498050"/>
              <a:gd name="connsiteY26" fmla="*/ 526942 h 2284845"/>
              <a:gd name="connsiteX27" fmla="*/ 313836 w 2498050"/>
              <a:gd name="connsiteY27" fmla="*/ 691876 h 2284845"/>
              <a:gd name="connsiteX28" fmla="*/ 19897 w 2498050"/>
              <a:gd name="connsiteY28" fmla="*/ 968644 h 2284845"/>
              <a:gd name="connsiteX29" fmla="*/ 81537 w 2498050"/>
              <a:gd name="connsiteY29" fmla="*/ 1384633 h 2284845"/>
              <a:gd name="connsiteX0" fmla="*/ 81537 w 2498050"/>
              <a:gd name="connsiteY0" fmla="*/ 1384633 h 2284845"/>
              <a:gd name="connsiteX1" fmla="*/ 523855 w 2498050"/>
              <a:gd name="connsiteY1" fmla="*/ 1815503 h 2284845"/>
              <a:gd name="connsiteX2" fmla="*/ 1166242 w 2498050"/>
              <a:gd name="connsiteY2" fmla="*/ 2216258 h 2284845"/>
              <a:gd name="connsiteX3" fmla="*/ 1677686 w 2498050"/>
              <a:gd name="connsiteY3" fmla="*/ 2154000 h 2284845"/>
              <a:gd name="connsiteX4" fmla="*/ 2167643 w 2498050"/>
              <a:gd name="connsiteY4" fmla="*/ 1524470 h 2284845"/>
              <a:gd name="connsiteX5" fmla="*/ 2098080 w 2498050"/>
              <a:gd name="connsiteY5" fmla="*/ 1358303 h 2284845"/>
              <a:gd name="connsiteX6" fmla="*/ 2158134 w 2498050"/>
              <a:gd name="connsiteY6" fmla="*/ 1301858 h 2284845"/>
              <a:gd name="connsiteX7" fmla="*/ 2189307 w 2498050"/>
              <a:gd name="connsiteY7" fmla="*/ 940377 h 2284845"/>
              <a:gd name="connsiteX8" fmla="*/ 2488530 w 2498050"/>
              <a:gd name="connsiteY8" fmla="*/ 960719 h 2284845"/>
              <a:gd name="connsiteX9" fmla="*/ 2204629 w 2498050"/>
              <a:gd name="connsiteY9" fmla="*/ 418454 h 2284845"/>
              <a:gd name="connsiteX10" fmla="*/ 1817171 w 2498050"/>
              <a:gd name="connsiteY10" fmla="*/ 526942 h 2284845"/>
              <a:gd name="connsiteX11" fmla="*/ 1522703 w 2498050"/>
              <a:gd name="connsiteY11" fmla="*/ 418454 h 2284845"/>
              <a:gd name="connsiteX12" fmla="*/ 1863666 w 2498050"/>
              <a:gd name="connsiteY12" fmla="*/ 263471 h 2284845"/>
              <a:gd name="connsiteX13" fmla="*/ 1600195 w 2498050"/>
              <a:gd name="connsiteY13" fmla="*/ 108488 h 2284845"/>
              <a:gd name="connsiteX14" fmla="*/ 1259232 w 2498050"/>
              <a:gd name="connsiteY14" fmla="*/ 402956 h 2284845"/>
              <a:gd name="connsiteX15" fmla="*/ 1336724 w 2498050"/>
              <a:gd name="connsiteY15" fmla="*/ 0 h 2284845"/>
              <a:gd name="connsiteX16" fmla="*/ 1078360 w 2498050"/>
              <a:gd name="connsiteY16" fmla="*/ 62345 h 2284845"/>
              <a:gd name="connsiteX17" fmla="*/ 974449 w 2498050"/>
              <a:gd name="connsiteY17" fmla="*/ 501494 h 2284845"/>
              <a:gd name="connsiteX18" fmla="*/ 830388 w 2498050"/>
              <a:gd name="connsiteY18" fmla="*/ 267258 h 2284845"/>
              <a:gd name="connsiteX19" fmla="*/ 685795 w 2498050"/>
              <a:gd name="connsiteY19" fmla="*/ 30997 h 2284845"/>
              <a:gd name="connsiteX20" fmla="*/ 592805 w 2498050"/>
              <a:gd name="connsiteY20" fmla="*/ 61993 h 2284845"/>
              <a:gd name="connsiteX21" fmla="*/ 670297 w 2498050"/>
              <a:gd name="connsiteY21" fmla="*/ 216976 h 2284845"/>
              <a:gd name="connsiteX22" fmla="*/ 267781 w 2498050"/>
              <a:gd name="connsiteY22" fmla="*/ 103116 h 2284845"/>
              <a:gd name="connsiteX23" fmla="*/ 158853 w 2498050"/>
              <a:gd name="connsiteY23" fmla="*/ 263471 h 2284845"/>
              <a:gd name="connsiteX24" fmla="*/ 425143 w 2498050"/>
              <a:gd name="connsiteY24" fmla="*/ 262062 h 2284845"/>
              <a:gd name="connsiteX25" fmla="*/ 664660 w 2498050"/>
              <a:gd name="connsiteY25" fmla="*/ 387370 h 2284845"/>
              <a:gd name="connsiteX26" fmla="*/ 360331 w 2498050"/>
              <a:gd name="connsiteY26" fmla="*/ 526942 h 2284845"/>
              <a:gd name="connsiteX27" fmla="*/ 313836 w 2498050"/>
              <a:gd name="connsiteY27" fmla="*/ 691876 h 2284845"/>
              <a:gd name="connsiteX28" fmla="*/ 19897 w 2498050"/>
              <a:gd name="connsiteY28" fmla="*/ 968644 h 2284845"/>
              <a:gd name="connsiteX29" fmla="*/ 81537 w 2498050"/>
              <a:gd name="connsiteY29" fmla="*/ 1384633 h 2284845"/>
              <a:gd name="connsiteX0" fmla="*/ 81537 w 2498050"/>
              <a:gd name="connsiteY0" fmla="*/ 1384633 h 2286660"/>
              <a:gd name="connsiteX1" fmla="*/ 523855 w 2498050"/>
              <a:gd name="connsiteY1" fmla="*/ 1815503 h 2286660"/>
              <a:gd name="connsiteX2" fmla="*/ 1166242 w 2498050"/>
              <a:gd name="connsiteY2" fmla="*/ 2216258 h 2286660"/>
              <a:gd name="connsiteX3" fmla="*/ 1677686 w 2498050"/>
              <a:gd name="connsiteY3" fmla="*/ 2154000 h 2286660"/>
              <a:gd name="connsiteX4" fmla="*/ 2172838 w 2498050"/>
              <a:gd name="connsiteY4" fmla="*/ 1482906 h 2286660"/>
              <a:gd name="connsiteX5" fmla="*/ 2098080 w 2498050"/>
              <a:gd name="connsiteY5" fmla="*/ 1358303 h 2286660"/>
              <a:gd name="connsiteX6" fmla="*/ 2158134 w 2498050"/>
              <a:gd name="connsiteY6" fmla="*/ 1301858 h 2286660"/>
              <a:gd name="connsiteX7" fmla="*/ 2189307 w 2498050"/>
              <a:gd name="connsiteY7" fmla="*/ 940377 h 2286660"/>
              <a:gd name="connsiteX8" fmla="*/ 2488530 w 2498050"/>
              <a:gd name="connsiteY8" fmla="*/ 960719 h 2286660"/>
              <a:gd name="connsiteX9" fmla="*/ 2204629 w 2498050"/>
              <a:gd name="connsiteY9" fmla="*/ 418454 h 2286660"/>
              <a:gd name="connsiteX10" fmla="*/ 1817171 w 2498050"/>
              <a:gd name="connsiteY10" fmla="*/ 526942 h 2286660"/>
              <a:gd name="connsiteX11" fmla="*/ 1522703 w 2498050"/>
              <a:gd name="connsiteY11" fmla="*/ 418454 h 2286660"/>
              <a:gd name="connsiteX12" fmla="*/ 1863666 w 2498050"/>
              <a:gd name="connsiteY12" fmla="*/ 263471 h 2286660"/>
              <a:gd name="connsiteX13" fmla="*/ 1600195 w 2498050"/>
              <a:gd name="connsiteY13" fmla="*/ 108488 h 2286660"/>
              <a:gd name="connsiteX14" fmla="*/ 1259232 w 2498050"/>
              <a:gd name="connsiteY14" fmla="*/ 402956 h 2286660"/>
              <a:gd name="connsiteX15" fmla="*/ 1336724 w 2498050"/>
              <a:gd name="connsiteY15" fmla="*/ 0 h 2286660"/>
              <a:gd name="connsiteX16" fmla="*/ 1078360 w 2498050"/>
              <a:gd name="connsiteY16" fmla="*/ 62345 h 2286660"/>
              <a:gd name="connsiteX17" fmla="*/ 974449 w 2498050"/>
              <a:gd name="connsiteY17" fmla="*/ 501494 h 2286660"/>
              <a:gd name="connsiteX18" fmla="*/ 830388 w 2498050"/>
              <a:gd name="connsiteY18" fmla="*/ 267258 h 2286660"/>
              <a:gd name="connsiteX19" fmla="*/ 685795 w 2498050"/>
              <a:gd name="connsiteY19" fmla="*/ 30997 h 2286660"/>
              <a:gd name="connsiteX20" fmla="*/ 592805 w 2498050"/>
              <a:gd name="connsiteY20" fmla="*/ 61993 h 2286660"/>
              <a:gd name="connsiteX21" fmla="*/ 670297 w 2498050"/>
              <a:gd name="connsiteY21" fmla="*/ 216976 h 2286660"/>
              <a:gd name="connsiteX22" fmla="*/ 267781 w 2498050"/>
              <a:gd name="connsiteY22" fmla="*/ 103116 h 2286660"/>
              <a:gd name="connsiteX23" fmla="*/ 158853 w 2498050"/>
              <a:gd name="connsiteY23" fmla="*/ 263471 h 2286660"/>
              <a:gd name="connsiteX24" fmla="*/ 425143 w 2498050"/>
              <a:gd name="connsiteY24" fmla="*/ 262062 h 2286660"/>
              <a:gd name="connsiteX25" fmla="*/ 664660 w 2498050"/>
              <a:gd name="connsiteY25" fmla="*/ 387370 h 2286660"/>
              <a:gd name="connsiteX26" fmla="*/ 360331 w 2498050"/>
              <a:gd name="connsiteY26" fmla="*/ 526942 h 2286660"/>
              <a:gd name="connsiteX27" fmla="*/ 313836 w 2498050"/>
              <a:gd name="connsiteY27" fmla="*/ 691876 h 2286660"/>
              <a:gd name="connsiteX28" fmla="*/ 19897 w 2498050"/>
              <a:gd name="connsiteY28" fmla="*/ 968644 h 2286660"/>
              <a:gd name="connsiteX29" fmla="*/ 81537 w 2498050"/>
              <a:gd name="connsiteY29" fmla="*/ 1384633 h 2286660"/>
              <a:gd name="connsiteX0" fmla="*/ 81537 w 2498050"/>
              <a:gd name="connsiteY0" fmla="*/ 1384633 h 2286660"/>
              <a:gd name="connsiteX1" fmla="*/ 523855 w 2498050"/>
              <a:gd name="connsiteY1" fmla="*/ 1815503 h 2286660"/>
              <a:gd name="connsiteX2" fmla="*/ 1166242 w 2498050"/>
              <a:gd name="connsiteY2" fmla="*/ 2216258 h 2286660"/>
              <a:gd name="connsiteX3" fmla="*/ 1677686 w 2498050"/>
              <a:gd name="connsiteY3" fmla="*/ 2154000 h 2286660"/>
              <a:gd name="connsiteX4" fmla="*/ 2172838 w 2498050"/>
              <a:gd name="connsiteY4" fmla="*/ 1482906 h 2286660"/>
              <a:gd name="connsiteX5" fmla="*/ 2098080 w 2498050"/>
              <a:gd name="connsiteY5" fmla="*/ 1358303 h 2286660"/>
              <a:gd name="connsiteX6" fmla="*/ 2126961 w 2498050"/>
              <a:gd name="connsiteY6" fmla="*/ 1281076 h 2286660"/>
              <a:gd name="connsiteX7" fmla="*/ 2189307 w 2498050"/>
              <a:gd name="connsiteY7" fmla="*/ 940377 h 2286660"/>
              <a:gd name="connsiteX8" fmla="*/ 2488530 w 2498050"/>
              <a:gd name="connsiteY8" fmla="*/ 960719 h 2286660"/>
              <a:gd name="connsiteX9" fmla="*/ 2204629 w 2498050"/>
              <a:gd name="connsiteY9" fmla="*/ 418454 h 2286660"/>
              <a:gd name="connsiteX10" fmla="*/ 1817171 w 2498050"/>
              <a:gd name="connsiteY10" fmla="*/ 526942 h 2286660"/>
              <a:gd name="connsiteX11" fmla="*/ 1522703 w 2498050"/>
              <a:gd name="connsiteY11" fmla="*/ 418454 h 2286660"/>
              <a:gd name="connsiteX12" fmla="*/ 1863666 w 2498050"/>
              <a:gd name="connsiteY12" fmla="*/ 263471 h 2286660"/>
              <a:gd name="connsiteX13" fmla="*/ 1600195 w 2498050"/>
              <a:gd name="connsiteY13" fmla="*/ 108488 h 2286660"/>
              <a:gd name="connsiteX14" fmla="*/ 1259232 w 2498050"/>
              <a:gd name="connsiteY14" fmla="*/ 402956 h 2286660"/>
              <a:gd name="connsiteX15" fmla="*/ 1336724 w 2498050"/>
              <a:gd name="connsiteY15" fmla="*/ 0 h 2286660"/>
              <a:gd name="connsiteX16" fmla="*/ 1078360 w 2498050"/>
              <a:gd name="connsiteY16" fmla="*/ 62345 h 2286660"/>
              <a:gd name="connsiteX17" fmla="*/ 974449 w 2498050"/>
              <a:gd name="connsiteY17" fmla="*/ 501494 h 2286660"/>
              <a:gd name="connsiteX18" fmla="*/ 830388 w 2498050"/>
              <a:gd name="connsiteY18" fmla="*/ 267258 h 2286660"/>
              <a:gd name="connsiteX19" fmla="*/ 685795 w 2498050"/>
              <a:gd name="connsiteY19" fmla="*/ 30997 h 2286660"/>
              <a:gd name="connsiteX20" fmla="*/ 592805 w 2498050"/>
              <a:gd name="connsiteY20" fmla="*/ 61993 h 2286660"/>
              <a:gd name="connsiteX21" fmla="*/ 670297 w 2498050"/>
              <a:gd name="connsiteY21" fmla="*/ 216976 h 2286660"/>
              <a:gd name="connsiteX22" fmla="*/ 267781 w 2498050"/>
              <a:gd name="connsiteY22" fmla="*/ 103116 h 2286660"/>
              <a:gd name="connsiteX23" fmla="*/ 158853 w 2498050"/>
              <a:gd name="connsiteY23" fmla="*/ 263471 h 2286660"/>
              <a:gd name="connsiteX24" fmla="*/ 425143 w 2498050"/>
              <a:gd name="connsiteY24" fmla="*/ 262062 h 2286660"/>
              <a:gd name="connsiteX25" fmla="*/ 664660 w 2498050"/>
              <a:gd name="connsiteY25" fmla="*/ 387370 h 2286660"/>
              <a:gd name="connsiteX26" fmla="*/ 360331 w 2498050"/>
              <a:gd name="connsiteY26" fmla="*/ 526942 h 2286660"/>
              <a:gd name="connsiteX27" fmla="*/ 313836 w 2498050"/>
              <a:gd name="connsiteY27" fmla="*/ 691876 h 2286660"/>
              <a:gd name="connsiteX28" fmla="*/ 19897 w 2498050"/>
              <a:gd name="connsiteY28" fmla="*/ 968644 h 2286660"/>
              <a:gd name="connsiteX29" fmla="*/ 81537 w 2498050"/>
              <a:gd name="connsiteY29" fmla="*/ 1384633 h 2286660"/>
              <a:gd name="connsiteX0" fmla="*/ 81537 w 2498050"/>
              <a:gd name="connsiteY0" fmla="*/ 1384633 h 2286660"/>
              <a:gd name="connsiteX1" fmla="*/ 523855 w 2498050"/>
              <a:gd name="connsiteY1" fmla="*/ 1815503 h 2286660"/>
              <a:gd name="connsiteX2" fmla="*/ 1166242 w 2498050"/>
              <a:gd name="connsiteY2" fmla="*/ 2216258 h 2286660"/>
              <a:gd name="connsiteX3" fmla="*/ 1677686 w 2498050"/>
              <a:gd name="connsiteY3" fmla="*/ 2154000 h 2286660"/>
              <a:gd name="connsiteX4" fmla="*/ 2172838 w 2498050"/>
              <a:gd name="connsiteY4" fmla="*/ 1482906 h 2286660"/>
              <a:gd name="connsiteX5" fmla="*/ 2098080 w 2498050"/>
              <a:gd name="connsiteY5" fmla="*/ 1358303 h 2286660"/>
              <a:gd name="connsiteX6" fmla="*/ 2126961 w 2498050"/>
              <a:gd name="connsiteY6" fmla="*/ 1281076 h 2286660"/>
              <a:gd name="connsiteX7" fmla="*/ 2158134 w 2498050"/>
              <a:gd name="connsiteY7" fmla="*/ 929986 h 2286660"/>
              <a:gd name="connsiteX8" fmla="*/ 2488530 w 2498050"/>
              <a:gd name="connsiteY8" fmla="*/ 960719 h 2286660"/>
              <a:gd name="connsiteX9" fmla="*/ 2204629 w 2498050"/>
              <a:gd name="connsiteY9" fmla="*/ 418454 h 2286660"/>
              <a:gd name="connsiteX10" fmla="*/ 1817171 w 2498050"/>
              <a:gd name="connsiteY10" fmla="*/ 526942 h 2286660"/>
              <a:gd name="connsiteX11" fmla="*/ 1522703 w 2498050"/>
              <a:gd name="connsiteY11" fmla="*/ 418454 h 2286660"/>
              <a:gd name="connsiteX12" fmla="*/ 1863666 w 2498050"/>
              <a:gd name="connsiteY12" fmla="*/ 263471 h 2286660"/>
              <a:gd name="connsiteX13" fmla="*/ 1600195 w 2498050"/>
              <a:gd name="connsiteY13" fmla="*/ 108488 h 2286660"/>
              <a:gd name="connsiteX14" fmla="*/ 1259232 w 2498050"/>
              <a:gd name="connsiteY14" fmla="*/ 402956 h 2286660"/>
              <a:gd name="connsiteX15" fmla="*/ 1336724 w 2498050"/>
              <a:gd name="connsiteY15" fmla="*/ 0 h 2286660"/>
              <a:gd name="connsiteX16" fmla="*/ 1078360 w 2498050"/>
              <a:gd name="connsiteY16" fmla="*/ 62345 h 2286660"/>
              <a:gd name="connsiteX17" fmla="*/ 974449 w 2498050"/>
              <a:gd name="connsiteY17" fmla="*/ 501494 h 2286660"/>
              <a:gd name="connsiteX18" fmla="*/ 830388 w 2498050"/>
              <a:gd name="connsiteY18" fmla="*/ 267258 h 2286660"/>
              <a:gd name="connsiteX19" fmla="*/ 685795 w 2498050"/>
              <a:gd name="connsiteY19" fmla="*/ 30997 h 2286660"/>
              <a:gd name="connsiteX20" fmla="*/ 592805 w 2498050"/>
              <a:gd name="connsiteY20" fmla="*/ 61993 h 2286660"/>
              <a:gd name="connsiteX21" fmla="*/ 670297 w 2498050"/>
              <a:gd name="connsiteY21" fmla="*/ 216976 h 2286660"/>
              <a:gd name="connsiteX22" fmla="*/ 267781 w 2498050"/>
              <a:gd name="connsiteY22" fmla="*/ 103116 h 2286660"/>
              <a:gd name="connsiteX23" fmla="*/ 158853 w 2498050"/>
              <a:gd name="connsiteY23" fmla="*/ 263471 h 2286660"/>
              <a:gd name="connsiteX24" fmla="*/ 425143 w 2498050"/>
              <a:gd name="connsiteY24" fmla="*/ 262062 h 2286660"/>
              <a:gd name="connsiteX25" fmla="*/ 664660 w 2498050"/>
              <a:gd name="connsiteY25" fmla="*/ 387370 h 2286660"/>
              <a:gd name="connsiteX26" fmla="*/ 360331 w 2498050"/>
              <a:gd name="connsiteY26" fmla="*/ 526942 h 2286660"/>
              <a:gd name="connsiteX27" fmla="*/ 313836 w 2498050"/>
              <a:gd name="connsiteY27" fmla="*/ 691876 h 2286660"/>
              <a:gd name="connsiteX28" fmla="*/ 19897 w 2498050"/>
              <a:gd name="connsiteY28" fmla="*/ 968644 h 2286660"/>
              <a:gd name="connsiteX29" fmla="*/ 81537 w 2498050"/>
              <a:gd name="connsiteY29"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17171 w 2502319"/>
              <a:gd name="connsiteY10" fmla="*/ 526942 h 2286660"/>
              <a:gd name="connsiteX11" fmla="*/ 1522703 w 2502319"/>
              <a:gd name="connsiteY11" fmla="*/ 418454 h 2286660"/>
              <a:gd name="connsiteX12" fmla="*/ 1863666 w 2502319"/>
              <a:gd name="connsiteY12" fmla="*/ 263471 h 2286660"/>
              <a:gd name="connsiteX13" fmla="*/ 1600195 w 2502319"/>
              <a:gd name="connsiteY13" fmla="*/ 108488 h 2286660"/>
              <a:gd name="connsiteX14" fmla="*/ 1259232 w 2502319"/>
              <a:gd name="connsiteY14" fmla="*/ 402956 h 2286660"/>
              <a:gd name="connsiteX15" fmla="*/ 1336724 w 2502319"/>
              <a:gd name="connsiteY15" fmla="*/ 0 h 2286660"/>
              <a:gd name="connsiteX16" fmla="*/ 1078360 w 2502319"/>
              <a:gd name="connsiteY16" fmla="*/ 62345 h 2286660"/>
              <a:gd name="connsiteX17" fmla="*/ 974449 w 2502319"/>
              <a:gd name="connsiteY17" fmla="*/ 501494 h 2286660"/>
              <a:gd name="connsiteX18" fmla="*/ 830388 w 2502319"/>
              <a:gd name="connsiteY18" fmla="*/ 267258 h 2286660"/>
              <a:gd name="connsiteX19" fmla="*/ 685795 w 2502319"/>
              <a:gd name="connsiteY19" fmla="*/ 30997 h 2286660"/>
              <a:gd name="connsiteX20" fmla="*/ 592805 w 2502319"/>
              <a:gd name="connsiteY20" fmla="*/ 61993 h 2286660"/>
              <a:gd name="connsiteX21" fmla="*/ 670297 w 2502319"/>
              <a:gd name="connsiteY21" fmla="*/ 216976 h 2286660"/>
              <a:gd name="connsiteX22" fmla="*/ 267781 w 2502319"/>
              <a:gd name="connsiteY22" fmla="*/ 103116 h 2286660"/>
              <a:gd name="connsiteX23" fmla="*/ 158853 w 2502319"/>
              <a:gd name="connsiteY23" fmla="*/ 263471 h 2286660"/>
              <a:gd name="connsiteX24" fmla="*/ 425143 w 2502319"/>
              <a:gd name="connsiteY24" fmla="*/ 262062 h 2286660"/>
              <a:gd name="connsiteX25" fmla="*/ 664660 w 2502319"/>
              <a:gd name="connsiteY25" fmla="*/ 387370 h 2286660"/>
              <a:gd name="connsiteX26" fmla="*/ 360331 w 2502319"/>
              <a:gd name="connsiteY26" fmla="*/ 526942 h 2286660"/>
              <a:gd name="connsiteX27" fmla="*/ 313836 w 2502319"/>
              <a:gd name="connsiteY27" fmla="*/ 691876 h 2286660"/>
              <a:gd name="connsiteX28" fmla="*/ 19897 w 2502319"/>
              <a:gd name="connsiteY28" fmla="*/ 968644 h 2286660"/>
              <a:gd name="connsiteX29" fmla="*/ 81537 w 2502319"/>
              <a:gd name="connsiteY29"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522703 w 2502319"/>
              <a:gd name="connsiteY11" fmla="*/ 418454 h 2286660"/>
              <a:gd name="connsiteX12" fmla="*/ 1863666 w 2502319"/>
              <a:gd name="connsiteY12" fmla="*/ 263471 h 2286660"/>
              <a:gd name="connsiteX13" fmla="*/ 1600195 w 2502319"/>
              <a:gd name="connsiteY13" fmla="*/ 108488 h 2286660"/>
              <a:gd name="connsiteX14" fmla="*/ 1259232 w 2502319"/>
              <a:gd name="connsiteY14" fmla="*/ 402956 h 2286660"/>
              <a:gd name="connsiteX15" fmla="*/ 1336724 w 2502319"/>
              <a:gd name="connsiteY15" fmla="*/ 0 h 2286660"/>
              <a:gd name="connsiteX16" fmla="*/ 1078360 w 2502319"/>
              <a:gd name="connsiteY16" fmla="*/ 62345 h 2286660"/>
              <a:gd name="connsiteX17" fmla="*/ 974449 w 2502319"/>
              <a:gd name="connsiteY17" fmla="*/ 501494 h 2286660"/>
              <a:gd name="connsiteX18" fmla="*/ 830388 w 2502319"/>
              <a:gd name="connsiteY18" fmla="*/ 267258 h 2286660"/>
              <a:gd name="connsiteX19" fmla="*/ 685795 w 2502319"/>
              <a:gd name="connsiteY19" fmla="*/ 30997 h 2286660"/>
              <a:gd name="connsiteX20" fmla="*/ 592805 w 2502319"/>
              <a:gd name="connsiteY20" fmla="*/ 61993 h 2286660"/>
              <a:gd name="connsiteX21" fmla="*/ 670297 w 2502319"/>
              <a:gd name="connsiteY21" fmla="*/ 216976 h 2286660"/>
              <a:gd name="connsiteX22" fmla="*/ 267781 w 2502319"/>
              <a:gd name="connsiteY22" fmla="*/ 103116 h 2286660"/>
              <a:gd name="connsiteX23" fmla="*/ 158853 w 2502319"/>
              <a:gd name="connsiteY23" fmla="*/ 263471 h 2286660"/>
              <a:gd name="connsiteX24" fmla="*/ 425143 w 2502319"/>
              <a:gd name="connsiteY24" fmla="*/ 262062 h 2286660"/>
              <a:gd name="connsiteX25" fmla="*/ 664660 w 2502319"/>
              <a:gd name="connsiteY25" fmla="*/ 387370 h 2286660"/>
              <a:gd name="connsiteX26" fmla="*/ 360331 w 2502319"/>
              <a:gd name="connsiteY26" fmla="*/ 526942 h 2286660"/>
              <a:gd name="connsiteX27" fmla="*/ 313836 w 2502319"/>
              <a:gd name="connsiteY27" fmla="*/ 691876 h 2286660"/>
              <a:gd name="connsiteX28" fmla="*/ 19897 w 2502319"/>
              <a:gd name="connsiteY28" fmla="*/ 968644 h 2286660"/>
              <a:gd name="connsiteX29" fmla="*/ 81537 w 2502319"/>
              <a:gd name="connsiteY29"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361644 w 2502319"/>
              <a:gd name="connsiteY11" fmla="*/ 408063 h 2286660"/>
              <a:gd name="connsiteX12" fmla="*/ 1863666 w 2502319"/>
              <a:gd name="connsiteY12" fmla="*/ 263471 h 2286660"/>
              <a:gd name="connsiteX13" fmla="*/ 1600195 w 2502319"/>
              <a:gd name="connsiteY13" fmla="*/ 108488 h 2286660"/>
              <a:gd name="connsiteX14" fmla="*/ 1259232 w 2502319"/>
              <a:gd name="connsiteY14" fmla="*/ 402956 h 2286660"/>
              <a:gd name="connsiteX15" fmla="*/ 1336724 w 2502319"/>
              <a:gd name="connsiteY15" fmla="*/ 0 h 2286660"/>
              <a:gd name="connsiteX16" fmla="*/ 1078360 w 2502319"/>
              <a:gd name="connsiteY16" fmla="*/ 62345 h 2286660"/>
              <a:gd name="connsiteX17" fmla="*/ 974449 w 2502319"/>
              <a:gd name="connsiteY17" fmla="*/ 501494 h 2286660"/>
              <a:gd name="connsiteX18" fmla="*/ 830388 w 2502319"/>
              <a:gd name="connsiteY18" fmla="*/ 267258 h 2286660"/>
              <a:gd name="connsiteX19" fmla="*/ 685795 w 2502319"/>
              <a:gd name="connsiteY19" fmla="*/ 30997 h 2286660"/>
              <a:gd name="connsiteX20" fmla="*/ 592805 w 2502319"/>
              <a:gd name="connsiteY20" fmla="*/ 61993 h 2286660"/>
              <a:gd name="connsiteX21" fmla="*/ 670297 w 2502319"/>
              <a:gd name="connsiteY21" fmla="*/ 216976 h 2286660"/>
              <a:gd name="connsiteX22" fmla="*/ 267781 w 2502319"/>
              <a:gd name="connsiteY22" fmla="*/ 103116 h 2286660"/>
              <a:gd name="connsiteX23" fmla="*/ 158853 w 2502319"/>
              <a:gd name="connsiteY23" fmla="*/ 263471 h 2286660"/>
              <a:gd name="connsiteX24" fmla="*/ 425143 w 2502319"/>
              <a:gd name="connsiteY24" fmla="*/ 262062 h 2286660"/>
              <a:gd name="connsiteX25" fmla="*/ 664660 w 2502319"/>
              <a:gd name="connsiteY25" fmla="*/ 387370 h 2286660"/>
              <a:gd name="connsiteX26" fmla="*/ 360331 w 2502319"/>
              <a:gd name="connsiteY26" fmla="*/ 526942 h 2286660"/>
              <a:gd name="connsiteX27" fmla="*/ 313836 w 2502319"/>
              <a:gd name="connsiteY27" fmla="*/ 691876 h 2286660"/>
              <a:gd name="connsiteX28" fmla="*/ 19897 w 2502319"/>
              <a:gd name="connsiteY28" fmla="*/ 968644 h 2286660"/>
              <a:gd name="connsiteX29" fmla="*/ 81537 w 2502319"/>
              <a:gd name="connsiteY29"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361644 w 2502319"/>
              <a:gd name="connsiteY11" fmla="*/ 408063 h 2286660"/>
              <a:gd name="connsiteX12" fmla="*/ 1863666 w 2502319"/>
              <a:gd name="connsiteY12" fmla="*/ 263471 h 2286660"/>
              <a:gd name="connsiteX13" fmla="*/ 1600195 w 2502319"/>
              <a:gd name="connsiteY13" fmla="*/ 108488 h 2286660"/>
              <a:gd name="connsiteX14" fmla="*/ 1186495 w 2502319"/>
              <a:gd name="connsiteY14" fmla="*/ 413347 h 2286660"/>
              <a:gd name="connsiteX15" fmla="*/ 1336724 w 2502319"/>
              <a:gd name="connsiteY15" fmla="*/ 0 h 2286660"/>
              <a:gd name="connsiteX16" fmla="*/ 1078360 w 2502319"/>
              <a:gd name="connsiteY16" fmla="*/ 62345 h 2286660"/>
              <a:gd name="connsiteX17" fmla="*/ 974449 w 2502319"/>
              <a:gd name="connsiteY17" fmla="*/ 501494 h 2286660"/>
              <a:gd name="connsiteX18" fmla="*/ 830388 w 2502319"/>
              <a:gd name="connsiteY18" fmla="*/ 267258 h 2286660"/>
              <a:gd name="connsiteX19" fmla="*/ 685795 w 2502319"/>
              <a:gd name="connsiteY19" fmla="*/ 30997 h 2286660"/>
              <a:gd name="connsiteX20" fmla="*/ 592805 w 2502319"/>
              <a:gd name="connsiteY20" fmla="*/ 61993 h 2286660"/>
              <a:gd name="connsiteX21" fmla="*/ 670297 w 2502319"/>
              <a:gd name="connsiteY21" fmla="*/ 216976 h 2286660"/>
              <a:gd name="connsiteX22" fmla="*/ 267781 w 2502319"/>
              <a:gd name="connsiteY22" fmla="*/ 103116 h 2286660"/>
              <a:gd name="connsiteX23" fmla="*/ 158853 w 2502319"/>
              <a:gd name="connsiteY23" fmla="*/ 263471 h 2286660"/>
              <a:gd name="connsiteX24" fmla="*/ 425143 w 2502319"/>
              <a:gd name="connsiteY24" fmla="*/ 262062 h 2286660"/>
              <a:gd name="connsiteX25" fmla="*/ 664660 w 2502319"/>
              <a:gd name="connsiteY25" fmla="*/ 387370 h 2286660"/>
              <a:gd name="connsiteX26" fmla="*/ 360331 w 2502319"/>
              <a:gd name="connsiteY26" fmla="*/ 526942 h 2286660"/>
              <a:gd name="connsiteX27" fmla="*/ 313836 w 2502319"/>
              <a:gd name="connsiteY27" fmla="*/ 691876 h 2286660"/>
              <a:gd name="connsiteX28" fmla="*/ 19897 w 2502319"/>
              <a:gd name="connsiteY28" fmla="*/ 968644 h 2286660"/>
              <a:gd name="connsiteX29" fmla="*/ 81537 w 2502319"/>
              <a:gd name="connsiteY29"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361644 w 2502319"/>
              <a:gd name="connsiteY11" fmla="*/ 408063 h 2286660"/>
              <a:gd name="connsiteX12" fmla="*/ 1573338 w 2502319"/>
              <a:gd name="connsiteY12" fmla="*/ 251670 h 2286660"/>
              <a:gd name="connsiteX13" fmla="*/ 1863666 w 2502319"/>
              <a:gd name="connsiteY13" fmla="*/ 263471 h 2286660"/>
              <a:gd name="connsiteX14" fmla="*/ 1600195 w 2502319"/>
              <a:gd name="connsiteY14" fmla="*/ 108488 h 2286660"/>
              <a:gd name="connsiteX15" fmla="*/ 1186495 w 2502319"/>
              <a:gd name="connsiteY15" fmla="*/ 413347 h 2286660"/>
              <a:gd name="connsiteX16" fmla="*/ 1336724 w 2502319"/>
              <a:gd name="connsiteY16" fmla="*/ 0 h 2286660"/>
              <a:gd name="connsiteX17" fmla="*/ 1078360 w 2502319"/>
              <a:gd name="connsiteY17" fmla="*/ 62345 h 2286660"/>
              <a:gd name="connsiteX18" fmla="*/ 974449 w 2502319"/>
              <a:gd name="connsiteY18" fmla="*/ 501494 h 2286660"/>
              <a:gd name="connsiteX19" fmla="*/ 830388 w 2502319"/>
              <a:gd name="connsiteY19" fmla="*/ 267258 h 2286660"/>
              <a:gd name="connsiteX20" fmla="*/ 685795 w 2502319"/>
              <a:gd name="connsiteY20" fmla="*/ 30997 h 2286660"/>
              <a:gd name="connsiteX21" fmla="*/ 592805 w 2502319"/>
              <a:gd name="connsiteY21" fmla="*/ 61993 h 2286660"/>
              <a:gd name="connsiteX22" fmla="*/ 670297 w 2502319"/>
              <a:gd name="connsiteY22" fmla="*/ 216976 h 2286660"/>
              <a:gd name="connsiteX23" fmla="*/ 267781 w 2502319"/>
              <a:gd name="connsiteY23" fmla="*/ 103116 h 2286660"/>
              <a:gd name="connsiteX24" fmla="*/ 158853 w 2502319"/>
              <a:gd name="connsiteY24" fmla="*/ 263471 h 2286660"/>
              <a:gd name="connsiteX25" fmla="*/ 425143 w 2502319"/>
              <a:gd name="connsiteY25" fmla="*/ 262062 h 2286660"/>
              <a:gd name="connsiteX26" fmla="*/ 664660 w 2502319"/>
              <a:gd name="connsiteY26" fmla="*/ 387370 h 2286660"/>
              <a:gd name="connsiteX27" fmla="*/ 360331 w 2502319"/>
              <a:gd name="connsiteY27" fmla="*/ 526942 h 2286660"/>
              <a:gd name="connsiteX28" fmla="*/ 313836 w 2502319"/>
              <a:gd name="connsiteY28" fmla="*/ 691876 h 2286660"/>
              <a:gd name="connsiteX29" fmla="*/ 19897 w 2502319"/>
              <a:gd name="connsiteY29" fmla="*/ 968644 h 2286660"/>
              <a:gd name="connsiteX30" fmla="*/ 81537 w 2502319"/>
              <a:gd name="connsiteY30"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361644 w 2502319"/>
              <a:gd name="connsiteY11" fmla="*/ 408063 h 2286660"/>
              <a:gd name="connsiteX12" fmla="*/ 1573338 w 2502319"/>
              <a:gd name="connsiteY12" fmla="*/ 251670 h 2286660"/>
              <a:gd name="connsiteX13" fmla="*/ 1967575 w 2502319"/>
              <a:gd name="connsiteY13" fmla="*/ 221907 h 2286660"/>
              <a:gd name="connsiteX14" fmla="*/ 1600195 w 2502319"/>
              <a:gd name="connsiteY14" fmla="*/ 108488 h 2286660"/>
              <a:gd name="connsiteX15" fmla="*/ 1186495 w 2502319"/>
              <a:gd name="connsiteY15" fmla="*/ 413347 h 2286660"/>
              <a:gd name="connsiteX16" fmla="*/ 1336724 w 2502319"/>
              <a:gd name="connsiteY16" fmla="*/ 0 h 2286660"/>
              <a:gd name="connsiteX17" fmla="*/ 1078360 w 2502319"/>
              <a:gd name="connsiteY17" fmla="*/ 62345 h 2286660"/>
              <a:gd name="connsiteX18" fmla="*/ 974449 w 2502319"/>
              <a:gd name="connsiteY18" fmla="*/ 501494 h 2286660"/>
              <a:gd name="connsiteX19" fmla="*/ 830388 w 2502319"/>
              <a:gd name="connsiteY19" fmla="*/ 267258 h 2286660"/>
              <a:gd name="connsiteX20" fmla="*/ 685795 w 2502319"/>
              <a:gd name="connsiteY20" fmla="*/ 30997 h 2286660"/>
              <a:gd name="connsiteX21" fmla="*/ 592805 w 2502319"/>
              <a:gd name="connsiteY21" fmla="*/ 61993 h 2286660"/>
              <a:gd name="connsiteX22" fmla="*/ 670297 w 2502319"/>
              <a:gd name="connsiteY22" fmla="*/ 216976 h 2286660"/>
              <a:gd name="connsiteX23" fmla="*/ 267781 w 2502319"/>
              <a:gd name="connsiteY23" fmla="*/ 103116 h 2286660"/>
              <a:gd name="connsiteX24" fmla="*/ 158853 w 2502319"/>
              <a:gd name="connsiteY24" fmla="*/ 263471 h 2286660"/>
              <a:gd name="connsiteX25" fmla="*/ 425143 w 2502319"/>
              <a:gd name="connsiteY25" fmla="*/ 262062 h 2286660"/>
              <a:gd name="connsiteX26" fmla="*/ 664660 w 2502319"/>
              <a:gd name="connsiteY26" fmla="*/ 387370 h 2286660"/>
              <a:gd name="connsiteX27" fmla="*/ 360331 w 2502319"/>
              <a:gd name="connsiteY27" fmla="*/ 526942 h 2286660"/>
              <a:gd name="connsiteX28" fmla="*/ 313836 w 2502319"/>
              <a:gd name="connsiteY28" fmla="*/ 691876 h 2286660"/>
              <a:gd name="connsiteX29" fmla="*/ 19897 w 2502319"/>
              <a:gd name="connsiteY29" fmla="*/ 968644 h 2286660"/>
              <a:gd name="connsiteX30" fmla="*/ 81537 w 2502319"/>
              <a:gd name="connsiteY30"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361644 w 2502319"/>
              <a:gd name="connsiteY11" fmla="*/ 408063 h 2286660"/>
              <a:gd name="connsiteX12" fmla="*/ 1573338 w 2502319"/>
              <a:gd name="connsiteY12" fmla="*/ 251670 h 2286660"/>
              <a:gd name="connsiteX13" fmla="*/ 1838306 w 2502319"/>
              <a:gd name="connsiteY13" fmla="*/ 277648 h 2286660"/>
              <a:gd name="connsiteX14" fmla="*/ 1967575 w 2502319"/>
              <a:gd name="connsiteY14" fmla="*/ 221907 h 2286660"/>
              <a:gd name="connsiteX15" fmla="*/ 1600195 w 2502319"/>
              <a:gd name="connsiteY15" fmla="*/ 108488 h 2286660"/>
              <a:gd name="connsiteX16" fmla="*/ 1186495 w 2502319"/>
              <a:gd name="connsiteY16" fmla="*/ 413347 h 2286660"/>
              <a:gd name="connsiteX17" fmla="*/ 1336724 w 2502319"/>
              <a:gd name="connsiteY17" fmla="*/ 0 h 2286660"/>
              <a:gd name="connsiteX18" fmla="*/ 1078360 w 2502319"/>
              <a:gd name="connsiteY18" fmla="*/ 62345 h 2286660"/>
              <a:gd name="connsiteX19" fmla="*/ 974449 w 2502319"/>
              <a:gd name="connsiteY19" fmla="*/ 501494 h 2286660"/>
              <a:gd name="connsiteX20" fmla="*/ 830388 w 2502319"/>
              <a:gd name="connsiteY20" fmla="*/ 267258 h 2286660"/>
              <a:gd name="connsiteX21" fmla="*/ 685795 w 2502319"/>
              <a:gd name="connsiteY21" fmla="*/ 30997 h 2286660"/>
              <a:gd name="connsiteX22" fmla="*/ 592805 w 2502319"/>
              <a:gd name="connsiteY22" fmla="*/ 61993 h 2286660"/>
              <a:gd name="connsiteX23" fmla="*/ 670297 w 2502319"/>
              <a:gd name="connsiteY23" fmla="*/ 216976 h 2286660"/>
              <a:gd name="connsiteX24" fmla="*/ 267781 w 2502319"/>
              <a:gd name="connsiteY24" fmla="*/ 103116 h 2286660"/>
              <a:gd name="connsiteX25" fmla="*/ 158853 w 2502319"/>
              <a:gd name="connsiteY25" fmla="*/ 263471 h 2286660"/>
              <a:gd name="connsiteX26" fmla="*/ 425143 w 2502319"/>
              <a:gd name="connsiteY26" fmla="*/ 262062 h 2286660"/>
              <a:gd name="connsiteX27" fmla="*/ 664660 w 2502319"/>
              <a:gd name="connsiteY27" fmla="*/ 387370 h 2286660"/>
              <a:gd name="connsiteX28" fmla="*/ 360331 w 2502319"/>
              <a:gd name="connsiteY28" fmla="*/ 526942 h 2286660"/>
              <a:gd name="connsiteX29" fmla="*/ 313836 w 2502319"/>
              <a:gd name="connsiteY29" fmla="*/ 691876 h 2286660"/>
              <a:gd name="connsiteX30" fmla="*/ 19897 w 2502319"/>
              <a:gd name="connsiteY30" fmla="*/ 968644 h 2286660"/>
              <a:gd name="connsiteX31" fmla="*/ 81537 w 2502319"/>
              <a:gd name="connsiteY31"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361644 w 2502319"/>
              <a:gd name="connsiteY11" fmla="*/ 408063 h 2286660"/>
              <a:gd name="connsiteX12" fmla="*/ 1573338 w 2502319"/>
              <a:gd name="connsiteY12" fmla="*/ 251670 h 2286660"/>
              <a:gd name="connsiteX13" fmla="*/ 1838306 w 2502319"/>
              <a:gd name="connsiteY13" fmla="*/ 277648 h 2286660"/>
              <a:gd name="connsiteX14" fmla="*/ 1967575 w 2502319"/>
              <a:gd name="connsiteY14" fmla="*/ 221907 h 2286660"/>
              <a:gd name="connsiteX15" fmla="*/ 1574217 w 2502319"/>
              <a:gd name="connsiteY15" fmla="*/ 108488 h 2286660"/>
              <a:gd name="connsiteX16" fmla="*/ 1186495 w 2502319"/>
              <a:gd name="connsiteY16" fmla="*/ 413347 h 2286660"/>
              <a:gd name="connsiteX17" fmla="*/ 1336724 w 2502319"/>
              <a:gd name="connsiteY17" fmla="*/ 0 h 2286660"/>
              <a:gd name="connsiteX18" fmla="*/ 1078360 w 2502319"/>
              <a:gd name="connsiteY18" fmla="*/ 62345 h 2286660"/>
              <a:gd name="connsiteX19" fmla="*/ 974449 w 2502319"/>
              <a:gd name="connsiteY19" fmla="*/ 501494 h 2286660"/>
              <a:gd name="connsiteX20" fmla="*/ 830388 w 2502319"/>
              <a:gd name="connsiteY20" fmla="*/ 267258 h 2286660"/>
              <a:gd name="connsiteX21" fmla="*/ 685795 w 2502319"/>
              <a:gd name="connsiteY21" fmla="*/ 30997 h 2286660"/>
              <a:gd name="connsiteX22" fmla="*/ 592805 w 2502319"/>
              <a:gd name="connsiteY22" fmla="*/ 61993 h 2286660"/>
              <a:gd name="connsiteX23" fmla="*/ 670297 w 2502319"/>
              <a:gd name="connsiteY23" fmla="*/ 216976 h 2286660"/>
              <a:gd name="connsiteX24" fmla="*/ 267781 w 2502319"/>
              <a:gd name="connsiteY24" fmla="*/ 103116 h 2286660"/>
              <a:gd name="connsiteX25" fmla="*/ 158853 w 2502319"/>
              <a:gd name="connsiteY25" fmla="*/ 263471 h 2286660"/>
              <a:gd name="connsiteX26" fmla="*/ 425143 w 2502319"/>
              <a:gd name="connsiteY26" fmla="*/ 262062 h 2286660"/>
              <a:gd name="connsiteX27" fmla="*/ 664660 w 2502319"/>
              <a:gd name="connsiteY27" fmla="*/ 387370 h 2286660"/>
              <a:gd name="connsiteX28" fmla="*/ 360331 w 2502319"/>
              <a:gd name="connsiteY28" fmla="*/ 526942 h 2286660"/>
              <a:gd name="connsiteX29" fmla="*/ 313836 w 2502319"/>
              <a:gd name="connsiteY29" fmla="*/ 691876 h 2286660"/>
              <a:gd name="connsiteX30" fmla="*/ 19897 w 2502319"/>
              <a:gd name="connsiteY30" fmla="*/ 968644 h 2286660"/>
              <a:gd name="connsiteX31" fmla="*/ 81537 w 2502319"/>
              <a:gd name="connsiteY31"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361644 w 2502319"/>
              <a:gd name="connsiteY11" fmla="*/ 408063 h 2286660"/>
              <a:gd name="connsiteX12" fmla="*/ 1573338 w 2502319"/>
              <a:gd name="connsiteY12" fmla="*/ 251670 h 2286660"/>
              <a:gd name="connsiteX13" fmla="*/ 1838306 w 2502319"/>
              <a:gd name="connsiteY13" fmla="*/ 277648 h 2286660"/>
              <a:gd name="connsiteX14" fmla="*/ 1967575 w 2502319"/>
              <a:gd name="connsiteY14" fmla="*/ 221907 h 2286660"/>
              <a:gd name="connsiteX15" fmla="*/ 1574217 w 2502319"/>
              <a:gd name="connsiteY15" fmla="*/ 108488 h 2286660"/>
              <a:gd name="connsiteX16" fmla="*/ 1186495 w 2502319"/>
              <a:gd name="connsiteY16" fmla="*/ 413347 h 2286660"/>
              <a:gd name="connsiteX17" fmla="*/ 1225243 w 2502319"/>
              <a:gd name="connsiteY17" fmla="*/ 210107 h 2286660"/>
              <a:gd name="connsiteX18" fmla="*/ 1336724 w 2502319"/>
              <a:gd name="connsiteY18" fmla="*/ 0 h 2286660"/>
              <a:gd name="connsiteX19" fmla="*/ 1078360 w 2502319"/>
              <a:gd name="connsiteY19" fmla="*/ 62345 h 2286660"/>
              <a:gd name="connsiteX20" fmla="*/ 974449 w 2502319"/>
              <a:gd name="connsiteY20" fmla="*/ 501494 h 2286660"/>
              <a:gd name="connsiteX21" fmla="*/ 830388 w 2502319"/>
              <a:gd name="connsiteY21" fmla="*/ 267258 h 2286660"/>
              <a:gd name="connsiteX22" fmla="*/ 685795 w 2502319"/>
              <a:gd name="connsiteY22" fmla="*/ 30997 h 2286660"/>
              <a:gd name="connsiteX23" fmla="*/ 592805 w 2502319"/>
              <a:gd name="connsiteY23" fmla="*/ 61993 h 2286660"/>
              <a:gd name="connsiteX24" fmla="*/ 670297 w 2502319"/>
              <a:gd name="connsiteY24" fmla="*/ 216976 h 2286660"/>
              <a:gd name="connsiteX25" fmla="*/ 267781 w 2502319"/>
              <a:gd name="connsiteY25" fmla="*/ 103116 h 2286660"/>
              <a:gd name="connsiteX26" fmla="*/ 158853 w 2502319"/>
              <a:gd name="connsiteY26" fmla="*/ 263471 h 2286660"/>
              <a:gd name="connsiteX27" fmla="*/ 425143 w 2502319"/>
              <a:gd name="connsiteY27" fmla="*/ 262062 h 2286660"/>
              <a:gd name="connsiteX28" fmla="*/ 664660 w 2502319"/>
              <a:gd name="connsiteY28" fmla="*/ 387370 h 2286660"/>
              <a:gd name="connsiteX29" fmla="*/ 360331 w 2502319"/>
              <a:gd name="connsiteY29" fmla="*/ 526942 h 2286660"/>
              <a:gd name="connsiteX30" fmla="*/ 313836 w 2502319"/>
              <a:gd name="connsiteY30" fmla="*/ 691876 h 2286660"/>
              <a:gd name="connsiteX31" fmla="*/ 19897 w 2502319"/>
              <a:gd name="connsiteY31" fmla="*/ 968644 h 2286660"/>
              <a:gd name="connsiteX32" fmla="*/ 81537 w 2502319"/>
              <a:gd name="connsiteY32"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22366 w 2502319"/>
              <a:gd name="connsiteY10" fmla="*/ 604874 h 2286660"/>
              <a:gd name="connsiteX11" fmla="*/ 1651270 w 2502319"/>
              <a:gd name="connsiteY11" fmla="*/ 454293 h 2286660"/>
              <a:gd name="connsiteX12" fmla="*/ 1361644 w 2502319"/>
              <a:gd name="connsiteY12" fmla="*/ 408063 h 2286660"/>
              <a:gd name="connsiteX13" fmla="*/ 1573338 w 2502319"/>
              <a:gd name="connsiteY13" fmla="*/ 251670 h 2286660"/>
              <a:gd name="connsiteX14" fmla="*/ 1838306 w 2502319"/>
              <a:gd name="connsiteY14" fmla="*/ 277648 h 2286660"/>
              <a:gd name="connsiteX15" fmla="*/ 1967575 w 2502319"/>
              <a:gd name="connsiteY15" fmla="*/ 221907 h 2286660"/>
              <a:gd name="connsiteX16" fmla="*/ 1574217 w 2502319"/>
              <a:gd name="connsiteY16" fmla="*/ 108488 h 2286660"/>
              <a:gd name="connsiteX17" fmla="*/ 1186495 w 2502319"/>
              <a:gd name="connsiteY17" fmla="*/ 413347 h 2286660"/>
              <a:gd name="connsiteX18" fmla="*/ 1225243 w 2502319"/>
              <a:gd name="connsiteY18" fmla="*/ 210107 h 2286660"/>
              <a:gd name="connsiteX19" fmla="*/ 1336724 w 2502319"/>
              <a:gd name="connsiteY19" fmla="*/ 0 h 2286660"/>
              <a:gd name="connsiteX20" fmla="*/ 1078360 w 2502319"/>
              <a:gd name="connsiteY20" fmla="*/ 62345 h 2286660"/>
              <a:gd name="connsiteX21" fmla="*/ 974449 w 2502319"/>
              <a:gd name="connsiteY21" fmla="*/ 501494 h 2286660"/>
              <a:gd name="connsiteX22" fmla="*/ 830388 w 2502319"/>
              <a:gd name="connsiteY22" fmla="*/ 267258 h 2286660"/>
              <a:gd name="connsiteX23" fmla="*/ 685795 w 2502319"/>
              <a:gd name="connsiteY23" fmla="*/ 30997 h 2286660"/>
              <a:gd name="connsiteX24" fmla="*/ 592805 w 2502319"/>
              <a:gd name="connsiteY24" fmla="*/ 61993 h 2286660"/>
              <a:gd name="connsiteX25" fmla="*/ 670297 w 2502319"/>
              <a:gd name="connsiteY25" fmla="*/ 216976 h 2286660"/>
              <a:gd name="connsiteX26" fmla="*/ 267781 w 2502319"/>
              <a:gd name="connsiteY26" fmla="*/ 103116 h 2286660"/>
              <a:gd name="connsiteX27" fmla="*/ 158853 w 2502319"/>
              <a:gd name="connsiteY27" fmla="*/ 263471 h 2286660"/>
              <a:gd name="connsiteX28" fmla="*/ 425143 w 2502319"/>
              <a:gd name="connsiteY28" fmla="*/ 262062 h 2286660"/>
              <a:gd name="connsiteX29" fmla="*/ 664660 w 2502319"/>
              <a:gd name="connsiteY29" fmla="*/ 387370 h 2286660"/>
              <a:gd name="connsiteX30" fmla="*/ 360331 w 2502319"/>
              <a:gd name="connsiteY30" fmla="*/ 526942 h 2286660"/>
              <a:gd name="connsiteX31" fmla="*/ 313836 w 2502319"/>
              <a:gd name="connsiteY31" fmla="*/ 691876 h 2286660"/>
              <a:gd name="connsiteX32" fmla="*/ 19897 w 2502319"/>
              <a:gd name="connsiteY32" fmla="*/ 968644 h 2286660"/>
              <a:gd name="connsiteX33" fmla="*/ 81537 w 2502319"/>
              <a:gd name="connsiteY33"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98080 w 2502319"/>
              <a:gd name="connsiteY5" fmla="*/ 1358303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74321 w 2502319"/>
              <a:gd name="connsiteY10" fmla="*/ 604874 h 2286660"/>
              <a:gd name="connsiteX11" fmla="*/ 1651270 w 2502319"/>
              <a:gd name="connsiteY11" fmla="*/ 454293 h 2286660"/>
              <a:gd name="connsiteX12" fmla="*/ 1361644 w 2502319"/>
              <a:gd name="connsiteY12" fmla="*/ 408063 h 2286660"/>
              <a:gd name="connsiteX13" fmla="*/ 1573338 w 2502319"/>
              <a:gd name="connsiteY13" fmla="*/ 251670 h 2286660"/>
              <a:gd name="connsiteX14" fmla="*/ 1838306 w 2502319"/>
              <a:gd name="connsiteY14" fmla="*/ 277648 h 2286660"/>
              <a:gd name="connsiteX15" fmla="*/ 1967575 w 2502319"/>
              <a:gd name="connsiteY15" fmla="*/ 221907 h 2286660"/>
              <a:gd name="connsiteX16" fmla="*/ 1574217 w 2502319"/>
              <a:gd name="connsiteY16" fmla="*/ 108488 h 2286660"/>
              <a:gd name="connsiteX17" fmla="*/ 1186495 w 2502319"/>
              <a:gd name="connsiteY17" fmla="*/ 413347 h 2286660"/>
              <a:gd name="connsiteX18" fmla="*/ 1225243 w 2502319"/>
              <a:gd name="connsiteY18" fmla="*/ 210107 h 2286660"/>
              <a:gd name="connsiteX19" fmla="*/ 1336724 w 2502319"/>
              <a:gd name="connsiteY19" fmla="*/ 0 h 2286660"/>
              <a:gd name="connsiteX20" fmla="*/ 1078360 w 2502319"/>
              <a:gd name="connsiteY20" fmla="*/ 62345 h 2286660"/>
              <a:gd name="connsiteX21" fmla="*/ 974449 w 2502319"/>
              <a:gd name="connsiteY21" fmla="*/ 501494 h 2286660"/>
              <a:gd name="connsiteX22" fmla="*/ 830388 w 2502319"/>
              <a:gd name="connsiteY22" fmla="*/ 267258 h 2286660"/>
              <a:gd name="connsiteX23" fmla="*/ 685795 w 2502319"/>
              <a:gd name="connsiteY23" fmla="*/ 30997 h 2286660"/>
              <a:gd name="connsiteX24" fmla="*/ 592805 w 2502319"/>
              <a:gd name="connsiteY24" fmla="*/ 61993 h 2286660"/>
              <a:gd name="connsiteX25" fmla="*/ 670297 w 2502319"/>
              <a:gd name="connsiteY25" fmla="*/ 216976 h 2286660"/>
              <a:gd name="connsiteX26" fmla="*/ 267781 w 2502319"/>
              <a:gd name="connsiteY26" fmla="*/ 103116 h 2286660"/>
              <a:gd name="connsiteX27" fmla="*/ 158853 w 2502319"/>
              <a:gd name="connsiteY27" fmla="*/ 263471 h 2286660"/>
              <a:gd name="connsiteX28" fmla="*/ 425143 w 2502319"/>
              <a:gd name="connsiteY28" fmla="*/ 262062 h 2286660"/>
              <a:gd name="connsiteX29" fmla="*/ 664660 w 2502319"/>
              <a:gd name="connsiteY29" fmla="*/ 387370 h 2286660"/>
              <a:gd name="connsiteX30" fmla="*/ 360331 w 2502319"/>
              <a:gd name="connsiteY30" fmla="*/ 526942 h 2286660"/>
              <a:gd name="connsiteX31" fmla="*/ 313836 w 2502319"/>
              <a:gd name="connsiteY31" fmla="*/ 691876 h 2286660"/>
              <a:gd name="connsiteX32" fmla="*/ 19897 w 2502319"/>
              <a:gd name="connsiteY32" fmla="*/ 968644 h 2286660"/>
              <a:gd name="connsiteX33" fmla="*/ 81537 w 2502319"/>
              <a:gd name="connsiteY33" fmla="*/ 1384633 h 2286660"/>
              <a:gd name="connsiteX0" fmla="*/ 81537 w 2502319"/>
              <a:gd name="connsiteY0" fmla="*/ 1384633 h 2286660"/>
              <a:gd name="connsiteX1" fmla="*/ 523855 w 2502319"/>
              <a:gd name="connsiteY1" fmla="*/ 1815503 h 2286660"/>
              <a:gd name="connsiteX2" fmla="*/ 1166242 w 2502319"/>
              <a:gd name="connsiteY2" fmla="*/ 2216258 h 2286660"/>
              <a:gd name="connsiteX3" fmla="*/ 1677686 w 2502319"/>
              <a:gd name="connsiteY3" fmla="*/ 2154000 h 2286660"/>
              <a:gd name="connsiteX4" fmla="*/ 2172838 w 2502319"/>
              <a:gd name="connsiteY4" fmla="*/ 1482906 h 2286660"/>
              <a:gd name="connsiteX5" fmla="*/ 2051321 w 2502319"/>
              <a:gd name="connsiteY5" fmla="*/ 1373889 h 2286660"/>
              <a:gd name="connsiteX6" fmla="*/ 2126961 w 2502319"/>
              <a:gd name="connsiteY6" fmla="*/ 1281076 h 2286660"/>
              <a:gd name="connsiteX7" fmla="*/ 2158134 w 2502319"/>
              <a:gd name="connsiteY7" fmla="*/ 929986 h 2286660"/>
              <a:gd name="connsiteX8" fmla="*/ 2488530 w 2502319"/>
              <a:gd name="connsiteY8" fmla="*/ 960719 h 2286660"/>
              <a:gd name="connsiteX9" fmla="*/ 2298147 w 2502319"/>
              <a:gd name="connsiteY9" fmla="*/ 480800 h 2286660"/>
              <a:gd name="connsiteX10" fmla="*/ 1874321 w 2502319"/>
              <a:gd name="connsiteY10" fmla="*/ 604874 h 2286660"/>
              <a:gd name="connsiteX11" fmla="*/ 1651270 w 2502319"/>
              <a:gd name="connsiteY11" fmla="*/ 454293 h 2286660"/>
              <a:gd name="connsiteX12" fmla="*/ 1361644 w 2502319"/>
              <a:gd name="connsiteY12" fmla="*/ 408063 h 2286660"/>
              <a:gd name="connsiteX13" fmla="*/ 1573338 w 2502319"/>
              <a:gd name="connsiteY13" fmla="*/ 251670 h 2286660"/>
              <a:gd name="connsiteX14" fmla="*/ 1838306 w 2502319"/>
              <a:gd name="connsiteY14" fmla="*/ 277648 h 2286660"/>
              <a:gd name="connsiteX15" fmla="*/ 1967575 w 2502319"/>
              <a:gd name="connsiteY15" fmla="*/ 221907 h 2286660"/>
              <a:gd name="connsiteX16" fmla="*/ 1574217 w 2502319"/>
              <a:gd name="connsiteY16" fmla="*/ 108488 h 2286660"/>
              <a:gd name="connsiteX17" fmla="*/ 1186495 w 2502319"/>
              <a:gd name="connsiteY17" fmla="*/ 413347 h 2286660"/>
              <a:gd name="connsiteX18" fmla="*/ 1225243 w 2502319"/>
              <a:gd name="connsiteY18" fmla="*/ 210107 h 2286660"/>
              <a:gd name="connsiteX19" fmla="*/ 1336724 w 2502319"/>
              <a:gd name="connsiteY19" fmla="*/ 0 h 2286660"/>
              <a:gd name="connsiteX20" fmla="*/ 1078360 w 2502319"/>
              <a:gd name="connsiteY20" fmla="*/ 62345 h 2286660"/>
              <a:gd name="connsiteX21" fmla="*/ 974449 w 2502319"/>
              <a:gd name="connsiteY21" fmla="*/ 501494 h 2286660"/>
              <a:gd name="connsiteX22" fmla="*/ 830388 w 2502319"/>
              <a:gd name="connsiteY22" fmla="*/ 267258 h 2286660"/>
              <a:gd name="connsiteX23" fmla="*/ 685795 w 2502319"/>
              <a:gd name="connsiteY23" fmla="*/ 30997 h 2286660"/>
              <a:gd name="connsiteX24" fmla="*/ 592805 w 2502319"/>
              <a:gd name="connsiteY24" fmla="*/ 61993 h 2286660"/>
              <a:gd name="connsiteX25" fmla="*/ 670297 w 2502319"/>
              <a:gd name="connsiteY25" fmla="*/ 216976 h 2286660"/>
              <a:gd name="connsiteX26" fmla="*/ 267781 w 2502319"/>
              <a:gd name="connsiteY26" fmla="*/ 103116 h 2286660"/>
              <a:gd name="connsiteX27" fmla="*/ 158853 w 2502319"/>
              <a:gd name="connsiteY27" fmla="*/ 263471 h 2286660"/>
              <a:gd name="connsiteX28" fmla="*/ 425143 w 2502319"/>
              <a:gd name="connsiteY28" fmla="*/ 262062 h 2286660"/>
              <a:gd name="connsiteX29" fmla="*/ 664660 w 2502319"/>
              <a:gd name="connsiteY29" fmla="*/ 387370 h 2286660"/>
              <a:gd name="connsiteX30" fmla="*/ 360331 w 2502319"/>
              <a:gd name="connsiteY30" fmla="*/ 526942 h 2286660"/>
              <a:gd name="connsiteX31" fmla="*/ 313836 w 2502319"/>
              <a:gd name="connsiteY31" fmla="*/ 691876 h 2286660"/>
              <a:gd name="connsiteX32" fmla="*/ 19897 w 2502319"/>
              <a:gd name="connsiteY32" fmla="*/ 968644 h 2286660"/>
              <a:gd name="connsiteX33" fmla="*/ 81537 w 2502319"/>
              <a:gd name="connsiteY33" fmla="*/ 1384633 h 2286660"/>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51321 w 2502319"/>
              <a:gd name="connsiteY5" fmla="*/ 1373889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74321 w 2502319"/>
              <a:gd name="connsiteY10" fmla="*/ 604874 h 2284179"/>
              <a:gd name="connsiteX11" fmla="*/ 1651270 w 2502319"/>
              <a:gd name="connsiteY11" fmla="*/ 454293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974449 w 2502319"/>
              <a:gd name="connsiteY21" fmla="*/ 501494 h 2284179"/>
              <a:gd name="connsiteX22" fmla="*/ 830388 w 2502319"/>
              <a:gd name="connsiteY22" fmla="*/ 267258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51321 w 2502319"/>
              <a:gd name="connsiteY5" fmla="*/ 1373889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74321 w 2502319"/>
              <a:gd name="connsiteY10" fmla="*/ 604874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974449 w 2502319"/>
              <a:gd name="connsiteY21" fmla="*/ 501494 h 2284179"/>
              <a:gd name="connsiteX22" fmla="*/ 830388 w 2502319"/>
              <a:gd name="connsiteY22" fmla="*/ 267258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51321 w 2502319"/>
              <a:gd name="connsiteY5" fmla="*/ 1373889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974449 w 2502319"/>
              <a:gd name="connsiteY21" fmla="*/ 501494 h 2284179"/>
              <a:gd name="connsiteX22" fmla="*/ 830388 w 2502319"/>
              <a:gd name="connsiteY22" fmla="*/ 267258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51321 w 2502319"/>
              <a:gd name="connsiteY5" fmla="*/ 1373889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1000426 w 2502319"/>
              <a:gd name="connsiteY21" fmla="*/ 444344 h 2284179"/>
              <a:gd name="connsiteX22" fmla="*/ 830388 w 2502319"/>
              <a:gd name="connsiteY22" fmla="*/ 267258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51321 w 2502319"/>
              <a:gd name="connsiteY5" fmla="*/ 1373889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1000426 w 2502319"/>
              <a:gd name="connsiteY21" fmla="*/ 444344 h 2284179"/>
              <a:gd name="connsiteX22" fmla="*/ 851170 w 2502319"/>
              <a:gd name="connsiteY22" fmla="*/ 241281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92885 w 2502319"/>
              <a:gd name="connsiteY5" fmla="*/ 1368694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1000426 w 2502319"/>
              <a:gd name="connsiteY21" fmla="*/ 444344 h 2284179"/>
              <a:gd name="connsiteX22" fmla="*/ 851170 w 2502319"/>
              <a:gd name="connsiteY22" fmla="*/ 241281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92885 w 2502319"/>
              <a:gd name="connsiteY5" fmla="*/ 1368694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974448 w 2502319"/>
              <a:gd name="connsiteY21" fmla="*/ 496298 h 2284179"/>
              <a:gd name="connsiteX22" fmla="*/ 851170 w 2502319"/>
              <a:gd name="connsiteY22" fmla="*/ 241281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92885 w 2502319"/>
              <a:gd name="connsiteY5" fmla="*/ 1368694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995230 w 2502319"/>
              <a:gd name="connsiteY21" fmla="*/ 459929 h 2284179"/>
              <a:gd name="connsiteX22" fmla="*/ 851170 w 2502319"/>
              <a:gd name="connsiteY22" fmla="*/ 241281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92885 w 2502319"/>
              <a:gd name="connsiteY5" fmla="*/ 1368694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984839 w 2502319"/>
              <a:gd name="connsiteY21" fmla="*/ 485906 h 2284179"/>
              <a:gd name="connsiteX22" fmla="*/ 851170 w 2502319"/>
              <a:gd name="connsiteY22" fmla="*/ 241281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 name="connsiteX0" fmla="*/ 81537 w 2502319"/>
              <a:gd name="connsiteY0" fmla="*/ 1384633 h 2284179"/>
              <a:gd name="connsiteX1" fmla="*/ 523855 w 2502319"/>
              <a:gd name="connsiteY1" fmla="*/ 1815503 h 2284179"/>
              <a:gd name="connsiteX2" fmla="*/ 1166242 w 2502319"/>
              <a:gd name="connsiteY2" fmla="*/ 2216258 h 2284179"/>
              <a:gd name="connsiteX3" fmla="*/ 1677686 w 2502319"/>
              <a:gd name="connsiteY3" fmla="*/ 2154000 h 2284179"/>
              <a:gd name="connsiteX4" fmla="*/ 2126079 w 2502319"/>
              <a:gd name="connsiteY4" fmla="*/ 1540056 h 2284179"/>
              <a:gd name="connsiteX5" fmla="*/ 2092885 w 2502319"/>
              <a:gd name="connsiteY5" fmla="*/ 1368694 h 2284179"/>
              <a:gd name="connsiteX6" fmla="*/ 2126961 w 2502319"/>
              <a:gd name="connsiteY6" fmla="*/ 1281076 h 2284179"/>
              <a:gd name="connsiteX7" fmla="*/ 2158134 w 2502319"/>
              <a:gd name="connsiteY7" fmla="*/ 929986 h 2284179"/>
              <a:gd name="connsiteX8" fmla="*/ 2488530 w 2502319"/>
              <a:gd name="connsiteY8" fmla="*/ 960719 h 2284179"/>
              <a:gd name="connsiteX9" fmla="*/ 2298147 w 2502319"/>
              <a:gd name="connsiteY9" fmla="*/ 480800 h 2284179"/>
              <a:gd name="connsiteX10" fmla="*/ 1843148 w 2502319"/>
              <a:gd name="connsiteY10" fmla="*/ 599678 h 2284179"/>
              <a:gd name="connsiteX11" fmla="*/ 1646074 w 2502319"/>
              <a:gd name="connsiteY11" fmla="*/ 480270 h 2284179"/>
              <a:gd name="connsiteX12" fmla="*/ 1361644 w 2502319"/>
              <a:gd name="connsiteY12" fmla="*/ 408063 h 2284179"/>
              <a:gd name="connsiteX13" fmla="*/ 1573338 w 2502319"/>
              <a:gd name="connsiteY13" fmla="*/ 251670 h 2284179"/>
              <a:gd name="connsiteX14" fmla="*/ 1838306 w 2502319"/>
              <a:gd name="connsiteY14" fmla="*/ 277648 h 2284179"/>
              <a:gd name="connsiteX15" fmla="*/ 1967575 w 2502319"/>
              <a:gd name="connsiteY15" fmla="*/ 221907 h 2284179"/>
              <a:gd name="connsiteX16" fmla="*/ 1574217 w 2502319"/>
              <a:gd name="connsiteY16" fmla="*/ 108488 h 2284179"/>
              <a:gd name="connsiteX17" fmla="*/ 1186495 w 2502319"/>
              <a:gd name="connsiteY17" fmla="*/ 413347 h 2284179"/>
              <a:gd name="connsiteX18" fmla="*/ 1225243 w 2502319"/>
              <a:gd name="connsiteY18" fmla="*/ 210107 h 2284179"/>
              <a:gd name="connsiteX19" fmla="*/ 1336724 w 2502319"/>
              <a:gd name="connsiteY19" fmla="*/ 0 h 2284179"/>
              <a:gd name="connsiteX20" fmla="*/ 1078360 w 2502319"/>
              <a:gd name="connsiteY20" fmla="*/ 62345 h 2284179"/>
              <a:gd name="connsiteX21" fmla="*/ 984839 w 2502319"/>
              <a:gd name="connsiteY21" fmla="*/ 485906 h 2284179"/>
              <a:gd name="connsiteX22" fmla="*/ 835584 w 2502319"/>
              <a:gd name="connsiteY22" fmla="*/ 241281 h 2284179"/>
              <a:gd name="connsiteX23" fmla="*/ 685795 w 2502319"/>
              <a:gd name="connsiteY23" fmla="*/ 30997 h 2284179"/>
              <a:gd name="connsiteX24" fmla="*/ 592805 w 2502319"/>
              <a:gd name="connsiteY24" fmla="*/ 61993 h 2284179"/>
              <a:gd name="connsiteX25" fmla="*/ 670297 w 2502319"/>
              <a:gd name="connsiteY25" fmla="*/ 216976 h 2284179"/>
              <a:gd name="connsiteX26" fmla="*/ 267781 w 2502319"/>
              <a:gd name="connsiteY26" fmla="*/ 103116 h 2284179"/>
              <a:gd name="connsiteX27" fmla="*/ 158853 w 2502319"/>
              <a:gd name="connsiteY27" fmla="*/ 263471 h 2284179"/>
              <a:gd name="connsiteX28" fmla="*/ 425143 w 2502319"/>
              <a:gd name="connsiteY28" fmla="*/ 262062 h 2284179"/>
              <a:gd name="connsiteX29" fmla="*/ 664660 w 2502319"/>
              <a:gd name="connsiteY29" fmla="*/ 387370 h 2284179"/>
              <a:gd name="connsiteX30" fmla="*/ 360331 w 2502319"/>
              <a:gd name="connsiteY30" fmla="*/ 526942 h 2284179"/>
              <a:gd name="connsiteX31" fmla="*/ 313836 w 2502319"/>
              <a:gd name="connsiteY31" fmla="*/ 691876 h 2284179"/>
              <a:gd name="connsiteX32" fmla="*/ 19897 w 2502319"/>
              <a:gd name="connsiteY32" fmla="*/ 968644 h 2284179"/>
              <a:gd name="connsiteX33" fmla="*/ 81537 w 2502319"/>
              <a:gd name="connsiteY33" fmla="*/ 1384633 h 228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02319" h="2284179">
                <a:moveTo>
                  <a:pt x="81537" y="1384633"/>
                </a:moveTo>
                <a:cubicBezTo>
                  <a:pt x="165530" y="1525776"/>
                  <a:pt x="337875" y="1673435"/>
                  <a:pt x="523855" y="1815503"/>
                </a:cubicBezTo>
                <a:lnTo>
                  <a:pt x="1166242" y="2216258"/>
                </a:lnTo>
                <a:cubicBezTo>
                  <a:pt x="1437462" y="2347949"/>
                  <a:pt x="1517713" y="2266700"/>
                  <a:pt x="1677686" y="2154000"/>
                </a:cubicBezTo>
                <a:cubicBezTo>
                  <a:pt x="1837659" y="2041300"/>
                  <a:pt x="2056879" y="1670940"/>
                  <a:pt x="2126079" y="1540056"/>
                </a:cubicBezTo>
                <a:cubicBezTo>
                  <a:pt x="2195279" y="1409172"/>
                  <a:pt x="2098755" y="1405033"/>
                  <a:pt x="2092885" y="1368694"/>
                </a:cubicBezTo>
                <a:lnTo>
                  <a:pt x="2126961" y="1281076"/>
                </a:lnTo>
                <a:lnTo>
                  <a:pt x="2158134" y="929986"/>
                </a:lnTo>
                <a:lnTo>
                  <a:pt x="2488530" y="960719"/>
                </a:lnTo>
                <a:cubicBezTo>
                  <a:pt x="2549759" y="847505"/>
                  <a:pt x="2392781" y="661555"/>
                  <a:pt x="2298147" y="480800"/>
                </a:cubicBezTo>
                <a:lnTo>
                  <a:pt x="1843148" y="599678"/>
                </a:lnTo>
                <a:cubicBezTo>
                  <a:pt x="1768798" y="568534"/>
                  <a:pt x="1720424" y="511414"/>
                  <a:pt x="1646074" y="480270"/>
                </a:cubicBezTo>
                <a:lnTo>
                  <a:pt x="1361644" y="408063"/>
                </a:lnTo>
                <a:cubicBezTo>
                  <a:pt x="1447795" y="383641"/>
                  <a:pt x="1487187" y="276092"/>
                  <a:pt x="1573338" y="251670"/>
                </a:cubicBezTo>
                <a:cubicBezTo>
                  <a:pt x="1637415" y="246475"/>
                  <a:pt x="1774229" y="282843"/>
                  <a:pt x="1838306" y="277648"/>
                </a:cubicBezTo>
                <a:lnTo>
                  <a:pt x="1967575" y="221907"/>
                </a:lnTo>
                <a:lnTo>
                  <a:pt x="1574217" y="108488"/>
                </a:lnTo>
                <a:lnTo>
                  <a:pt x="1186495" y="413347"/>
                </a:lnTo>
                <a:cubicBezTo>
                  <a:pt x="1209802" y="345600"/>
                  <a:pt x="1201936" y="277854"/>
                  <a:pt x="1225243" y="210107"/>
                </a:cubicBezTo>
                <a:lnTo>
                  <a:pt x="1336724" y="0"/>
                </a:lnTo>
                <a:lnTo>
                  <a:pt x="1078360" y="62345"/>
                </a:lnTo>
                <a:lnTo>
                  <a:pt x="984839" y="485906"/>
                </a:lnTo>
                <a:cubicBezTo>
                  <a:pt x="929891" y="413023"/>
                  <a:pt x="890532" y="314164"/>
                  <a:pt x="835584" y="241281"/>
                </a:cubicBezTo>
                <a:lnTo>
                  <a:pt x="685795" y="30997"/>
                </a:lnTo>
                <a:lnTo>
                  <a:pt x="592805" y="61993"/>
                </a:lnTo>
                <a:lnTo>
                  <a:pt x="670297" y="216976"/>
                </a:lnTo>
                <a:lnTo>
                  <a:pt x="267781" y="103116"/>
                </a:lnTo>
                <a:lnTo>
                  <a:pt x="158853" y="263471"/>
                </a:lnTo>
                <a:cubicBezTo>
                  <a:pt x="198069" y="283900"/>
                  <a:pt x="345304" y="220293"/>
                  <a:pt x="425143" y="262062"/>
                </a:cubicBezTo>
                <a:lnTo>
                  <a:pt x="664660" y="387370"/>
                </a:lnTo>
                <a:lnTo>
                  <a:pt x="360331" y="526942"/>
                </a:lnTo>
                <a:lnTo>
                  <a:pt x="313836" y="691876"/>
                </a:lnTo>
                <a:cubicBezTo>
                  <a:pt x="254499" y="762029"/>
                  <a:pt x="58614" y="853184"/>
                  <a:pt x="19897" y="968644"/>
                </a:cubicBezTo>
                <a:cubicBezTo>
                  <a:pt x="-18820" y="1084104"/>
                  <a:pt x="-2456" y="1243490"/>
                  <a:pt x="81537" y="1384633"/>
                </a:cubicBezTo>
                <a:close/>
              </a:path>
            </a:pathLst>
          </a:custGeom>
          <a:blipFill dpi="0" rotWithShape="0">
            <a:blip r:embed="rId2">
              <a:lum/>
            </a:blip>
            <a:srcRect/>
            <a:stretch>
              <a:fillRect l="-41875" t="-183217" r="-226875" b="-26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4 Points 8">
            <a:extLst>
              <a:ext uri="{FF2B5EF4-FFF2-40B4-BE49-F238E27FC236}">
                <a16:creationId xmlns:a16="http://schemas.microsoft.com/office/drawing/2014/main" id="{BD237F6F-A9B5-BBE7-8D42-C331712B02CF}"/>
              </a:ext>
            </a:extLst>
          </p:cNvPr>
          <p:cNvSpPr/>
          <p:nvPr/>
        </p:nvSpPr>
        <p:spPr>
          <a:xfrm rot="363729">
            <a:off x="378439" y="3760396"/>
            <a:ext cx="8584701" cy="2895034"/>
          </a:xfrm>
          <a:prstGeom prst="irregularSeal2">
            <a:avLst/>
          </a:prstGeom>
          <a:solidFill>
            <a:srgbClr val="FFFF00"/>
          </a:solidFill>
          <a:scene3d>
            <a:camera prst="orthographicFront"/>
            <a:lightRig rig="sunrise"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19AE6509-5C35-69FF-FDE4-2F1C37246C76}"/>
              </a:ext>
            </a:extLst>
          </p:cNvPr>
          <p:cNvSpPr txBox="1">
            <a:spLocks noChangeArrowheads="1"/>
          </p:cNvSpPr>
          <p:nvPr/>
        </p:nvSpPr>
        <p:spPr>
          <a:xfrm>
            <a:off x="434853" y="911393"/>
            <a:ext cx="8274294" cy="5035215"/>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b="1"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for</a:t>
            </a:r>
          </a:p>
          <a:p>
            <a:pPr algn="l" fontAlgn="auto">
              <a:spcAft>
                <a:spcPts val="0"/>
              </a:spcAft>
            </a:pPr>
            <a:r>
              <a:rPr lang="en-US" altLang="en-US" sz="1000" b="1"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fontAlgn="auto">
              <a:spcAft>
                <a:spcPts val="0"/>
              </a:spcAft>
            </a:pPr>
            <a:r>
              <a:rPr lang="en-US" altLang="en-US" b="1"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whose hearts follow</a:t>
            </a:r>
          </a:p>
          <a:p>
            <a:pPr algn="l" fontAlgn="auto">
              <a:spcAft>
                <a:spcPts val="0"/>
              </a:spcAft>
            </a:pPr>
            <a:r>
              <a:rPr lang="en-US" altLang="en-US" b="1"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3175"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desire for detestable things 		     and their abominations</a:t>
            </a:r>
          </a:p>
          <a:p>
            <a:pPr algn="l" fontAlgn="auto">
              <a:spcAft>
                <a:spcPts val="0"/>
              </a:spcAft>
            </a:pPr>
            <a:endParaRPr lang="en-US" altLang="en-US" b="1"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 GOD will recompense their deeds on their own heads</a:t>
            </a:r>
            <a:endParaRPr lang="en-US" altLang="en-US" sz="3200" b="1" i="1"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612322" y="1125198"/>
            <a:ext cx="7919357" cy="4607605"/>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as for those whose hearts follow the desire for their detestable things and their abominations, I will recompense their deeds on their own heads," says the Lord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11:21 </a:t>
            </a:r>
          </a:p>
        </p:txBody>
      </p:sp>
      <p:pic>
        <p:nvPicPr>
          <p:cNvPr id="5" name="Graphic 4" descr="Arrow Counterclockwise curve">
            <a:extLst>
              <a:ext uri="{FF2B5EF4-FFF2-40B4-BE49-F238E27FC236}">
                <a16:creationId xmlns:a16="http://schemas.microsoft.com/office/drawing/2014/main" id="{2E8F199D-BF73-3B74-5B9D-472F70C17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544365">
            <a:off x="449172" y="1572821"/>
            <a:ext cx="709022" cy="709022"/>
          </a:xfrm>
          <a:prstGeom prst="rect">
            <a:avLst/>
          </a:prstGeom>
          <a:scene3d>
            <a:camera prst="orthographicFront"/>
            <a:lightRig rig="chilly" dir="t"/>
          </a:scene3d>
          <a:sp3d extrusionH="76200">
            <a:bevelT/>
            <a:extrusionClr>
              <a:schemeClr val="bg1"/>
            </a:extrusionClr>
          </a:sp3d>
        </p:spPr>
      </p:pic>
      <p:pic>
        <p:nvPicPr>
          <p:cNvPr id="6" name="Graphic 5" descr="Arrow Counterclockwise curve">
            <a:extLst>
              <a:ext uri="{FF2B5EF4-FFF2-40B4-BE49-F238E27FC236}">
                <a16:creationId xmlns:a16="http://schemas.microsoft.com/office/drawing/2014/main" id="{6EF13B2D-539D-E249-1A62-5DA9AF2949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049757" flipH="1">
            <a:off x="1191261" y="1202997"/>
            <a:ext cx="713232" cy="764746"/>
          </a:xfrm>
          <a:prstGeom prst="rect">
            <a:avLst/>
          </a:prstGeom>
          <a:scene3d>
            <a:camera prst="orthographicFront"/>
            <a:lightRig rig="chilly" dir="t"/>
          </a:scene3d>
          <a:sp3d extrusionH="76200">
            <a:bevelT/>
            <a:extrusionClr>
              <a:schemeClr val="bg1"/>
            </a:extrusionClr>
          </a:sp3d>
        </p:spPr>
      </p:pic>
      <p:sp>
        <p:nvSpPr>
          <p:cNvPr id="7" name="Arrow: Bent-Up 9">
            <a:extLst>
              <a:ext uri="{FF2B5EF4-FFF2-40B4-BE49-F238E27FC236}">
                <a16:creationId xmlns:a16="http://schemas.microsoft.com/office/drawing/2014/main" id="{C5FE6DC7-F523-6327-DBC6-3C81EF54C861}"/>
              </a:ext>
            </a:extLst>
          </p:cNvPr>
          <p:cNvSpPr/>
          <p:nvPr/>
        </p:nvSpPr>
        <p:spPr>
          <a:xfrm rot="5400000">
            <a:off x="1636791" y="2648589"/>
            <a:ext cx="349096" cy="352845"/>
          </a:xfrm>
          <a:prstGeom prst="bentUpArrow">
            <a:avLst>
              <a:gd name="adj1" fmla="val 26365"/>
              <a:gd name="adj2" fmla="val 32031"/>
              <a:gd name="adj3" fmla="val 50000"/>
            </a:avLst>
          </a:prstGeom>
          <a:solidFill>
            <a:schemeClr val="tx1"/>
          </a:solidFill>
          <a:ln w="9525">
            <a:solidFill>
              <a:schemeClr val="bg1"/>
            </a:solidFill>
          </a:ln>
          <a:effectLst>
            <a:glow rad="76200">
              <a:schemeClr val="tx1"/>
            </a:glow>
          </a:effectLst>
          <a:scene3d>
            <a:camera prst="orthographicFront"/>
            <a:lightRig rig="sunrise"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D448BE8E-A557-EA08-0845-D6A197D7DFAE}"/>
              </a:ext>
            </a:extLst>
          </p:cNvPr>
          <p:cNvSpPr/>
          <p:nvPr/>
        </p:nvSpPr>
        <p:spPr>
          <a:xfrm rot="5400000">
            <a:off x="2442908" y="3334391"/>
            <a:ext cx="349096" cy="352845"/>
          </a:xfrm>
          <a:prstGeom prst="bentUpArrow">
            <a:avLst>
              <a:gd name="adj1" fmla="val 26365"/>
              <a:gd name="adj2" fmla="val 32031"/>
              <a:gd name="adj3" fmla="val 50000"/>
            </a:avLst>
          </a:prstGeom>
          <a:solidFill>
            <a:schemeClr val="tx1"/>
          </a:solidFill>
          <a:ln w="9525">
            <a:solidFill>
              <a:schemeClr val="bg1"/>
            </a:solidFill>
          </a:ln>
          <a:effectLst>
            <a:glow rad="76200">
              <a:schemeClr val="tx1"/>
            </a:glow>
          </a:effectLst>
          <a:scene3d>
            <a:camera prst="orthographicFront"/>
            <a:lightRig rig="sunrise"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3" name="Rectangle 2">
            <a:extLst>
              <a:ext uri="{FF2B5EF4-FFF2-40B4-BE49-F238E27FC236}">
                <a16:creationId xmlns:a16="http://schemas.microsoft.com/office/drawing/2014/main" id="{68DB937F-0E4B-67DF-B9B8-383B5EE19A0C}"/>
              </a:ext>
            </a:extLst>
          </p:cNvPr>
          <p:cNvSpPr txBox="1">
            <a:spLocks noChangeArrowheads="1"/>
          </p:cNvSpPr>
          <p:nvPr/>
        </p:nvSpPr>
        <p:spPr bwMode="auto">
          <a:xfrm>
            <a:off x="2630183" y="1345406"/>
            <a:ext cx="1015511" cy="80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a:t>
            </a:r>
          </a:p>
        </p:txBody>
      </p:sp>
      <p:sp>
        <p:nvSpPr>
          <p:cNvPr id="4" name="Rectangle 2">
            <a:extLst>
              <a:ext uri="{FF2B5EF4-FFF2-40B4-BE49-F238E27FC236}">
                <a16:creationId xmlns:a16="http://schemas.microsoft.com/office/drawing/2014/main" id="{957C9BE7-078B-0193-4752-A978389D3CB7}"/>
              </a:ext>
            </a:extLst>
          </p:cNvPr>
          <p:cNvSpPr txBox="1">
            <a:spLocks noChangeArrowheads="1"/>
          </p:cNvSpPr>
          <p:nvPr/>
        </p:nvSpPr>
        <p:spPr bwMode="auto">
          <a:xfrm>
            <a:off x="4819650" y="1355152"/>
            <a:ext cx="3529225" cy="79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whose hearts</a:t>
            </a:r>
          </a:p>
        </p:txBody>
      </p:sp>
      <p:sp>
        <p:nvSpPr>
          <p:cNvPr id="10" name="Rectangle 2">
            <a:extLst>
              <a:ext uri="{FF2B5EF4-FFF2-40B4-BE49-F238E27FC236}">
                <a16:creationId xmlns:a16="http://schemas.microsoft.com/office/drawing/2014/main" id="{FD0D4A51-81DD-CB02-2E72-C0768D272309}"/>
              </a:ext>
            </a:extLst>
          </p:cNvPr>
          <p:cNvSpPr txBox="1">
            <a:spLocks noChangeArrowheads="1"/>
          </p:cNvSpPr>
          <p:nvPr/>
        </p:nvSpPr>
        <p:spPr bwMode="auto">
          <a:xfrm>
            <a:off x="1395414" y="2052983"/>
            <a:ext cx="1876136" cy="74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follow</a:t>
            </a:r>
          </a:p>
        </p:txBody>
      </p:sp>
      <p:sp>
        <p:nvSpPr>
          <p:cNvPr id="11" name="Rectangle 2">
            <a:extLst>
              <a:ext uri="{FF2B5EF4-FFF2-40B4-BE49-F238E27FC236}">
                <a16:creationId xmlns:a16="http://schemas.microsoft.com/office/drawing/2014/main" id="{2BBC284E-7529-39BB-1A14-70E42E23D8A0}"/>
              </a:ext>
            </a:extLst>
          </p:cNvPr>
          <p:cNvSpPr txBox="1">
            <a:spLocks noChangeArrowheads="1"/>
          </p:cNvSpPr>
          <p:nvPr/>
        </p:nvSpPr>
        <p:spPr bwMode="auto">
          <a:xfrm>
            <a:off x="3871913" y="2031302"/>
            <a:ext cx="26598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desire for</a:t>
            </a:r>
          </a:p>
        </p:txBody>
      </p:sp>
      <p:sp>
        <p:nvSpPr>
          <p:cNvPr id="12" name="Rectangle 2">
            <a:extLst>
              <a:ext uri="{FF2B5EF4-FFF2-40B4-BE49-F238E27FC236}">
                <a16:creationId xmlns:a16="http://schemas.microsoft.com/office/drawing/2014/main" id="{CB092BBE-80FC-632C-E2B7-92C242C519D2}"/>
              </a:ext>
            </a:extLst>
          </p:cNvPr>
          <p:cNvSpPr txBox="1">
            <a:spLocks noChangeArrowheads="1"/>
          </p:cNvSpPr>
          <p:nvPr/>
        </p:nvSpPr>
        <p:spPr bwMode="auto">
          <a:xfrm>
            <a:off x="1238250" y="2714721"/>
            <a:ext cx="4429125" cy="75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detestable things</a:t>
            </a:r>
          </a:p>
        </p:txBody>
      </p:sp>
      <p:sp>
        <p:nvSpPr>
          <p:cNvPr id="13" name="Rectangle 2">
            <a:extLst>
              <a:ext uri="{FF2B5EF4-FFF2-40B4-BE49-F238E27FC236}">
                <a16:creationId xmlns:a16="http://schemas.microsoft.com/office/drawing/2014/main" id="{A6D42F99-7F6F-4F6F-97D5-64EB525760E2}"/>
              </a:ext>
            </a:extLst>
          </p:cNvPr>
          <p:cNvSpPr txBox="1">
            <a:spLocks noChangeArrowheads="1"/>
          </p:cNvSpPr>
          <p:nvPr/>
        </p:nvSpPr>
        <p:spPr bwMode="auto">
          <a:xfrm>
            <a:off x="5308809" y="2702689"/>
            <a:ext cx="26517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their</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4B1E8DE-1290-7AED-6B5E-52176B311B4C}"/>
              </a:ext>
            </a:extLst>
          </p:cNvPr>
          <p:cNvSpPr txBox="1">
            <a:spLocks noChangeArrowheads="1"/>
          </p:cNvSpPr>
          <p:nvPr/>
        </p:nvSpPr>
        <p:spPr bwMode="auto">
          <a:xfrm>
            <a:off x="639930" y="3372071"/>
            <a:ext cx="35177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abominations</a:t>
            </a:r>
          </a:p>
        </p:txBody>
      </p:sp>
      <p:sp>
        <p:nvSpPr>
          <p:cNvPr id="15" name="Rectangle 2">
            <a:extLst>
              <a:ext uri="{FF2B5EF4-FFF2-40B4-BE49-F238E27FC236}">
                <a16:creationId xmlns:a16="http://schemas.microsoft.com/office/drawing/2014/main" id="{AA5681CF-CAC0-2E54-6469-FBD7AE99D70B}"/>
              </a:ext>
            </a:extLst>
          </p:cNvPr>
          <p:cNvSpPr txBox="1">
            <a:spLocks noChangeArrowheads="1"/>
          </p:cNvSpPr>
          <p:nvPr/>
        </p:nvSpPr>
        <p:spPr bwMode="auto">
          <a:xfrm>
            <a:off x="4088606" y="3388489"/>
            <a:ext cx="506418" cy="74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a:t>
            </a:r>
          </a:p>
        </p:txBody>
      </p:sp>
      <p:sp>
        <p:nvSpPr>
          <p:cNvPr id="16" name="Rectangle 2">
            <a:extLst>
              <a:ext uri="{FF2B5EF4-FFF2-40B4-BE49-F238E27FC236}">
                <a16:creationId xmlns:a16="http://schemas.microsoft.com/office/drawing/2014/main" id="{19267C6C-815D-8B85-0703-FEEB3BC6F353}"/>
              </a:ext>
            </a:extLst>
          </p:cNvPr>
          <p:cNvSpPr txBox="1">
            <a:spLocks noChangeArrowheads="1"/>
          </p:cNvSpPr>
          <p:nvPr/>
        </p:nvSpPr>
        <p:spPr bwMode="auto">
          <a:xfrm>
            <a:off x="3936207" y="4745676"/>
            <a:ext cx="1526130" cy="71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17" name="Rectangle 2">
            <a:extLst>
              <a:ext uri="{FF2B5EF4-FFF2-40B4-BE49-F238E27FC236}">
                <a16:creationId xmlns:a16="http://schemas.microsoft.com/office/drawing/2014/main" id="{233F02B3-5E2D-6E0C-DC3D-FDDC7FDA29AF}"/>
              </a:ext>
            </a:extLst>
          </p:cNvPr>
          <p:cNvSpPr txBox="1">
            <a:spLocks noChangeArrowheads="1"/>
          </p:cNvSpPr>
          <p:nvPr/>
        </p:nvSpPr>
        <p:spPr bwMode="auto">
          <a:xfrm>
            <a:off x="4264824" y="3400521"/>
            <a:ext cx="4350540" cy="72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recompense</a:t>
            </a:r>
          </a:p>
        </p:txBody>
      </p:sp>
      <p:sp>
        <p:nvSpPr>
          <p:cNvPr id="18" name="Rectangle 2">
            <a:extLst>
              <a:ext uri="{FF2B5EF4-FFF2-40B4-BE49-F238E27FC236}">
                <a16:creationId xmlns:a16="http://schemas.microsoft.com/office/drawing/2014/main" id="{FC02355F-11C3-C814-732A-A2A5692595EA}"/>
              </a:ext>
            </a:extLst>
          </p:cNvPr>
          <p:cNvSpPr txBox="1">
            <a:spLocks noChangeArrowheads="1"/>
          </p:cNvSpPr>
          <p:nvPr/>
        </p:nvSpPr>
        <p:spPr bwMode="auto">
          <a:xfrm>
            <a:off x="571501" y="4050225"/>
            <a:ext cx="1484860" cy="76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their</a:t>
            </a:r>
          </a:p>
        </p:txBody>
      </p:sp>
      <p:sp>
        <p:nvSpPr>
          <p:cNvPr id="19" name="Rectangle 2">
            <a:extLst>
              <a:ext uri="{FF2B5EF4-FFF2-40B4-BE49-F238E27FC236}">
                <a16:creationId xmlns:a16="http://schemas.microsoft.com/office/drawing/2014/main" id="{AB785A69-0B5F-DE4F-9A53-BFE6D5292556}"/>
              </a:ext>
            </a:extLst>
          </p:cNvPr>
          <p:cNvSpPr txBox="1">
            <a:spLocks noChangeArrowheads="1"/>
          </p:cNvSpPr>
          <p:nvPr/>
        </p:nvSpPr>
        <p:spPr bwMode="auto">
          <a:xfrm>
            <a:off x="1740694" y="4038194"/>
            <a:ext cx="6512719" cy="78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deeds on their own heads</a:t>
            </a:r>
          </a:p>
        </p:txBody>
      </p:sp>
      <p:sp>
        <p:nvSpPr>
          <p:cNvPr id="20" name="!!heart">
            <a:extLst>
              <a:ext uri="{FF2B5EF4-FFF2-40B4-BE49-F238E27FC236}">
                <a16:creationId xmlns:a16="http://schemas.microsoft.com/office/drawing/2014/main" id="{F9E25836-766F-CE7A-6AEB-FECBD11D223B}"/>
              </a:ext>
            </a:extLst>
          </p:cNvPr>
          <p:cNvSpPr txBox="1">
            <a:spLocks noChangeArrowheads="1"/>
          </p:cNvSpPr>
          <p:nvPr/>
        </p:nvSpPr>
        <p:spPr bwMode="auto">
          <a:xfrm>
            <a:off x="2486346" y="1778833"/>
            <a:ext cx="1885786" cy="77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p>
        </p:txBody>
      </p:sp>
      <p:sp>
        <p:nvSpPr>
          <p:cNvPr id="25" name="!!deeds">
            <a:extLst>
              <a:ext uri="{FF2B5EF4-FFF2-40B4-BE49-F238E27FC236}">
                <a16:creationId xmlns:a16="http://schemas.microsoft.com/office/drawing/2014/main" id="{77BA6A52-3191-0008-F48E-8F3882E718B8}"/>
              </a:ext>
            </a:extLst>
          </p:cNvPr>
          <p:cNvSpPr txBox="1">
            <a:spLocks noChangeArrowheads="1"/>
          </p:cNvSpPr>
          <p:nvPr/>
        </p:nvSpPr>
        <p:spPr bwMode="auto">
          <a:xfrm>
            <a:off x="1321942" y="5124784"/>
            <a:ext cx="1886078" cy="78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deeds</a:t>
            </a:r>
          </a:p>
        </p:txBody>
      </p:sp>
      <p:sp>
        <p:nvSpPr>
          <p:cNvPr id="26" name="!!abominations">
            <a:extLst>
              <a:ext uri="{FF2B5EF4-FFF2-40B4-BE49-F238E27FC236}">
                <a16:creationId xmlns:a16="http://schemas.microsoft.com/office/drawing/2014/main" id="{699154FB-9366-DF3D-771E-6B0788665925}"/>
              </a:ext>
            </a:extLst>
          </p:cNvPr>
          <p:cNvSpPr txBox="1">
            <a:spLocks noChangeArrowheads="1"/>
          </p:cNvSpPr>
          <p:nvPr/>
        </p:nvSpPr>
        <p:spPr bwMode="auto">
          <a:xfrm>
            <a:off x="4982081" y="3096260"/>
            <a:ext cx="3681860" cy="8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abominations</a:t>
            </a:r>
          </a:p>
        </p:txBody>
      </p:sp>
      <p:sp>
        <p:nvSpPr>
          <p:cNvPr id="27" name="Rectangle 2">
            <a:extLst>
              <a:ext uri="{FF2B5EF4-FFF2-40B4-BE49-F238E27FC236}">
                <a16:creationId xmlns:a16="http://schemas.microsoft.com/office/drawing/2014/main" id="{8ABB8788-ED6A-3CFA-2E57-FD8C5F61377F}"/>
              </a:ext>
            </a:extLst>
          </p:cNvPr>
          <p:cNvSpPr txBox="1">
            <a:spLocks noChangeArrowheads="1"/>
          </p:cNvSpPr>
          <p:nvPr/>
        </p:nvSpPr>
        <p:spPr bwMode="auto">
          <a:xfrm>
            <a:off x="6318607" y="1352550"/>
            <a:ext cx="1956237" cy="79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heart</a:t>
            </a:r>
          </a:p>
        </p:txBody>
      </p:sp>
      <p:sp>
        <p:nvSpPr>
          <p:cNvPr id="22" name="abominationsBLUE" hidden="1">
            <a:extLst>
              <a:ext uri="{FF2B5EF4-FFF2-40B4-BE49-F238E27FC236}">
                <a16:creationId xmlns:a16="http://schemas.microsoft.com/office/drawing/2014/main" id="{3465E733-BFBD-4617-C755-8CB02D29B757}"/>
              </a:ext>
            </a:extLst>
          </p:cNvPr>
          <p:cNvSpPr txBox="1">
            <a:spLocks noChangeArrowheads="1"/>
          </p:cNvSpPr>
          <p:nvPr/>
        </p:nvSpPr>
        <p:spPr bwMode="auto">
          <a:xfrm>
            <a:off x="5258655" y="4099080"/>
            <a:ext cx="3710683" cy="77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abominations</a:t>
            </a:r>
          </a:p>
        </p:txBody>
      </p:sp>
      <p:sp>
        <p:nvSpPr>
          <p:cNvPr id="21" name="deedsBLUE" hidden="1">
            <a:extLst>
              <a:ext uri="{FF2B5EF4-FFF2-40B4-BE49-F238E27FC236}">
                <a16:creationId xmlns:a16="http://schemas.microsoft.com/office/drawing/2014/main" id="{0AF66335-C656-BE6E-A0F3-260191F6B600}"/>
              </a:ext>
            </a:extLst>
          </p:cNvPr>
          <p:cNvSpPr txBox="1">
            <a:spLocks noChangeArrowheads="1"/>
          </p:cNvSpPr>
          <p:nvPr/>
        </p:nvSpPr>
        <p:spPr bwMode="auto">
          <a:xfrm>
            <a:off x="1138719" y="4777175"/>
            <a:ext cx="1885786" cy="77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deeds</a:t>
            </a:r>
          </a:p>
        </p:txBody>
      </p:sp>
      <p:sp>
        <p:nvSpPr>
          <p:cNvPr id="24" name="heartBLUE" hidden="1">
            <a:extLst>
              <a:ext uri="{FF2B5EF4-FFF2-40B4-BE49-F238E27FC236}">
                <a16:creationId xmlns:a16="http://schemas.microsoft.com/office/drawing/2014/main" id="{089FD354-84A8-7679-7ED8-3225A3915F0E}"/>
              </a:ext>
            </a:extLst>
          </p:cNvPr>
          <p:cNvSpPr txBox="1">
            <a:spLocks noChangeArrowheads="1"/>
          </p:cNvSpPr>
          <p:nvPr/>
        </p:nvSpPr>
        <p:spPr bwMode="auto">
          <a:xfrm>
            <a:off x="3440129" y="2958957"/>
            <a:ext cx="19109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10478582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par>
                                <p:cTn id="11" presetID="12" presetClass="entr" presetSubtype="8" fill="hold" grpId="2"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p:tgtEl>
                                          <p:spTgt spid="3074"/>
                                        </p:tgtEl>
                                        <p:attrNameLst>
                                          <p:attrName>ppt_x</p:attrName>
                                        </p:attrNameLst>
                                      </p:cBhvr>
                                      <p:tavLst>
                                        <p:tav tm="0">
                                          <p:val>
                                            <p:strVal val="#ppt_x-#ppt_w*1.125000"/>
                                          </p:val>
                                        </p:tav>
                                        <p:tav tm="100000">
                                          <p:val>
                                            <p:strVal val="#ppt_x"/>
                                          </p:val>
                                        </p:tav>
                                      </p:tavLst>
                                    </p:anim>
                                    <p:animEffect transition="in" filter="wipe(right)">
                                      <p:cBhvr>
                                        <p:cTn id="14" dur="500"/>
                                        <p:tgtEl>
                                          <p:spTgt spid="3074"/>
                                        </p:tgtEl>
                                      </p:cBhvr>
                                    </p:animEffect>
                                  </p:childTnLst>
                                </p:cTn>
                              </p:par>
                            </p:childTnLst>
                          </p:cTn>
                        </p:par>
                        <p:par>
                          <p:cTn id="15" fill="hold">
                            <p:stCondLst>
                              <p:cond delay="500"/>
                            </p:stCondLst>
                            <p:childTnLst>
                              <p:par>
                                <p:cTn id="16" presetID="10" presetClass="exit" presetSubtype="0" fill="hold" grpId="1" nodeType="afterEffect">
                                  <p:stCondLst>
                                    <p:cond delay="0"/>
                                  </p:stCondLst>
                                  <p:childTnLst>
                                    <p:animEffect transition="out" filter="fade">
                                      <p:cBhvr>
                                        <p:cTn id="17" dur="250"/>
                                        <p:tgtEl>
                                          <p:spTgt spid="27"/>
                                        </p:tgtEl>
                                      </p:cBhvr>
                                    </p:animEffect>
                                    <p:set>
                                      <p:cBhvr>
                                        <p:cTn id="18" dur="1" fill="hold">
                                          <p:stCondLst>
                                            <p:cond delay="24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5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5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5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25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par>
                                <p:cTn id="57" presetID="42" presetClass="path" presetSubtype="0" accel="50000" decel="50000" fill="hold" grpId="2" nodeType="withEffect">
                                  <p:stCondLst>
                                    <p:cond delay="0"/>
                                  </p:stCondLst>
                                  <p:childTnLst>
                                    <p:animMotion origin="layout" path="M 8.33333E-7 1.85185E-6 L -0.24948 -0.05857 " pathEditMode="relative" rAng="0" ptsTypes="AA">
                                      <p:cBhvr>
                                        <p:cTn id="58" dur="2000" fill="hold"/>
                                        <p:tgtEl>
                                          <p:spTgt spid="3"/>
                                        </p:tgtEl>
                                        <p:attrNameLst>
                                          <p:attrName>ppt_x</p:attrName>
                                          <p:attrName>ppt_y</p:attrName>
                                        </p:attrNameLst>
                                      </p:cBhvr>
                                      <p:rCtr x="-12483" y="-2940"/>
                                    </p:animMotion>
                                  </p:childTnLst>
                                </p:cTn>
                              </p:par>
                              <p:par>
                                <p:cTn id="59" presetID="42" presetClass="path" presetSubtype="0" accel="50000" decel="50000" fill="hold" grpId="2" nodeType="withEffect">
                                  <p:stCondLst>
                                    <p:cond delay="0"/>
                                  </p:stCondLst>
                                  <p:childTnLst>
                                    <p:animMotion origin="layout" path="M 4.72222E-6 -2.59259E-6 L -0.42223 0.05972 " pathEditMode="relative" rAng="0" ptsTypes="AA">
                                      <p:cBhvr>
                                        <p:cTn id="60" dur="2000" fill="hold"/>
                                        <p:tgtEl>
                                          <p:spTgt spid="4"/>
                                        </p:tgtEl>
                                        <p:attrNameLst>
                                          <p:attrName>ppt_x</p:attrName>
                                          <p:attrName>ppt_y</p:attrName>
                                        </p:attrNameLst>
                                      </p:cBhvr>
                                      <p:rCtr x="-21111" y="2986"/>
                                    </p:animMotion>
                                  </p:childTnLst>
                                </p:cTn>
                              </p:par>
                              <p:par>
                                <p:cTn id="61" presetID="42" presetClass="path" presetSubtype="0" accel="50000" decel="50000" fill="hold" grpId="2" nodeType="withEffect">
                                  <p:stCondLst>
                                    <p:cond delay="0"/>
                                  </p:stCondLst>
                                  <p:childTnLst>
                                    <p:animMotion origin="layout" path="M 1.66667E-6 -7.40741E-7 L 0.30625 -0.03727 " pathEditMode="relative" rAng="0" ptsTypes="AA">
                                      <p:cBhvr>
                                        <p:cTn id="62" dur="2000" fill="hold"/>
                                        <p:tgtEl>
                                          <p:spTgt spid="10"/>
                                        </p:tgtEl>
                                        <p:attrNameLst>
                                          <p:attrName>ppt_x</p:attrName>
                                          <p:attrName>ppt_y</p:attrName>
                                        </p:attrNameLst>
                                      </p:cBhvr>
                                      <p:rCtr x="15313" y="-1875"/>
                                    </p:animMotion>
                                  </p:childTnLst>
                                </p:cTn>
                              </p:par>
                              <p:par>
                                <p:cTn id="63" presetID="42" presetClass="path" presetSubtype="0" accel="50000" decel="50000" fill="hold" grpId="2" nodeType="withEffect">
                                  <p:stCondLst>
                                    <p:cond delay="0"/>
                                  </p:stCondLst>
                                  <p:childTnLst>
                                    <p:animMotion origin="layout" path="M -3.61111E-6 7.40741E-7 L -0.20642 0.06018 " pathEditMode="relative" rAng="0" ptsTypes="AA">
                                      <p:cBhvr>
                                        <p:cTn id="64" dur="2000" fill="hold"/>
                                        <p:tgtEl>
                                          <p:spTgt spid="11"/>
                                        </p:tgtEl>
                                        <p:attrNameLst>
                                          <p:attrName>ppt_x</p:attrName>
                                          <p:attrName>ppt_y</p:attrName>
                                        </p:attrNameLst>
                                      </p:cBhvr>
                                      <p:rCtr x="-10330" y="3009"/>
                                    </p:animMotion>
                                  </p:childTnLst>
                                </p:cTn>
                              </p:par>
                              <p:par>
                                <p:cTn id="65" presetID="42" presetClass="path" presetSubtype="0" accel="50000" decel="50000" fill="hold" grpId="2" nodeType="withEffect">
                                  <p:stCondLst>
                                    <p:cond delay="0"/>
                                  </p:stCondLst>
                                  <p:childTnLst>
                                    <p:animMotion origin="layout" path="M -4.16667E-6 -4.44444E-6 L 0.33698 -0.0375 " pathEditMode="relative" rAng="0" ptsTypes="AA">
                                      <p:cBhvr>
                                        <p:cTn id="66" dur="2000" fill="hold"/>
                                        <p:tgtEl>
                                          <p:spTgt spid="12"/>
                                        </p:tgtEl>
                                        <p:attrNameLst>
                                          <p:attrName>ppt_x</p:attrName>
                                          <p:attrName>ppt_y</p:attrName>
                                        </p:attrNameLst>
                                      </p:cBhvr>
                                      <p:rCtr x="16840" y="-1875"/>
                                    </p:animMotion>
                                  </p:childTnLst>
                                </p:cTn>
                              </p:par>
                              <p:par>
                                <p:cTn id="67" presetID="42" presetClass="path" presetSubtype="0" accel="50000" decel="50000" fill="hold" grpId="2" nodeType="withEffect">
                                  <p:stCondLst>
                                    <p:cond delay="0"/>
                                  </p:stCondLst>
                                  <p:childTnLst>
                                    <p:animMotion origin="layout" path="M -8.33333E-7 -4.44444E-6 L -0.28229 0.06019 " pathEditMode="relative" rAng="0" ptsTypes="AA">
                                      <p:cBhvr>
                                        <p:cTn id="68" dur="2000" fill="hold"/>
                                        <p:tgtEl>
                                          <p:spTgt spid="13"/>
                                        </p:tgtEl>
                                        <p:attrNameLst>
                                          <p:attrName>ppt_x</p:attrName>
                                          <p:attrName>ppt_y</p:attrName>
                                        </p:attrNameLst>
                                      </p:cBhvr>
                                      <p:rCtr x="-14115" y="3009"/>
                                    </p:animMotion>
                                  </p:childTnLst>
                                </p:cTn>
                              </p:par>
                              <p:par>
                                <p:cTn id="69" presetID="42" presetClass="path" presetSubtype="0" accel="50000" decel="50000" fill="hold" grpId="2" nodeType="withEffect">
                                  <p:stCondLst>
                                    <p:cond delay="0"/>
                                  </p:stCondLst>
                                  <p:childTnLst>
                                    <p:animMotion origin="layout" path="M 3.61111E-6 3.7037E-7 L 0.48472 -0.03773 " pathEditMode="relative" rAng="0" ptsTypes="AA">
                                      <p:cBhvr>
                                        <p:cTn id="70" dur="2000" fill="hold"/>
                                        <p:tgtEl>
                                          <p:spTgt spid="14"/>
                                        </p:tgtEl>
                                        <p:attrNameLst>
                                          <p:attrName>ppt_x</p:attrName>
                                          <p:attrName>ppt_y</p:attrName>
                                        </p:attrNameLst>
                                      </p:cBhvr>
                                      <p:rCtr x="24236" y="-1898"/>
                                    </p:animMotion>
                                  </p:childTnLst>
                                </p:cTn>
                              </p:par>
                              <p:par>
                                <p:cTn id="71" presetID="42" presetClass="path" presetSubtype="0" accel="50000" decel="50000" fill="hold" grpId="2" nodeType="withEffect">
                                  <p:stCondLst>
                                    <p:cond delay="0"/>
                                  </p:stCondLst>
                                  <p:childTnLst>
                                    <p:animMotion origin="layout" path="M 3.61111E-6 3.7037E-7 L -0.31632 0.15856 " pathEditMode="relative" rAng="0" ptsTypes="AA">
                                      <p:cBhvr>
                                        <p:cTn id="72" dur="2000" fill="hold"/>
                                        <p:tgtEl>
                                          <p:spTgt spid="15"/>
                                        </p:tgtEl>
                                        <p:attrNameLst>
                                          <p:attrName>ppt_x</p:attrName>
                                          <p:attrName>ppt_y</p:attrName>
                                        </p:attrNameLst>
                                      </p:cBhvr>
                                      <p:rCtr x="-15816" y="7917"/>
                                    </p:animMotion>
                                  </p:childTnLst>
                                </p:cTn>
                              </p:par>
                              <p:par>
                                <p:cTn id="73" presetID="42" presetClass="path" presetSubtype="0" accel="50000" decel="50000" fill="hold" grpId="2" nodeType="withEffect">
                                  <p:stCondLst>
                                    <p:cond delay="0"/>
                                  </p:stCondLst>
                                  <p:childTnLst>
                                    <p:animMotion origin="layout" path="M 1.11111E-6 -4.44444E-6 L -0.27413 -0.0375 " pathEditMode="relative" rAng="0" ptsTypes="AA">
                                      <p:cBhvr>
                                        <p:cTn id="74" dur="2000" fill="hold"/>
                                        <p:tgtEl>
                                          <p:spTgt spid="16"/>
                                        </p:tgtEl>
                                        <p:attrNameLst>
                                          <p:attrName>ppt_x</p:attrName>
                                          <p:attrName>ppt_y</p:attrName>
                                        </p:attrNameLst>
                                      </p:cBhvr>
                                      <p:rCtr x="-13715" y="-1875"/>
                                    </p:animMotion>
                                  </p:childTnLst>
                                </p:cTn>
                              </p:par>
                              <p:par>
                                <p:cTn id="75" presetID="42" presetClass="path" presetSubtype="0" accel="50000" decel="50000" fill="hold" grpId="2" nodeType="withEffect">
                                  <p:stCondLst>
                                    <p:cond delay="0"/>
                                  </p:stCondLst>
                                  <p:childTnLst>
                                    <p:animMotion origin="layout" path="M -2.77778E-7 3.7037E-7 L -0.18333 0.15833 " pathEditMode="relative" rAng="0" ptsTypes="AA">
                                      <p:cBhvr>
                                        <p:cTn id="76" dur="2000" fill="hold"/>
                                        <p:tgtEl>
                                          <p:spTgt spid="17"/>
                                        </p:tgtEl>
                                        <p:attrNameLst>
                                          <p:attrName>ppt_x</p:attrName>
                                          <p:attrName>ppt_y</p:attrName>
                                        </p:attrNameLst>
                                      </p:cBhvr>
                                      <p:rCtr x="-9167" y="7917"/>
                                    </p:animMotion>
                                  </p:childTnLst>
                                </p:cTn>
                              </p:par>
                              <p:par>
                                <p:cTn id="77" presetID="42" presetClass="path" presetSubtype="0" accel="50000" decel="50000" fill="hold" grpId="2" nodeType="withEffect">
                                  <p:stCondLst>
                                    <p:cond delay="0"/>
                                  </p:stCondLst>
                                  <p:childTnLst>
                                    <p:animMotion origin="layout" path="M 3.61111E-6 -4.81481E-6 L 0.65972 0.06065 " pathEditMode="relative" rAng="0" ptsTypes="AA">
                                      <p:cBhvr>
                                        <p:cTn id="78" dur="2000" fill="hold"/>
                                        <p:tgtEl>
                                          <p:spTgt spid="18"/>
                                        </p:tgtEl>
                                        <p:attrNameLst>
                                          <p:attrName>ppt_x</p:attrName>
                                          <p:attrName>ppt_y</p:attrName>
                                        </p:attrNameLst>
                                      </p:cBhvr>
                                      <p:rCtr x="32986" y="3032"/>
                                    </p:animMotion>
                                  </p:childTnLst>
                                </p:cTn>
                              </p:par>
                              <p:par>
                                <p:cTn id="79" presetID="42" presetClass="path" presetSubtype="0" accel="50000" decel="50000" fill="hold" grpId="2" nodeType="withEffect">
                                  <p:stCondLst>
                                    <p:cond delay="0"/>
                                  </p:stCondLst>
                                  <p:childTnLst>
                                    <p:animMotion origin="layout" path="M 2.22222E-6 3.7037E-6 L -0.04636 0.15787 " pathEditMode="relative" rAng="0" ptsTypes="AA">
                                      <p:cBhvr>
                                        <p:cTn id="80" dur="2000" fill="hold"/>
                                        <p:tgtEl>
                                          <p:spTgt spid="19"/>
                                        </p:tgtEl>
                                        <p:attrNameLst>
                                          <p:attrName>ppt_x</p:attrName>
                                          <p:attrName>ppt_y</p:attrName>
                                        </p:attrNameLst>
                                      </p:cBhvr>
                                      <p:rCtr x="-2326" y="7894"/>
                                    </p:animMotion>
                                  </p:childTnLst>
                                </p:cTn>
                              </p:par>
                              <p:par>
                                <p:cTn id="81" presetID="10" presetClass="exit" presetSubtype="0" fill="hold" grpId="1" nodeType="withEffect">
                                  <p:stCondLst>
                                    <p:cond delay="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250"/>
                                        <p:tgtEl>
                                          <p:spTgt spid="2"/>
                                        </p:tgtEl>
                                      </p:cBhvr>
                                    </p:animEffect>
                                  </p:childTnLst>
                                </p:cTn>
                              </p:par>
                              <p:par>
                                <p:cTn id="88" presetID="10" presetClass="exit" presetSubtype="0" fill="hold" grpId="1" nodeType="withEffect">
                                  <p:stCondLst>
                                    <p:cond delay="0"/>
                                  </p:stCondLst>
                                  <p:childTnLst>
                                    <p:animEffect transition="out" filter="fade">
                                      <p:cBhvr>
                                        <p:cTn id="89" dur="500"/>
                                        <p:tgtEl>
                                          <p:spTgt spid="3"/>
                                        </p:tgtEl>
                                      </p:cBhvr>
                                    </p:animEffect>
                                    <p:set>
                                      <p:cBhvr>
                                        <p:cTn id="90" dur="1" fill="hold">
                                          <p:stCondLst>
                                            <p:cond delay="499"/>
                                          </p:stCondLst>
                                        </p:cTn>
                                        <p:tgtEl>
                                          <p:spTgt spid="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childTnLst>
                          </p:cTn>
                        </p:par>
                        <p:par>
                          <p:cTn id="124" fill="hold">
                            <p:stCondLst>
                              <p:cond delay="2500"/>
                            </p:stCondLst>
                            <p:childTnLst>
                              <p:par>
                                <p:cTn id="125" presetID="22" presetClass="entr" presetSubtype="8" fill="hold" nodeType="after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wipe(left)">
                                      <p:cBhvr>
                                        <p:cTn id="127" dur="500"/>
                                        <p:tgtEl>
                                          <p:spTgt spid="5"/>
                                        </p:tgtEl>
                                      </p:cBhvr>
                                    </p:animEffect>
                                  </p:childTnLst>
                                </p:cTn>
                              </p:par>
                              <p:par>
                                <p:cTn id="128" presetID="18" presetClass="entr" presetSubtype="6" fill="hold" nodeType="withEffect">
                                  <p:stCondLst>
                                    <p:cond delay="250"/>
                                  </p:stCondLst>
                                  <p:childTnLst>
                                    <p:set>
                                      <p:cBhvr>
                                        <p:cTn id="129" dur="1" fill="hold">
                                          <p:stCondLst>
                                            <p:cond delay="0"/>
                                          </p:stCondLst>
                                        </p:cTn>
                                        <p:tgtEl>
                                          <p:spTgt spid="6"/>
                                        </p:tgtEl>
                                        <p:attrNameLst>
                                          <p:attrName>style.visibility</p:attrName>
                                        </p:attrNameLst>
                                      </p:cBhvr>
                                      <p:to>
                                        <p:strVal val="visible"/>
                                      </p:to>
                                    </p:set>
                                    <p:animEffect transition="in" filter="strips(downRight)">
                                      <p:cBhvr>
                                        <p:cTn id="130" dur="500"/>
                                        <p:tgtEl>
                                          <p:spTgt spid="6"/>
                                        </p:tgtEl>
                                      </p:cBhvr>
                                    </p:animEffect>
                                  </p:childTnLst>
                                </p:cTn>
                              </p:par>
                            </p:childTnLst>
                          </p:cTn>
                        </p:par>
                        <p:par>
                          <p:cTn id="131" fill="hold">
                            <p:stCondLst>
                              <p:cond delay="3250"/>
                            </p:stCondLst>
                            <p:childTnLst>
                              <p:par>
                                <p:cTn id="132" presetID="22" presetClass="entr" presetSubtype="8" fill="hold" grpId="0" nodeType="afterEffect">
                                  <p:stCondLst>
                                    <p:cond delay="0"/>
                                  </p:stCondLst>
                                  <p:childTnLst>
                                    <p:set>
                                      <p:cBhvr>
                                        <p:cTn id="133" dur="1" fill="hold">
                                          <p:stCondLst>
                                            <p:cond delay="0"/>
                                          </p:stCondLst>
                                        </p:cTn>
                                        <p:tgtEl>
                                          <p:spTgt spid="7"/>
                                        </p:tgtEl>
                                        <p:attrNameLst>
                                          <p:attrName>style.visibility</p:attrName>
                                        </p:attrNameLst>
                                      </p:cBhvr>
                                      <p:to>
                                        <p:strVal val="visible"/>
                                      </p:to>
                                    </p:set>
                                    <p:animEffect transition="in" filter="wipe(left)">
                                      <p:cBhvr>
                                        <p:cTn id="134" dur="500"/>
                                        <p:tgtEl>
                                          <p:spTgt spid="7"/>
                                        </p:tgtEl>
                                      </p:cBhvr>
                                    </p:animEffect>
                                  </p:childTnLst>
                                </p:cTn>
                              </p:par>
                              <p:par>
                                <p:cTn id="135" presetID="22" presetClass="entr" presetSubtype="8" fill="hold" grpId="0" nodeType="withEffect">
                                  <p:stCondLst>
                                    <p:cond delay="400"/>
                                  </p:stCondLst>
                                  <p:childTnLst>
                                    <p:set>
                                      <p:cBhvr>
                                        <p:cTn id="136" dur="1" fill="hold">
                                          <p:stCondLst>
                                            <p:cond delay="0"/>
                                          </p:stCondLst>
                                        </p:cTn>
                                        <p:tgtEl>
                                          <p:spTgt spid="8"/>
                                        </p:tgtEl>
                                        <p:attrNameLst>
                                          <p:attrName>style.visibility</p:attrName>
                                        </p:attrNameLst>
                                      </p:cBhvr>
                                      <p:to>
                                        <p:strVal val="visible"/>
                                      </p:to>
                                    </p:set>
                                    <p:animEffect transition="in" filter="wipe(left)">
                                      <p:cBhvr>
                                        <p:cTn id="137" dur="500"/>
                                        <p:tgtEl>
                                          <p:spTgt spid="8"/>
                                        </p:tgtEl>
                                      </p:cBhvr>
                                    </p:animEffect>
                                  </p:childTnLst>
                                </p:cTn>
                              </p:par>
                            </p:childTnLst>
                          </p:cTn>
                        </p:par>
                      </p:childTnLst>
                    </p:cTn>
                  </p:par>
                  <p:par>
                    <p:cTn id="138" fill="hold">
                      <p:stCondLst>
                        <p:cond delay="indefinite"/>
                      </p:stCondLst>
                      <p:childTnLst>
                        <p:par>
                          <p:cTn id="139" fill="hold">
                            <p:stCondLst>
                              <p:cond delay="0"/>
                            </p:stCondLst>
                            <p:childTnLst>
                              <p:par>
                                <p:cTn id="140" presetID="23" presetClass="entr" presetSubtype="16" fill="hold" grpId="0" nodeType="clickEffect">
                                  <p:stCondLst>
                                    <p:cond delay="0"/>
                                  </p:stCondLst>
                                  <p:childTnLst>
                                    <p:set>
                                      <p:cBhvr>
                                        <p:cTn id="141" dur="1" fill="hold">
                                          <p:stCondLst>
                                            <p:cond delay="0"/>
                                          </p:stCondLst>
                                        </p:cTn>
                                        <p:tgtEl>
                                          <p:spTgt spid="9"/>
                                        </p:tgtEl>
                                        <p:attrNameLst>
                                          <p:attrName>style.visibility</p:attrName>
                                        </p:attrNameLst>
                                      </p:cBhvr>
                                      <p:to>
                                        <p:strVal val="visible"/>
                                      </p:to>
                                    </p:set>
                                    <p:anim calcmode="lin" valueType="num">
                                      <p:cBhvr>
                                        <p:cTn id="142" dur="500" fill="hold"/>
                                        <p:tgtEl>
                                          <p:spTgt spid="9"/>
                                        </p:tgtEl>
                                        <p:attrNameLst>
                                          <p:attrName>ppt_w</p:attrName>
                                        </p:attrNameLst>
                                      </p:cBhvr>
                                      <p:tavLst>
                                        <p:tav tm="0">
                                          <p:val>
                                            <p:fltVal val="0"/>
                                          </p:val>
                                        </p:tav>
                                        <p:tav tm="100000">
                                          <p:val>
                                            <p:strVal val="#ppt_w"/>
                                          </p:val>
                                        </p:tav>
                                      </p:tavLst>
                                    </p:anim>
                                    <p:anim calcmode="lin" valueType="num">
                                      <p:cBhvr>
                                        <p:cTn id="14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250"/>
                                        <p:tgtEl>
                                          <p:spTgt spid="2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250"/>
                                        <p:tgtEl>
                                          <p:spTgt spid="26"/>
                                        </p:tgtEl>
                                      </p:cBhvr>
                                    </p:animEffect>
                                  </p:childTnLst>
                                </p:cTn>
                              </p:par>
                              <p:par>
                                <p:cTn id="152" presetID="10" presetClass="entr" presetSubtype="0" fill="hold" grpId="2"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250"/>
                                        <p:tgtEl>
                                          <p:spTgt spid="25"/>
                                        </p:tgtEl>
                                      </p:cBhvr>
                                    </p:animEffect>
                                  </p:childTnLst>
                                </p:cTn>
                              </p:par>
                              <p:par>
                                <p:cTn id="155" presetID="42" presetClass="path" presetSubtype="0" accel="50000" decel="50000" fill="hold" grpId="2" nodeType="withEffect">
                                  <p:stCondLst>
                                    <p:cond delay="0"/>
                                  </p:stCondLst>
                                  <p:childTnLst>
                                    <p:animMotion origin="layout" path="M 5.55112E-17 -2.22222E-6 L 0.10486 0.17246 " pathEditMode="relative" rAng="0" ptsTypes="AA">
                                      <p:cBhvr>
                                        <p:cTn id="156" dur="1750" fill="hold"/>
                                        <p:tgtEl>
                                          <p:spTgt spid="20"/>
                                        </p:tgtEl>
                                        <p:attrNameLst>
                                          <p:attrName>ppt_x</p:attrName>
                                          <p:attrName>ppt_y</p:attrName>
                                        </p:attrNameLst>
                                      </p:cBhvr>
                                      <p:rCtr x="5243" y="8611"/>
                                    </p:animMotion>
                                  </p:childTnLst>
                                </p:cTn>
                              </p:par>
                              <p:par>
                                <p:cTn id="157" presetID="42" presetClass="path" presetSubtype="0" accel="50000" decel="50000" fill="hold" grpId="1" nodeType="withEffect">
                                  <p:stCondLst>
                                    <p:cond delay="0"/>
                                  </p:stCondLst>
                                  <p:childTnLst>
                                    <p:animMotion origin="layout" path="M -3.05556E-6 1.85185E-6 L -0.01961 -0.05116 " pathEditMode="relative" rAng="0" ptsTypes="AA">
                                      <p:cBhvr>
                                        <p:cTn id="158" dur="1750" fill="hold"/>
                                        <p:tgtEl>
                                          <p:spTgt spid="25"/>
                                        </p:tgtEl>
                                        <p:attrNameLst>
                                          <p:attrName>ppt_x</p:attrName>
                                          <p:attrName>ppt_y</p:attrName>
                                        </p:attrNameLst>
                                      </p:cBhvr>
                                      <p:rCtr x="-990" y="-2569"/>
                                    </p:animMotion>
                                  </p:childTnLst>
                                </p:cTn>
                              </p:par>
                              <p:par>
                                <p:cTn id="159" presetID="42" presetClass="path" presetSubtype="0" accel="50000" decel="50000" fill="hold" grpId="1" nodeType="withEffect">
                                  <p:stCondLst>
                                    <p:cond delay="0"/>
                                  </p:stCondLst>
                                  <p:childTnLst>
                                    <p:animMotion origin="layout" path="M -5.55556E-7 1.85185E-6 L 0.0316 0.14375 " pathEditMode="relative" rAng="0" ptsTypes="AA">
                                      <p:cBhvr>
                                        <p:cTn id="160" dur="1750" fill="hold"/>
                                        <p:tgtEl>
                                          <p:spTgt spid="26"/>
                                        </p:tgtEl>
                                        <p:attrNameLst>
                                          <p:attrName>ppt_x</p:attrName>
                                          <p:attrName>ppt_y</p:attrName>
                                        </p:attrNameLst>
                                      </p:cBhvr>
                                      <p:rCtr x="1580" y="7176"/>
                                    </p:animMotion>
                                  </p:childTnLst>
                                </p:cTn>
                              </p:par>
                              <p:par>
                                <p:cTn id="161" presetID="10" presetClass="exit" presetSubtype="0" fill="hold" grpId="1" nodeType="withEffect">
                                  <p:stCondLst>
                                    <p:cond delay="0"/>
                                  </p:stCondLst>
                                  <p:childTnLst>
                                    <p:animEffect transition="out" filter="fade">
                                      <p:cBhvr>
                                        <p:cTn id="162" dur="1250"/>
                                        <p:tgtEl>
                                          <p:spTgt spid="2"/>
                                        </p:tgtEl>
                                      </p:cBhvr>
                                    </p:animEffect>
                                    <p:set>
                                      <p:cBhvr>
                                        <p:cTn id="163" dur="1" fill="hold">
                                          <p:stCondLst>
                                            <p:cond delay="1249"/>
                                          </p:stCondLst>
                                        </p:cTn>
                                        <p:tgtEl>
                                          <p:spTgt spid="2"/>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8"/>
                                        </p:tgtEl>
                                      </p:cBhvr>
                                    </p:animEffect>
                                    <p:set>
                                      <p:cBhvr>
                                        <p:cTn id="169" dur="1" fill="hold">
                                          <p:stCondLst>
                                            <p:cond delay="499"/>
                                          </p:stCondLst>
                                        </p:cTn>
                                        <p:tgtEl>
                                          <p:spTgt spid="8"/>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5"/>
                                        </p:tgtEl>
                                      </p:cBhvr>
                                    </p:animEffect>
                                    <p:set>
                                      <p:cBhvr>
                                        <p:cTn id="172" dur="1" fill="hold">
                                          <p:stCondLst>
                                            <p:cond delay="499"/>
                                          </p:stCondLst>
                                        </p:cTn>
                                        <p:tgtEl>
                                          <p:spTgt spid="5"/>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6"/>
                                        </p:tgtEl>
                                      </p:cBhvr>
                                    </p:animEffect>
                                    <p:set>
                                      <p:cBhvr>
                                        <p:cTn id="175" dur="1" fill="hold">
                                          <p:stCondLst>
                                            <p:cond delay="499"/>
                                          </p:stCondLst>
                                        </p:cTn>
                                        <p:tgtEl>
                                          <p:spTgt spid="6"/>
                                        </p:tgtEl>
                                        <p:attrNameLst>
                                          <p:attrName>style.visibility</p:attrName>
                                        </p:attrNameLst>
                                      </p:cBhvr>
                                      <p:to>
                                        <p:strVal val="hidden"/>
                                      </p:to>
                                    </p:set>
                                  </p:childTnLst>
                                </p:cTn>
                              </p:par>
                              <p:par>
                                <p:cTn id="176" presetID="23" presetClass="exit" presetSubtype="32" fill="hold" grpId="1" nodeType="withEffect">
                                  <p:stCondLst>
                                    <p:cond delay="500"/>
                                  </p:stCondLst>
                                  <p:childTnLst>
                                    <p:anim calcmode="lin" valueType="num">
                                      <p:cBhvr>
                                        <p:cTn id="177" dur="750"/>
                                        <p:tgtEl>
                                          <p:spTgt spid="9"/>
                                        </p:tgtEl>
                                        <p:attrNameLst>
                                          <p:attrName>ppt_w</p:attrName>
                                        </p:attrNameLst>
                                      </p:cBhvr>
                                      <p:tavLst>
                                        <p:tav tm="0">
                                          <p:val>
                                            <p:strVal val="ppt_w"/>
                                          </p:val>
                                        </p:tav>
                                        <p:tav tm="100000">
                                          <p:val>
                                            <p:fltVal val="0"/>
                                          </p:val>
                                        </p:tav>
                                      </p:tavLst>
                                    </p:anim>
                                    <p:anim calcmode="lin" valueType="num">
                                      <p:cBhvr>
                                        <p:cTn id="178" dur="750"/>
                                        <p:tgtEl>
                                          <p:spTgt spid="9"/>
                                        </p:tgtEl>
                                        <p:attrNameLst>
                                          <p:attrName>ppt_h</p:attrName>
                                        </p:attrNameLst>
                                      </p:cBhvr>
                                      <p:tavLst>
                                        <p:tav tm="0">
                                          <p:val>
                                            <p:strVal val="ppt_h"/>
                                          </p:val>
                                        </p:tav>
                                        <p:tav tm="100000">
                                          <p:val>
                                            <p:fltVal val="0"/>
                                          </p:val>
                                        </p:tav>
                                      </p:tavLst>
                                    </p:anim>
                                    <p:set>
                                      <p:cBhvr>
                                        <p:cTn id="179" dur="1" fill="hold">
                                          <p:stCondLst>
                                            <p:cond delay="749"/>
                                          </p:stCondLst>
                                        </p:cTn>
                                        <p:tgtEl>
                                          <p:spTgt spid="9"/>
                                        </p:tgtEl>
                                        <p:attrNameLst>
                                          <p:attrName>style.visibility</p:attrName>
                                        </p:attrNameLst>
                                      </p:cBhvr>
                                      <p:to>
                                        <p:strVal val="hidden"/>
                                      </p:to>
                                    </p:set>
                                  </p:childTnLst>
                                </p:cTn>
                              </p:par>
                              <p:par>
                                <p:cTn id="180" presetID="42" presetClass="path" presetSubtype="0" accel="50000" decel="50000" fill="hold" grpId="2" nodeType="withEffect">
                                  <p:stCondLst>
                                    <p:cond delay="500"/>
                                  </p:stCondLst>
                                  <p:childTnLst>
                                    <p:animMotion origin="layout" path="M -3.88889E-6 7.40741E-7 L -0.04461 -0.27847 " pathEditMode="relative" rAng="0" ptsTypes="AA">
                                      <p:cBhvr>
                                        <p:cTn id="181" dur="750" fill="hold"/>
                                        <p:tgtEl>
                                          <p:spTgt spid="9"/>
                                        </p:tgtEl>
                                        <p:attrNameLst>
                                          <p:attrName>ppt_x</p:attrName>
                                          <p:attrName>ppt_y</p:attrName>
                                        </p:attrNameLst>
                                      </p:cBhvr>
                                      <p:rCtr x="-2240" y="-1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2" grpId="0"/>
      <p:bldP spid="2" grpId="1"/>
      <p:bldP spid="3074" grpId="0"/>
      <p:bldP spid="3074" grpId="1"/>
      <p:bldP spid="3074" grpId="2"/>
      <p:bldP spid="7" grpId="0" animBg="1"/>
      <p:bldP spid="7" grpId="1" animBg="1"/>
      <p:bldP spid="8" grpId="0" animBg="1"/>
      <p:bldP spid="8" grpId="1" animBg="1"/>
      <p:bldP spid="3" grpId="0"/>
      <p:bldP spid="3" grpId="1"/>
      <p:bldP spid="3" grpId="2"/>
      <p:bldP spid="4" grpId="0"/>
      <p:bldP spid="4" grpId="1"/>
      <p:bldP spid="4"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2"/>
      <p:bldP spid="25" grpId="1"/>
      <p:bldP spid="25" grpId="2"/>
      <p:bldP spid="26" grpId="0"/>
      <p:bldP spid="26" grpId="1"/>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Morph">
            <a:extLst>
              <a:ext uri="{FF2B5EF4-FFF2-40B4-BE49-F238E27FC236}">
                <a16:creationId xmlns:a16="http://schemas.microsoft.com/office/drawing/2014/main" id="{C6E0668B-EF75-CA39-D44E-49F029439CDB}"/>
              </a:ext>
            </a:extLst>
          </p:cNvPr>
          <p:cNvSpPr/>
          <p:nvPr/>
        </p:nvSpPr>
        <p:spPr>
          <a:xfrm>
            <a:off x="4230924" y="3012280"/>
            <a:ext cx="682053" cy="832104"/>
          </a:xfrm>
          <a:custGeom>
            <a:avLst/>
            <a:gdLst>
              <a:gd name="connsiteX0" fmla="*/ 326546 w 653092"/>
              <a:gd name="connsiteY0" fmla="*/ 201481 h 805924"/>
              <a:gd name="connsiteX1" fmla="*/ 326546 w 653092"/>
              <a:gd name="connsiteY1" fmla="*/ 805924 h 805924"/>
              <a:gd name="connsiteX2" fmla="*/ 326546 w 653092"/>
              <a:gd name="connsiteY2" fmla="*/ 201481 h 805924"/>
              <a:gd name="connsiteX0" fmla="*/ 326568 w 657859"/>
              <a:gd name="connsiteY0" fmla="*/ 186245 h 817984"/>
              <a:gd name="connsiteX1" fmla="*/ 329980 w 657859"/>
              <a:gd name="connsiteY1" fmla="*/ 817984 h 817984"/>
              <a:gd name="connsiteX2" fmla="*/ 326568 w 657859"/>
              <a:gd name="connsiteY2" fmla="*/ 186245 h 817984"/>
              <a:gd name="connsiteX0" fmla="*/ 324215 w 657877"/>
              <a:gd name="connsiteY0" fmla="*/ 179424 h 848694"/>
              <a:gd name="connsiteX1" fmla="*/ 331039 w 657877"/>
              <a:gd name="connsiteY1" fmla="*/ 848694 h 848694"/>
              <a:gd name="connsiteX2" fmla="*/ 324215 w 657877"/>
              <a:gd name="connsiteY2" fmla="*/ 179424 h 848694"/>
              <a:gd name="connsiteX0" fmla="*/ 324215 w 668543"/>
              <a:gd name="connsiteY0" fmla="*/ 179424 h 848694"/>
              <a:gd name="connsiteX1" fmla="*/ 331039 w 668543"/>
              <a:gd name="connsiteY1" fmla="*/ 848694 h 848694"/>
              <a:gd name="connsiteX2" fmla="*/ 324215 w 668543"/>
              <a:gd name="connsiteY2" fmla="*/ 179424 h 848694"/>
              <a:gd name="connsiteX0" fmla="*/ 324215 w 668543"/>
              <a:gd name="connsiteY0" fmla="*/ 176468 h 862798"/>
              <a:gd name="connsiteX1" fmla="*/ 331039 w 668543"/>
              <a:gd name="connsiteY1" fmla="*/ 862798 h 862798"/>
              <a:gd name="connsiteX2" fmla="*/ 324215 w 668543"/>
              <a:gd name="connsiteY2" fmla="*/ 176468 h 862798"/>
              <a:gd name="connsiteX0" fmla="*/ 336021 w 680349"/>
              <a:gd name="connsiteY0" fmla="*/ 141568 h 827898"/>
              <a:gd name="connsiteX1" fmla="*/ 342845 w 680349"/>
              <a:gd name="connsiteY1" fmla="*/ 827898 h 827898"/>
              <a:gd name="connsiteX2" fmla="*/ 336021 w 680349"/>
              <a:gd name="connsiteY2" fmla="*/ 141568 h 827898"/>
              <a:gd name="connsiteX0" fmla="*/ 336021 w 679443"/>
              <a:gd name="connsiteY0" fmla="*/ 141568 h 827898"/>
              <a:gd name="connsiteX1" fmla="*/ 342845 w 679443"/>
              <a:gd name="connsiteY1" fmla="*/ 827898 h 827898"/>
              <a:gd name="connsiteX2" fmla="*/ 336021 w 679443"/>
              <a:gd name="connsiteY2" fmla="*/ 141568 h 827898"/>
              <a:gd name="connsiteX0" fmla="*/ 330507 w 673929"/>
              <a:gd name="connsiteY0" fmla="*/ 141568 h 827898"/>
              <a:gd name="connsiteX1" fmla="*/ 337331 w 673929"/>
              <a:gd name="connsiteY1" fmla="*/ 827898 h 827898"/>
              <a:gd name="connsiteX2" fmla="*/ 330507 w 673929"/>
              <a:gd name="connsiteY2" fmla="*/ 141568 h 827898"/>
              <a:gd name="connsiteX0" fmla="*/ 333249 w 676671"/>
              <a:gd name="connsiteY0" fmla="*/ 141568 h 827898"/>
              <a:gd name="connsiteX1" fmla="*/ 340073 w 676671"/>
              <a:gd name="connsiteY1" fmla="*/ 827898 h 827898"/>
              <a:gd name="connsiteX2" fmla="*/ 333249 w 676671"/>
              <a:gd name="connsiteY2" fmla="*/ 141568 h 827898"/>
              <a:gd name="connsiteX0" fmla="*/ 333249 w 675768"/>
              <a:gd name="connsiteY0" fmla="*/ 135794 h 822124"/>
              <a:gd name="connsiteX1" fmla="*/ 340073 w 675768"/>
              <a:gd name="connsiteY1" fmla="*/ 822124 h 822124"/>
              <a:gd name="connsiteX2" fmla="*/ 333249 w 675768"/>
              <a:gd name="connsiteY2" fmla="*/ 135794 h 822124"/>
              <a:gd name="connsiteX0" fmla="*/ 333249 w 672076"/>
              <a:gd name="connsiteY0" fmla="*/ 135794 h 822124"/>
              <a:gd name="connsiteX1" fmla="*/ 340073 w 672076"/>
              <a:gd name="connsiteY1" fmla="*/ 822124 h 822124"/>
              <a:gd name="connsiteX2" fmla="*/ 333249 w 672076"/>
              <a:gd name="connsiteY2" fmla="*/ 135794 h 822124"/>
            </a:gdLst>
            <a:ahLst/>
            <a:cxnLst>
              <a:cxn ang="0">
                <a:pos x="connsiteX0" y="connsiteY0"/>
              </a:cxn>
              <a:cxn ang="0">
                <a:pos x="connsiteX1" y="connsiteY1"/>
              </a:cxn>
              <a:cxn ang="0">
                <a:pos x="connsiteX2" y="connsiteY2"/>
              </a:cxn>
            </a:cxnLst>
            <a:rect l="l" t="t" r="r" b="b"/>
            <a:pathLst>
              <a:path w="672076" h="822124">
                <a:moveTo>
                  <a:pt x="333249" y="135794"/>
                </a:moveTo>
                <a:cubicBezTo>
                  <a:pt x="489350" y="-216560"/>
                  <a:pt x="1006771" y="217681"/>
                  <a:pt x="340073" y="822124"/>
                </a:cubicBezTo>
                <a:cubicBezTo>
                  <a:pt x="-326625" y="217681"/>
                  <a:pt x="163069" y="-238794"/>
                  <a:pt x="333249" y="135794"/>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a:extLst>
              <a:ext uri="{FF2B5EF4-FFF2-40B4-BE49-F238E27FC236}">
                <a16:creationId xmlns:a16="http://schemas.microsoft.com/office/drawing/2014/main" id="{8FD0AAEC-11D4-C437-0F67-21CB8A7963EE}"/>
              </a:ext>
            </a:extLst>
          </p:cNvPr>
          <p:cNvSpPr/>
          <p:nvPr/>
        </p:nvSpPr>
        <p:spPr>
          <a:xfrm>
            <a:off x="4485320" y="3324379"/>
            <a:ext cx="173736" cy="208847"/>
          </a:xfrm>
          <a:custGeom>
            <a:avLst/>
            <a:gdLst>
              <a:gd name="connsiteX0" fmla="*/ 110589 w 221178"/>
              <a:gd name="connsiteY0" fmla="*/ 58433 h 233730"/>
              <a:gd name="connsiteX1" fmla="*/ 110589 w 221178"/>
              <a:gd name="connsiteY1" fmla="*/ 233730 h 233730"/>
              <a:gd name="connsiteX2" fmla="*/ 110589 w 221178"/>
              <a:gd name="connsiteY2" fmla="*/ 58433 h 233730"/>
              <a:gd name="connsiteX0" fmla="*/ 100536 w 211931"/>
              <a:gd name="connsiteY0" fmla="*/ 55538 h 230835"/>
              <a:gd name="connsiteX1" fmla="*/ 100536 w 211931"/>
              <a:gd name="connsiteY1" fmla="*/ 230835 h 230835"/>
              <a:gd name="connsiteX2" fmla="*/ 100536 w 211931"/>
              <a:gd name="connsiteY2" fmla="*/ 55538 h 230835"/>
              <a:gd name="connsiteX0" fmla="*/ 100536 w 189925"/>
              <a:gd name="connsiteY0" fmla="*/ 44122 h 219419"/>
              <a:gd name="connsiteX1" fmla="*/ 100536 w 189925"/>
              <a:gd name="connsiteY1" fmla="*/ 219419 h 219419"/>
              <a:gd name="connsiteX2" fmla="*/ 100536 w 189925"/>
              <a:gd name="connsiteY2" fmla="*/ 44122 h 219419"/>
              <a:gd name="connsiteX0" fmla="*/ 85719 w 175108"/>
              <a:gd name="connsiteY0" fmla="*/ 44122 h 219419"/>
              <a:gd name="connsiteX1" fmla="*/ 85719 w 175108"/>
              <a:gd name="connsiteY1" fmla="*/ 219419 h 219419"/>
              <a:gd name="connsiteX2" fmla="*/ 85719 w 175108"/>
              <a:gd name="connsiteY2" fmla="*/ 44122 h 219419"/>
              <a:gd name="connsiteX0" fmla="*/ 85719 w 167777"/>
              <a:gd name="connsiteY0" fmla="*/ 44924 h 220221"/>
              <a:gd name="connsiteX1" fmla="*/ 85719 w 167777"/>
              <a:gd name="connsiteY1" fmla="*/ 220221 h 220221"/>
              <a:gd name="connsiteX2" fmla="*/ 85719 w 167777"/>
              <a:gd name="connsiteY2" fmla="*/ 44924 h 220221"/>
              <a:gd name="connsiteX0" fmla="*/ 87881 w 169939"/>
              <a:gd name="connsiteY0" fmla="*/ 44924 h 220221"/>
              <a:gd name="connsiteX1" fmla="*/ 87881 w 169939"/>
              <a:gd name="connsiteY1" fmla="*/ 220221 h 220221"/>
              <a:gd name="connsiteX2" fmla="*/ 87881 w 169939"/>
              <a:gd name="connsiteY2" fmla="*/ 44924 h 220221"/>
              <a:gd name="connsiteX0" fmla="*/ 87881 w 182078"/>
              <a:gd name="connsiteY0" fmla="*/ 36643 h 211940"/>
              <a:gd name="connsiteX1" fmla="*/ 87881 w 182078"/>
              <a:gd name="connsiteY1" fmla="*/ 211940 h 211940"/>
              <a:gd name="connsiteX2" fmla="*/ 87881 w 182078"/>
              <a:gd name="connsiteY2" fmla="*/ 36643 h 211940"/>
              <a:gd name="connsiteX0" fmla="*/ 87881 w 179435"/>
              <a:gd name="connsiteY0" fmla="*/ 33550 h 208847"/>
              <a:gd name="connsiteX1" fmla="*/ 87881 w 179435"/>
              <a:gd name="connsiteY1" fmla="*/ 208847 h 208847"/>
              <a:gd name="connsiteX2" fmla="*/ 87881 w 179435"/>
              <a:gd name="connsiteY2" fmla="*/ 33550 h 208847"/>
            </a:gdLst>
            <a:ahLst/>
            <a:cxnLst>
              <a:cxn ang="0">
                <a:pos x="connsiteX0" y="connsiteY0"/>
              </a:cxn>
              <a:cxn ang="0">
                <a:pos x="connsiteX1" y="connsiteY1"/>
              </a:cxn>
              <a:cxn ang="0">
                <a:pos x="connsiteX2" y="connsiteY2"/>
              </a:cxn>
            </a:cxnLst>
            <a:rect l="l" t="t" r="r" b="b"/>
            <a:pathLst>
              <a:path w="179435" h="208847">
                <a:moveTo>
                  <a:pt x="87881" y="33550"/>
                </a:moveTo>
                <a:cubicBezTo>
                  <a:pt x="81573" y="-50405"/>
                  <a:pt x="296998" y="28787"/>
                  <a:pt x="87881" y="208847"/>
                </a:cubicBezTo>
                <a:cubicBezTo>
                  <a:pt x="-104568" y="33550"/>
                  <a:pt x="77521" y="-48024"/>
                  <a:pt x="87881" y="3355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3">
            <a:extLst>
              <a:ext uri="{FF2B5EF4-FFF2-40B4-BE49-F238E27FC236}">
                <a16:creationId xmlns:a16="http://schemas.microsoft.com/office/drawing/2014/main" id="{5637DFE6-6F2D-CD77-A2CF-6DB7AF4EE844}"/>
              </a:ext>
            </a:extLst>
          </p:cNvPr>
          <p:cNvSpPr txBox="1">
            <a:spLocks noChangeArrowheads="1"/>
          </p:cNvSpPr>
          <p:nvPr/>
        </p:nvSpPr>
        <p:spPr bwMode="auto">
          <a:xfrm>
            <a:off x="5040923" y="3449941"/>
            <a:ext cx="3821722" cy="32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if our heart does not condemn us we have confidence toward God</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 name="Final 2">
            <a:extLst>
              <a:ext uri="{FF2B5EF4-FFF2-40B4-BE49-F238E27FC236}">
                <a16:creationId xmlns:a16="http://schemas.microsoft.com/office/drawing/2014/main" id="{095BE9DC-12C6-44C5-9C77-D190D3990CD7}"/>
              </a:ext>
            </a:extLst>
          </p:cNvPr>
          <p:cNvSpPr txBox="1">
            <a:spLocks noChangeArrowheads="1"/>
          </p:cNvSpPr>
          <p:nvPr/>
        </p:nvSpPr>
        <p:spPr bwMode="auto">
          <a:xfrm>
            <a:off x="164122" y="3458307"/>
            <a:ext cx="4478215" cy="328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949494"/>
                </a:solidFill>
                <a:effectLst>
                  <a:glow rad="101600">
                    <a:schemeClr val="tx1"/>
                  </a:glow>
                  <a:outerShdw blurRad="50800" algn="tl" rotWithShape="0">
                    <a:srgbClr val="000000"/>
                  </a:outerShdw>
                </a:effectLst>
                <a:latin typeface="Calibri" panose="020F0502020204030204" pitchFamily="34" charset="0"/>
              </a:rPr>
              <a:t>if our heart condemns us,    God is greater   than our heart, and knows all things</a:t>
            </a:r>
            <a:endParaRPr lang="en-US" altLang="en-US" sz="3200" b="1" i="1" kern="0" dirty="0">
              <a:ln w="17780" cmpd="sng">
                <a:solidFill>
                  <a:srgbClr val="FFFFFF"/>
                </a:solidFill>
                <a:prstDash val="solid"/>
                <a:miter lim="800000"/>
              </a:ln>
              <a:solidFill>
                <a:srgbClr val="949494"/>
              </a:solidFill>
              <a:effectLst>
                <a:glow rad="101600">
                  <a:schemeClr val="tx1"/>
                </a:glow>
                <a:outerShdw blurRad="50800" algn="tl" rotWithShape="0">
                  <a:srgbClr val="000000"/>
                </a:outerShdw>
              </a:effectLst>
              <a:latin typeface="Calibri" panose="020F0502020204030204" pitchFamily="34" charset="0"/>
            </a:endParaRPr>
          </a:p>
        </p:txBody>
      </p:sp>
      <p:sp>
        <p:nvSpPr>
          <p:cNvPr id="5" name="Final 1">
            <a:extLst>
              <a:ext uri="{FF2B5EF4-FFF2-40B4-BE49-F238E27FC236}">
                <a16:creationId xmlns:a16="http://schemas.microsoft.com/office/drawing/2014/main" id="{F3091E79-9F7B-6631-EE67-AB3A894EBD93}"/>
              </a:ext>
            </a:extLst>
          </p:cNvPr>
          <p:cNvSpPr txBox="1">
            <a:spLocks noChangeArrowheads="1"/>
          </p:cNvSpPr>
          <p:nvPr/>
        </p:nvSpPr>
        <p:spPr bwMode="auto">
          <a:xfrm>
            <a:off x="257908" y="160765"/>
            <a:ext cx="8628185" cy="292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99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us not love in word or in tongue</a:t>
            </a:r>
          </a:p>
          <a:p>
            <a:pPr eaLnBrk="1" hangingPunct="1"/>
            <a:r>
              <a:rPr lang="en-US" altLang="en-US" sz="4100" b="1" kern="0" dirty="0">
                <a:ln w="17780" cmpd="sng">
                  <a:solidFill>
                    <a:srgbClr val="FF99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in deed and in truth</a:t>
            </a:r>
          </a:p>
          <a:p>
            <a:pPr eaLnBrk="1" hangingPunct="1"/>
            <a:endParaRPr lang="en-US" altLang="en-US" sz="1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100" b="1" kern="0" dirty="0">
                <a:ln w="3175" cmpd="sng">
                  <a:solidFill>
                    <a:srgbClr val="00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by this we know we are of the truth and shall assure our hearts before Him</a:t>
            </a:r>
            <a:endParaRPr lang="en-US" altLang="en-US" sz="3200" b="1" i="1" kern="0" dirty="0">
              <a:ln w="3175" cmpd="sng">
                <a:solidFill>
                  <a:srgbClr val="00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Main">
            <a:extLst>
              <a:ext uri="{FF2B5EF4-FFF2-40B4-BE49-F238E27FC236}">
                <a16:creationId xmlns:a16="http://schemas.microsoft.com/office/drawing/2014/main" id="{8D1D9C3D-DEDA-B36A-F621-2505BA22496B}"/>
              </a:ext>
            </a:extLst>
          </p:cNvPr>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little children, let us not love in word or in tongue, but in deed and in truth. And by this we know that we are of the truth, and shall assure our hearts before Him. For if our heart condemns us, God is greater than our heart, and knows all things. Beloved, if our heart does not condemn us, we have confidence toward God.</a:t>
            </a:r>
            <a:r>
              <a:rPr lang="en-US" altLang="en-US" sz="41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3:19-21 </a:t>
            </a:r>
          </a:p>
        </p:txBody>
      </p:sp>
      <p:sp>
        <p:nvSpPr>
          <p:cNvPr id="8" name="Rectangle 2">
            <a:extLst>
              <a:ext uri="{FF2B5EF4-FFF2-40B4-BE49-F238E27FC236}">
                <a16:creationId xmlns:a16="http://schemas.microsoft.com/office/drawing/2014/main" id="{6D9EA6F5-50DB-270F-DB8F-A8D193DD18FB}"/>
              </a:ext>
            </a:extLst>
          </p:cNvPr>
          <p:cNvSpPr txBox="1">
            <a:spLocks noChangeArrowheads="1"/>
          </p:cNvSpPr>
          <p:nvPr/>
        </p:nvSpPr>
        <p:spPr bwMode="auto">
          <a:xfrm>
            <a:off x="4517232" y="217435"/>
            <a:ext cx="4069556" cy="79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a:t>
            </a:r>
            <a:r>
              <a:rPr kumimoji="0" lang="en-US" altLang="en-US" sz="41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us not love in</a:t>
            </a:r>
            <a:endPar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E4983EE-8B9F-0BC7-E944-422FEE3835AC}"/>
              </a:ext>
            </a:extLst>
          </p:cNvPr>
          <p:cNvSpPr txBox="1">
            <a:spLocks noChangeArrowheads="1"/>
          </p:cNvSpPr>
          <p:nvPr/>
        </p:nvSpPr>
        <p:spPr bwMode="auto">
          <a:xfrm>
            <a:off x="631829" y="841108"/>
            <a:ext cx="4230683" cy="79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or in tongue</a:t>
            </a:r>
          </a:p>
        </p:txBody>
      </p:sp>
      <p:sp>
        <p:nvSpPr>
          <p:cNvPr id="10" name="Rectangle 2">
            <a:extLst>
              <a:ext uri="{FF2B5EF4-FFF2-40B4-BE49-F238E27FC236}">
                <a16:creationId xmlns:a16="http://schemas.microsoft.com/office/drawing/2014/main" id="{DB315321-2C81-0B5E-C246-3F733B360A4C}"/>
              </a:ext>
            </a:extLst>
          </p:cNvPr>
          <p:cNvSpPr txBox="1">
            <a:spLocks noChangeArrowheads="1"/>
          </p:cNvSpPr>
          <p:nvPr/>
        </p:nvSpPr>
        <p:spPr bwMode="auto">
          <a:xfrm>
            <a:off x="4543425" y="853653"/>
            <a:ext cx="4195763" cy="77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in deed and</a:t>
            </a:r>
          </a:p>
        </p:txBody>
      </p:sp>
      <p:sp>
        <p:nvSpPr>
          <p:cNvPr id="11" name="Rectangle 2">
            <a:extLst>
              <a:ext uri="{FF2B5EF4-FFF2-40B4-BE49-F238E27FC236}">
                <a16:creationId xmlns:a16="http://schemas.microsoft.com/office/drawing/2014/main" id="{65F673CF-A10A-8496-5657-8F67ED8A0E1D}"/>
              </a:ext>
            </a:extLst>
          </p:cNvPr>
          <p:cNvSpPr txBox="1">
            <a:spLocks noChangeArrowheads="1"/>
          </p:cNvSpPr>
          <p:nvPr/>
        </p:nvSpPr>
        <p:spPr bwMode="auto">
          <a:xfrm>
            <a:off x="668741" y="1445732"/>
            <a:ext cx="2019690" cy="84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truth</a:t>
            </a:r>
          </a:p>
        </p:txBody>
      </p:sp>
      <p:sp>
        <p:nvSpPr>
          <p:cNvPr id="12" name="Rectangle 2">
            <a:extLst>
              <a:ext uri="{FF2B5EF4-FFF2-40B4-BE49-F238E27FC236}">
                <a16:creationId xmlns:a16="http://schemas.microsoft.com/office/drawing/2014/main" id="{4957E84B-F474-24CC-4BE7-F3DDD896D0D8}"/>
              </a:ext>
            </a:extLst>
          </p:cNvPr>
          <p:cNvSpPr txBox="1">
            <a:spLocks noChangeArrowheads="1"/>
          </p:cNvSpPr>
          <p:nvPr/>
        </p:nvSpPr>
        <p:spPr bwMode="auto">
          <a:xfrm>
            <a:off x="3393902" y="1470184"/>
            <a:ext cx="4218953" cy="78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this we know</a:t>
            </a:r>
          </a:p>
        </p:txBody>
      </p:sp>
      <p:sp>
        <p:nvSpPr>
          <p:cNvPr id="13" name="Rectangle 2">
            <a:extLst>
              <a:ext uri="{FF2B5EF4-FFF2-40B4-BE49-F238E27FC236}">
                <a16:creationId xmlns:a16="http://schemas.microsoft.com/office/drawing/2014/main" id="{690F6C5A-36C7-323F-BE97-8D7FFFAB897A}"/>
              </a:ext>
            </a:extLst>
          </p:cNvPr>
          <p:cNvSpPr txBox="1">
            <a:spLocks noChangeArrowheads="1"/>
          </p:cNvSpPr>
          <p:nvPr/>
        </p:nvSpPr>
        <p:spPr bwMode="auto">
          <a:xfrm>
            <a:off x="382509" y="2084796"/>
            <a:ext cx="4670504" cy="81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are of the truth</a:t>
            </a:r>
          </a:p>
        </p:txBody>
      </p:sp>
      <p:sp>
        <p:nvSpPr>
          <p:cNvPr id="14" name="Rectangle 2">
            <a:extLst>
              <a:ext uri="{FF2B5EF4-FFF2-40B4-BE49-F238E27FC236}">
                <a16:creationId xmlns:a16="http://schemas.microsoft.com/office/drawing/2014/main" id="{BE82D7DF-23E8-7B57-09D8-960EFD7B3C38}"/>
              </a:ext>
            </a:extLst>
          </p:cNvPr>
          <p:cNvSpPr txBox="1">
            <a:spLocks noChangeArrowheads="1"/>
          </p:cNvSpPr>
          <p:nvPr/>
        </p:nvSpPr>
        <p:spPr bwMode="auto">
          <a:xfrm>
            <a:off x="4622006" y="2073529"/>
            <a:ext cx="4250532" cy="83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shall assure</a:t>
            </a:r>
          </a:p>
        </p:txBody>
      </p:sp>
      <p:sp>
        <p:nvSpPr>
          <p:cNvPr id="15" name="Rectangle 2">
            <a:extLst>
              <a:ext uri="{FF2B5EF4-FFF2-40B4-BE49-F238E27FC236}">
                <a16:creationId xmlns:a16="http://schemas.microsoft.com/office/drawing/2014/main" id="{D4107E55-00B4-86AC-EEA1-04E1F081AE32}"/>
              </a:ext>
            </a:extLst>
          </p:cNvPr>
          <p:cNvSpPr txBox="1">
            <a:spLocks noChangeArrowheads="1"/>
          </p:cNvSpPr>
          <p:nvPr/>
        </p:nvSpPr>
        <p:spPr bwMode="auto">
          <a:xfrm>
            <a:off x="766764" y="2714974"/>
            <a:ext cx="5374344" cy="79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our hearts before Him</a:t>
            </a:r>
          </a:p>
        </p:txBody>
      </p:sp>
      <p:sp>
        <p:nvSpPr>
          <p:cNvPr id="16" name="Rectangle 2">
            <a:extLst>
              <a:ext uri="{FF2B5EF4-FFF2-40B4-BE49-F238E27FC236}">
                <a16:creationId xmlns:a16="http://schemas.microsoft.com/office/drawing/2014/main" id="{D3C0ADA5-68C8-8903-2C8C-D2930C58240B}"/>
              </a:ext>
            </a:extLst>
          </p:cNvPr>
          <p:cNvSpPr txBox="1">
            <a:spLocks noChangeArrowheads="1"/>
          </p:cNvSpPr>
          <p:nvPr/>
        </p:nvSpPr>
        <p:spPr bwMode="auto">
          <a:xfrm>
            <a:off x="6743700" y="2728621"/>
            <a:ext cx="1526458" cy="77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our</a:t>
            </a:r>
          </a:p>
        </p:txBody>
      </p:sp>
      <p:sp>
        <p:nvSpPr>
          <p:cNvPr id="17" name="Rectangle 2">
            <a:extLst>
              <a:ext uri="{FF2B5EF4-FFF2-40B4-BE49-F238E27FC236}">
                <a16:creationId xmlns:a16="http://schemas.microsoft.com/office/drawing/2014/main" id="{C7296D31-7A6C-46FD-3C32-D87DDB96FCEB}"/>
              </a:ext>
            </a:extLst>
          </p:cNvPr>
          <p:cNvSpPr txBox="1">
            <a:spLocks noChangeArrowheads="1"/>
          </p:cNvSpPr>
          <p:nvPr/>
        </p:nvSpPr>
        <p:spPr bwMode="auto">
          <a:xfrm>
            <a:off x="666750" y="3331370"/>
            <a:ext cx="1557338" cy="8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18" name="Rectangle 2">
            <a:extLst>
              <a:ext uri="{FF2B5EF4-FFF2-40B4-BE49-F238E27FC236}">
                <a16:creationId xmlns:a16="http://schemas.microsoft.com/office/drawing/2014/main" id="{76D0AE08-D49E-56A5-7A94-51C3FBDFDBFC}"/>
              </a:ext>
            </a:extLst>
          </p:cNvPr>
          <p:cNvSpPr txBox="1">
            <a:spLocks noChangeArrowheads="1"/>
          </p:cNvSpPr>
          <p:nvPr/>
        </p:nvSpPr>
        <p:spPr bwMode="auto">
          <a:xfrm>
            <a:off x="1952625" y="3354677"/>
            <a:ext cx="3358273" cy="77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condemns us,</a:t>
            </a:r>
          </a:p>
        </p:txBody>
      </p:sp>
      <p:sp>
        <p:nvSpPr>
          <p:cNvPr id="19" name="Rectangle 2">
            <a:extLst>
              <a:ext uri="{FF2B5EF4-FFF2-40B4-BE49-F238E27FC236}">
                <a16:creationId xmlns:a16="http://schemas.microsoft.com/office/drawing/2014/main" id="{55579334-40A1-C232-4FC6-3C0F12CB99E1}"/>
              </a:ext>
            </a:extLst>
          </p:cNvPr>
          <p:cNvSpPr txBox="1">
            <a:spLocks noChangeArrowheads="1"/>
          </p:cNvSpPr>
          <p:nvPr/>
        </p:nvSpPr>
        <p:spPr bwMode="auto">
          <a:xfrm>
            <a:off x="4926842" y="3358800"/>
            <a:ext cx="3659946" cy="76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is greater</a:t>
            </a:r>
          </a:p>
        </p:txBody>
      </p:sp>
      <p:sp>
        <p:nvSpPr>
          <p:cNvPr id="20" name="Rectangle 2">
            <a:extLst>
              <a:ext uri="{FF2B5EF4-FFF2-40B4-BE49-F238E27FC236}">
                <a16:creationId xmlns:a16="http://schemas.microsoft.com/office/drawing/2014/main" id="{DA63EF73-0744-DB4E-F30D-C62850292B40}"/>
              </a:ext>
            </a:extLst>
          </p:cNvPr>
          <p:cNvSpPr txBox="1">
            <a:spLocks noChangeArrowheads="1"/>
          </p:cNvSpPr>
          <p:nvPr/>
        </p:nvSpPr>
        <p:spPr bwMode="auto">
          <a:xfrm>
            <a:off x="357223" y="3956920"/>
            <a:ext cx="4694444" cy="81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 our heart, and</a:t>
            </a:r>
          </a:p>
        </p:txBody>
      </p:sp>
      <p:sp>
        <p:nvSpPr>
          <p:cNvPr id="21" name="Rectangle 2">
            <a:extLst>
              <a:ext uri="{FF2B5EF4-FFF2-40B4-BE49-F238E27FC236}">
                <a16:creationId xmlns:a16="http://schemas.microsoft.com/office/drawing/2014/main" id="{34119D33-4AD1-9D4C-F5B1-AC26511CC9CF}"/>
              </a:ext>
            </a:extLst>
          </p:cNvPr>
          <p:cNvSpPr txBox="1">
            <a:spLocks noChangeArrowheads="1"/>
          </p:cNvSpPr>
          <p:nvPr/>
        </p:nvSpPr>
        <p:spPr bwMode="auto">
          <a:xfrm>
            <a:off x="4558725" y="3984216"/>
            <a:ext cx="4216400" cy="76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knows all things</a:t>
            </a:r>
          </a:p>
        </p:txBody>
      </p:sp>
      <p:sp>
        <p:nvSpPr>
          <p:cNvPr id="22" name="Rectangle 2">
            <a:extLst>
              <a:ext uri="{FF2B5EF4-FFF2-40B4-BE49-F238E27FC236}">
                <a16:creationId xmlns:a16="http://schemas.microsoft.com/office/drawing/2014/main" id="{2188BD37-8431-5181-F1B9-A9F8C4600683}"/>
              </a:ext>
            </a:extLst>
          </p:cNvPr>
          <p:cNvSpPr txBox="1">
            <a:spLocks noChangeArrowheads="1"/>
          </p:cNvSpPr>
          <p:nvPr/>
        </p:nvSpPr>
        <p:spPr bwMode="auto">
          <a:xfrm>
            <a:off x="3030176" y="4598365"/>
            <a:ext cx="4227874" cy="78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our heart does</a:t>
            </a:r>
          </a:p>
        </p:txBody>
      </p:sp>
      <p:sp>
        <p:nvSpPr>
          <p:cNvPr id="23" name="Rectangle 2">
            <a:extLst>
              <a:ext uri="{FF2B5EF4-FFF2-40B4-BE49-F238E27FC236}">
                <a16:creationId xmlns:a16="http://schemas.microsoft.com/office/drawing/2014/main" id="{DC1E34E4-39BC-6CFA-C6FD-CD7CBE8C4896}"/>
              </a:ext>
            </a:extLst>
          </p:cNvPr>
          <p:cNvSpPr txBox="1">
            <a:spLocks noChangeArrowheads="1"/>
          </p:cNvSpPr>
          <p:nvPr/>
        </p:nvSpPr>
        <p:spPr bwMode="auto">
          <a:xfrm>
            <a:off x="6878471" y="4598365"/>
            <a:ext cx="10777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p>
        </p:txBody>
      </p:sp>
      <p:sp>
        <p:nvSpPr>
          <p:cNvPr id="24" name="Rectangle 2">
            <a:extLst>
              <a:ext uri="{FF2B5EF4-FFF2-40B4-BE49-F238E27FC236}">
                <a16:creationId xmlns:a16="http://schemas.microsoft.com/office/drawing/2014/main" id="{85EEEF99-6A35-6993-EF3D-D12CDAD5D50B}"/>
              </a:ext>
            </a:extLst>
          </p:cNvPr>
          <p:cNvSpPr txBox="1">
            <a:spLocks noChangeArrowheads="1"/>
          </p:cNvSpPr>
          <p:nvPr/>
        </p:nvSpPr>
        <p:spPr bwMode="auto">
          <a:xfrm>
            <a:off x="748245" y="5212514"/>
            <a:ext cx="3092712" cy="809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condemn us</a:t>
            </a:r>
          </a:p>
        </p:txBody>
      </p:sp>
      <p:sp>
        <p:nvSpPr>
          <p:cNvPr id="25" name="Rectangle 2">
            <a:extLst>
              <a:ext uri="{FF2B5EF4-FFF2-40B4-BE49-F238E27FC236}">
                <a16:creationId xmlns:a16="http://schemas.microsoft.com/office/drawing/2014/main" id="{780C2476-AA05-11CA-E618-B16CFAF6EA5D}"/>
              </a:ext>
            </a:extLst>
          </p:cNvPr>
          <p:cNvSpPr txBox="1">
            <a:spLocks noChangeArrowheads="1"/>
          </p:cNvSpPr>
          <p:nvPr/>
        </p:nvSpPr>
        <p:spPr bwMode="auto">
          <a:xfrm>
            <a:off x="3603008" y="5239810"/>
            <a:ext cx="2328685" cy="75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have</a:t>
            </a:r>
          </a:p>
        </p:txBody>
      </p:sp>
      <p:sp>
        <p:nvSpPr>
          <p:cNvPr id="26" name="Rectangle 2">
            <a:extLst>
              <a:ext uri="{FF2B5EF4-FFF2-40B4-BE49-F238E27FC236}">
                <a16:creationId xmlns:a16="http://schemas.microsoft.com/office/drawing/2014/main" id="{8185EF03-4737-2D95-637D-96D0CA5454E6}"/>
              </a:ext>
            </a:extLst>
          </p:cNvPr>
          <p:cNvSpPr txBox="1">
            <a:spLocks noChangeArrowheads="1"/>
          </p:cNvSpPr>
          <p:nvPr/>
        </p:nvSpPr>
        <p:spPr bwMode="auto">
          <a:xfrm>
            <a:off x="5607844" y="5227263"/>
            <a:ext cx="27398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confidence</a:t>
            </a:r>
          </a:p>
        </p:txBody>
      </p:sp>
      <p:sp>
        <p:nvSpPr>
          <p:cNvPr id="27" name="Rectangle 2">
            <a:extLst>
              <a:ext uri="{FF2B5EF4-FFF2-40B4-BE49-F238E27FC236}">
                <a16:creationId xmlns:a16="http://schemas.microsoft.com/office/drawing/2014/main" id="{CCD753AB-7B42-35C4-EB8E-9E948E9F83C1}"/>
              </a:ext>
            </a:extLst>
          </p:cNvPr>
          <p:cNvSpPr txBox="1">
            <a:spLocks noChangeArrowheads="1"/>
          </p:cNvSpPr>
          <p:nvPr/>
        </p:nvSpPr>
        <p:spPr bwMode="auto">
          <a:xfrm>
            <a:off x="1323831" y="5853959"/>
            <a:ext cx="30433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toward God</a:t>
            </a:r>
          </a:p>
        </p:txBody>
      </p:sp>
      <p:sp>
        <p:nvSpPr>
          <p:cNvPr id="28" name="Rectangle 2">
            <a:extLst>
              <a:ext uri="{FF2B5EF4-FFF2-40B4-BE49-F238E27FC236}">
                <a16:creationId xmlns:a16="http://schemas.microsoft.com/office/drawing/2014/main" id="{7FB440C4-C9EE-6C99-1D26-3720B070CC5E}"/>
              </a:ext>
            </a:extLst>
          </p:cNvPr>
          <p:cNvSpPr txBox="1">
            <a:spLocks noChangeArrowheads="1"/>
          </p:cNvSpPr>
          <p:nvPr/>
        </p:nvSpPr>
        <p:spPr bwMode="auto">
          <a:xfrm>
            <a:off x="2227385" y="2315621"/>
            <a:ext cx="1843112" cy="76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assure</a:t>
            </a:r>
          </a:p>
        </p:txBody>
      </p:sp>
      <p:sp>
        <p:nvSpPr>
          <p:cNvPr id="29" name="Rectangle 6">
            <a:extLst>
              <a:ext uri="{FF2B5EF4-FFF2-40B4-BE49-F238E27FC236}">
                <a16:creationId xmlns:a16="http://schemas.microsoft.com/office/drawing/2014/main" id="{35CD2765-7BB7-C1A8-1197-91EC6B1CEE27}"/>
              </a:ext>
            </a:extLst>
          </p:cNvPr>
          <p:cNvSpPr>
            <a:spLocks noChangeArrowheads="1"/>
          </p:cNvSpPr>
          <p:nvPr/>
        </p:nvSpPr>
        <p:spPr bwMode="auto">
          <a:xfrm>
            <a:off x="3769486" y="204788"/>
            <a:ext cx="781083" cy="68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 name="Arrow: Bent-Up 9">
            <a:extLst>
              <a:ext uri="{FF2B5EF4-FFF2-40B4-BE49-F238E27FC236}">
                <a16:creationId xmlns:a16="http://schemas.microsoft.com/office/drawing/2014/main" id="{D3018FA4-ACF4-6919-F498-9DD5C5E6CAB4}"/>
              </a:ext>
            </a:extLst>
          </p:cNvPr>
          <p:cNvSpPr/>
          <p:nvPr/>
        </p:nvSpPr>
        <p:spPr>
          <a:xfrm rot="5400000">
            <a:off x="1428244" y="970083"/>
            <a:ext cx="349096" cy="352845"/>
          </a:xfrm>
          <a:prstGeom prst="bentUpArrow">
            <a:avLst>
              <a:gd name="adj1" fmla="val 26365"/>
              <a:gd name="adj2" fmla="val 32031"/>
              <a:gd name="adj3" fmla="val 35156"/>
            </a:avLst>
          </a:prstGeom>
          <a:solidFill>
            <a:srgbClr val="FF99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6">
            <a:extLst>
              <a:ext uri="{FF2B5EF4-FFF2-40B4-BE49-F238E27FC236}">
                <a16:creationId xmlns:a16="http://schemas.microsoft.com/office/drawing/2014/main" id="{AC0ED409-74CD-FE15-CD5F-4C628F554947}"/>
              </a:ext>
            </a:extLst>
          </p:cNvPr>
          <p:cNvSpPr>
            <a:spLocks noChangeArrowheads="1"/>
          </p:cNvSpPr>
          <p:nvPr/>
        </p:nvSpPr>
        <p:spPr bwMode="auto">
          <a:xfrm>
            <a:off x="6125824" y="207169"/>
            <a:ext cx="798851" cy="67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2" name="Arrow: Bent-Up 9">
            <a:extLst>
              <a:ext uri="{FF2B5EF4-FFF2-40B4-BE49-F238E27FC236}">
                <a16:creationId xmlns:a16="http://schemas.microsoft.com/office/drawing/2014/main" id="{C0F02AEE-5C5B-C041-2D1C-480EB50A1A4F}"/>
              </a:ext>
            </a:extLst>
          </p:cNvPr>
          <p:cNvSpPr/>
          <p:nvPr/>
        </p:nvSpPr>
        <p:spPr>
          <a:xfrm rot="5400000" flipV="1">
            <a:off x="7360962" y="970731"/>
            <a:ext cx="349096" cy="351549"/>
          </a:xfrm>
          <a:prstGeom prst="bentUpArrow">
            <a:avLst>
              <a:gd name="adj1" fmla="val 26365"/>
              <a:gd name="adj2" fmla="val 32031"/>
              <a:gd name="adj3" fmla="val 35156"/>
            </a:avLst>
          </a:prstGeom>
          <a:solidFill>
            <a:srgbClr val="FF99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pledge">
            <a:extLst>
              <a:ext uri="{FF2B5EF4-FFF2-40B4-BE49-F238E27FC236}">
                <a16:creationId xmlns:a16="http://schemas.microsoft.com/office/drawing/2014/main" id="{A396640D-9291-AD21-74ED-E21335577542}"/>
              </a:ext>
            </a:extLst>
          </p:cNvPr>
          <p:cNvSpPr txBox="1">
            <a:spLocks noChangeArrowheads="1"/>
          </p:cNvSpPr>
          <p:nvPr/>
        </p:nvSpPr>
        <p:spPr bwMode="auto">
          <a:xfrm>
            <a:off x="2202220" y="2310458"/>
            <a:ext cx="188286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pledge</a:t>
            </a:r>
          </a:p>
        </p:txBody>
      </p:sp>
      <p:sp>
        <p:nvSpPr>
          <p:cNvPr id="34" name="declare">
            <a:extLst>
              <a:ext uri="{FF2B5EF4-FFF2-40B4-BE49-F238E27FC236}">
                <a16:creationId xmlns:a16="http://schemas.microsoft.com/office/drawing/2014/main" id="{8A28FB02-884D-C929-F594-EE919A00EDD0}"/>
              </a:ext>
            </a:extLst>
          </p:cNvPr>
          <p:cNvSpPr txBox="1">
            <a:spLocks noChangeArrowheads="1"/>
          </p:cNvSpPr>
          <p:nvPr/>
        </p:nvSpPr>
        <p:spPr bwMode="auto">
          <a:xfrm>
            <a:off x="2170548" y="2310458"/>
            <a:ext cx="19462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declare</a:t>
            </a:r>
          </a:p>
        </p:txBody>
      </p:sp>
      <p:sp>
        <p:nvSpPr>
          <p:cNvPr id="35" name="confirm">
            <a:extLst>
              <a:ext uri="{FF2B5EF4-FFF2-40B4-BE49-F238E27FC236}">
                <a16:creationId xmlns:a16="http://schemas.microsoft.com/office/drawing/2014/main" id="{958CEFED-421F-2246-49E0-A7337CD96298}"/>
              </a:ext>
            </a:extLst>
          </p:cNvPr>
          <p:cNvSpPr txBox="1">
            <a:spLocks noChangeArrowheads="1"/>
          </p:cNvSpPr>
          <p:nvPr/>
        </p:nvSpPr>
        <p:spPr bwMode="auto">
          <a:xfrm>
            <a:off x="2038177" y="2310458"/>
            <a:ext cx="221095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confirm</a:t>
            </a:r>
          </a:p>
        </p:txBody>
      </p:sp>
      <p:sp>
        <p:nvSpPr>
          <p:cNvPr id="36" name="comfort">
            <a:extLst>
              <a:ext uri="{FF2B5EF4-FFF2-40B4-BE49-F238E27FC236}">
                <a16:creationId xmlns:a16="http://schemas.microsoft.com/office/drawing/2014/main" id="{C7D61836-FD4E-8A56-1B4F-4B3F9583280B}"/>
              </a:ext>
            </a:extLst>
          </p:cNvPr>
          <p:cNvSpPr txBox="1">
            <a:spLocks noChangeArrowheads="1"/>
          </p:cNvSpPr>
          <p:nvPr/>
        </p:nvSpPr>
        <p:spPr bwMode="auto">
          <a:xfrm>
            <a:off x="2037976" y="2310458"/>
            <a:ext cx="221135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comfort</a:t>
            </a:r>
          </a:p>
        </p:txBody>
      </p:sp>
      <p:sp>
        <p:nvSpPr>
          <p:cNvPr id="37" name="advance">
            <a:extLst>
              <a:ext uri="{FF2B5EF4-FFF2-40B4-BE49-F238E27FC236}">
                <a16:creationId xmlns:a16="http://schemas.microsoft.com/office/drawing/2014/main" id="{519BA80A-376C-1AE2-CBA3-A18BABCB88AD}"/>
              </a:ext>
            </a:extLst>
          </p:cNvPr>
          <p:cNvSpPr txBox="1">
            <a:spLocks noChangeArrowheads="1"/>
          </p:cNvSpPr>
          <p:nvPr/>
        </p:nvSpPr>
        <p:spPr bwMode="auto">
          <a:xfrm>
            <a:off x="1977032" y="2310458"/>
            <a:ext cx="23332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advance</a:t>
            </a:r>
          </a:p>
        </p:txBody>
      </p:sp>
      <p:sp>
        <p:nvSpPr>
          <p:cNvPr id="38" name="promise">
            <a:extLst>
              <a:ext uri="{FF2B5EF4-FFF2-40B4-BE49-F238E27FC236}">
                <a16:creationId xmlns:a16="http://schemas.microsoft.com/office/drawing/2014/main" id="{ABDDE71D-BF53-7F22-3045-330E5F7F2BA0}"/>
              </a:ext>
            </a:extLst>
          </p:cNvPr>
          <p:cNvSpPr txBox="1">
            <a:spLocks noChangeArrowheads="1"/>
          </p:cNvSpPr>
          <p:nvPr/>
        </p:nvSpPr>
        <p:spPr bwMode="auto">
          <a:xfrm>
            <a:off x="1993965" y="2314303"/>
            <a:ext cx="23332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a:t>
            </a:r>
          </a:p>
        </p:txBody>
      </p:sp>
      <p:sp>
        <p:nvSpPr>
          <p:cNvPr id="39" name="Heart 10">
            <a:extLst>
              <a:ext uri="{FF2B5EF4-FFF2-40B4-BE49-F238E27FC236}">
                <a16:creationId xmlns:a16="http://schemas.microsoft.com/office/drawing/2014/main" id="{A5A598B3-FB24-4F09-8FA2-E3D8B9BA5449}"/>
              </a:ext>
            </a:extLst>
          </p:cNvPr>
          <p:cNvSpPr/>
          <p:nvPr/>
        </p:nvSpPr>
        <p:spPr bwMode="auto">
          <a:xfrm>
            <a:off x="3824202" y="3799948"/>
            <a:ext cx="609600" cy="685800"/>
          </a:xfrm>
          <a:prstGeom prst="heart">
            <a:avLst/>
          </a:prstGeom>
          <a:solidFill>
            <a:schemeClr val="tx1"/>
          </a:solidFill>
          <a:ln w="76200" cap="flat" cmpd="sng" algn="ctr">
            <a:noFill/>
            <a:prstDash val="solid"/>
            <a:round/>
            <a:headEnd type="none" w="med" len="med"/>
            <a:tailEnd type="none" w="med" len="med"/>
          </a:ln>
          <a:effectLst/>
          <a:scene3d>
            <a:camera prst="orthographicFront"/>
            <a:lightRig rig="contrasting" dir="t"/>
          </a:scene3d>
          <a:sp3d extrusionH="63500" contourW="44450" prstMaterial="metal">
            <a:bevelT w="152400" h="152400"/>
            <a:extrusionClr>
              <a:schemeClr val="tx1"/>
            </a:extrusionClr>
            <a:contourClr>
              <a:schemeClr val="bg1"/>
            </a:contourClr>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chemeClr val="tx1"/>
                </a:solidFill>
              </a:ln>
              <a:solidFill>
                <a:srgbClr val="FF0000"/>
              </a:solidFill>
              <a:effectLst/>
              <a:uLnTx/>
              <a:uFillTx/>
              <a:latin typeface="Arial" charset="0"/>
              <a:ea typeface="+mn-ea"/>
              <a:cs typeface="+mn-cs"/>
            </a:endParaRPr>
          </a:p>
        </p:txBody>
      </p:sp>
      <p:sp>
        <p:nvSpPr>
          <p:cNvPr id="40" name="Heart 10">
            <a:extLst>
              <a:ext uri="{FF2B5EF4-FFF2-40B4-BE49-F238E27FC236}">
                <a16:creationId xmlns:a16="http://schemas.microsoft.com/office/drawing/2014/main" id="{055B21F0-EA30-1130-33EA-90D58042238E}"/>
              </a:ext>
            </a:extLst>
          </p:cNvPr>
          <p:cNvSpPr/>
          <p:nvPr/>
        </p:nvSpPr>
        <p:spPr bwMode="auto">
          <a:xfrm>
            <a:off x="5163957" y="4866748"/>
            <a:ext cx="609600" cy="685800"/>
          </a:xfrm>
          <a:prstGeom prst="heart">
            <a:avLst/>
          </a:prstGeom>
          <a:solidFill>
            <a:schemeClr val="bg1"/>
          </a:solidFill>
          <a:ln w="28575" cap="flat" cmpd="sng" algn="ctr">
            <a:solidFill>
              <a:schemeClr val="bg1"/>
            </a:solidFill>
            <a:prstDash val="solid"/>
            <a:round/>
            <a:headEnd type="none" w="med" len="med"/>
            <a:tailEnd type="none" w="med" len="med"/>
          </a:ln>
          <a:effectLst/>
          <a:scene3d>
            <a:camera prst="orthographicFront"/>
            <a:lightRig rig="sunrise" dir="t"/>
          </a:scene3d>
          <a:sp3d prstMaterial="plastic">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41" name="Oval 44">
            <a:extLst>
              <a:ext uri="{FF2B5EF4-FFF2-40B4-BE49-F238E27FC236}">
                <a16:creationId xmlns:a16="http://schemas.microsoft.com/office/drawing/2014/main" id="{9663C2B1-55DF-0AED-49B2-DC8E416AE93F}"/>
              </a:ext>
            </a:extLst>
          </p:cNvPr>
          <p:cNvSpPr/>
          <p:nvPr/>
        </p:nvSpPr>
        <p:spPr>
          <a:xfrm>
            <a:off x="1027289" y="3524709"/>
            <a:ext cx="583179" cy="630016"/>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42" name="Oval 44">
            <a:extLst>
              <a:ext uri="{FF2B5EF4-FFF2-40B4-BE49-F238E27FC236}">
                <a16:creationId xmlns:a16="http://schemas.microsoft.com/office/drawing/2014/main" id="{8D516031-8034-7B52-2818-4CF4AF4A23AA}"/>
              </a:ext>
            </a:extLst>
          </p:cNvPr>
          <p:cNvSpPr/>
          <p:nvPr/>
        </p:nvSpPr>
        <p:spPr>
          <a:xfrm>
            <a:off x="5017888" y="3512326"/>
            <a:ext cx="568494" cy="64754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45" name="!!heart">
            <a:extLst>
              <a:ext uri="{FF2B5EF4-FFF2-40B4-BE49-F238E27FC236}">
                <a16:creationId xmlns:a16="http://schemas.microsoft.com/office/drawing/2014/main" id="{0F2C87C0-755F-45A2-FFA9-75038277C07B}"/>
              </a:ext>
            </a:extLst>
          </p:cNvPr>
          <p:cNvSpPr txBox="1">
            <a:spLocks noChangeArrowheads="1"/>
          </p:cNvSpPr>
          <p:nvPr/>
        </p:nvSpPr>
        <p:spPr bwMode="auto">
          <a:xfrm>
            <a:off x="409903" y="3977247"/>
            <a:ext cx="1374227" cy="73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635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47" name="Rectangle 2">
            <a:extLst>
              <a:ext uri="{FF2B5EF4-FFF2-40B4-BE49-F238E27FC236}">
                <a16:creationId xmlns:a16="http://schemas.microsoft.com/office/drawing/2014/main" id="{E26D5300-BDDF-90E9-C251-3F4B90872C6B}"/>
              </a:ext>
            </a:extLst>
          </p:cNvPr>
          <p:cNvSpPr txBox="1">
            <a:spLocks noChangeArrowheads="1"/>
          </p:cNvSpPr>
          <p:nvPr/>
        </p:nvSpPr>
        <p:spPr bwMode="auto">
          <a:xfrm>
            <a:off x="2176530" y="3479872"/>
            <a:ext cx="1723958" cy="74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100" b="1" kern="0" dirty="0">
                <a:ln w="17780" cmpd="sng">
                  <a:solidFill>
                    <a:srgbClr val="FFFFFF"/>
                  </a:solidFill>
                  <a:prstDash val="solid"/>
                  <a:miter lim="800000"/>
                </a:ln>
                <a:solidFill>
                  <a:srgbClr val="949494"/>
                </a:solidFill>
                <a:effectLst>
                  <a:glow rad="101600">
                    <a:schemeClr val="tx1"/>
                  </a:glow>
                  <a:outerShdw blurRad="50800" algn="tl" rotWithShape="0">
                    <a:srgbClr val="000000"/>
                  </a:outerShdw>
                </a:effectLst>
                <a:latin typeface="Calibri" panose="020F0502020204030204" pitchFamily="34" charset="0"/>
              </a:rPr>
              <a:t>heart</a:t>
            </a:r>
          </a:p>
        </p:txBody>
      </p:sp>
      <p:sp>
        <p:nvSpPr>
          <p:cNvPr id="46" name="Rectangle 2">
            <a:extLst>
              <a:ext uri="{FF2B5EF4-FFF2-40B4-BE49-F238E27FC236}">
                <a16:creationId xmlns:a16="http://schemas.microsoft.com/office/drawing/2014/main" id="{373981FD-F374-50A9-6B1E-AA04F4E3E5B0}"/>
              </a:ext>
            </a:extLst>
          </p:cNvPr>
          <p:cNvSpPr txBox="1">
            <a:spLocks noChangeArrowheads="1"/>
          </p:cNvSpPr>
          <p:nvPr/>
        </p:nvSpPr>
        <p:spPr bwMode="auto">
          <a:xfrm>
            <a:off x="6174132" y="3466993"/>
            <a:ext cx="1682778" cy="75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1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heart</a:t>
            </a:r>
          </a:p>
        </p:txBody>
      </p:sp>
      <p:sp>
        <p:nvSpPr>
          <p:cNvPr id="4" name="Rectangle 6">
            <a:extLst>
              <a:ext uri="{FF2B5EF4-FFF2-40B4-BE49-F238E27FC236}">
                <a16:creationId xmlns:a16="http://schemas.microsoft.com/office/drawing/2014/main" id="{5B5CAC71-AD1B-1825-F5A3-0DC81922F1F9}"/>
              </a:ext>
            </a:extLst>
          </p:cNvPr>
          <p:cNvSpPr>
            <a:spLocks noChangeArrowheads="1"/>
          </p:cNvSpPr>
          <p:nvPr/>
        </p:nvSpPr>
        <p:spPr bwMode="auto">
          <a:xfrm>
            <a:off x="2667000" y="827160"/>
            <a:ext cx="783648" cy="67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3" name="Rectangle 6">
            <a:extLst>
              <a:ext uri="{FF2B5EF4-FFF2-40B4-BE49-F238E27FC236}">
                <a16:creationId xmlns:a16="http://schemas.microsoft.com/office/drawing/2014/main" id="{49B9E706-167B-C5A8-D913-3F8EB3B775AE}"/>
              </a:ext>
            </a:extLst>
          </p:cNvPr>
          <p:cNvSpPr>
            <a:spLocks noChangeArrowheads="1"/>
          </p:cNvSpPr>
          <p:nvPr/>
        </p:nvSpPr>
        <p:spPr bwMode="auto">
          <a:xfrm>
            <a:off x="5301479" y="827160"/>
            <a:ext cx="839765" cy="67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8" name="Rectangle 2">
            <a:extLst>
              <a:ext uri="{FF2B5EF4-FFF2-40B4-BE49-F238E27FC236}">
                <a16:creationId xmlns:a16="http://schemas.microsoft.com/office/drawing/2014/main" id="{357BFDEF-CD04-A6FA-0D5F-218A275B7351}"/>
              </a:ext>
            </a:extLst>
          </p:cNvPr>
          <p:cNvSpPr txBox="1">
            <a:spLocks noChangeArrowheads="1"/>
          </p:cNvSpPr>
          <p:nvPr/>
        </p:nvSpPr>
        <p:spPr bwMode="auto">
          <a:xfrm>
            <a:off x="3067353" y="771677"/>
            <a:ext cx="1707847" cy="80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00FF00"/>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deed</a:t>
            </a:r>
          </a:p>
        </p:txBody>
      </p:sp>
      <p:sp>
        <p:nvSpPr>
          <p:cNvPr id="49" name="Rectangle 2">
            <a:extLst>
              <a:ext uri="{FF2B5EF4-FFF2-40B4-BE49-F238E27FC236}">
                <a16:creationId xmlns:a16="http://schemas.microsoft.com/office/drawing/2014/main" id="{7206E09C-A1D1-A4CF-E7E7-B33551F5F19B}"/>
              </a:ext>
            </a:extLst>
          </p:cNvPr>
          <p:cNvSpPr txBox="1">
            <a:spLocks noChangeArrowheads="1"/>
          </p:cNvSpPr>
          <p:nvPr/>
        </p:nvSpPr>
        <p:spPr bwMode="auto">
          <a:xfrm>
            <a:off x="5700093" y="786088"/>
            <a:ext cx="178444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00FF00"/>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p>
        </p:txBody>
      </p:sp>
    </p:spTree>
    <p:extLst>
      <p:ext uri="{BB962C8B-B14F-4D97-AF65-F5344CB8AC3E}">
        <p14:creationId xmlns:p14="http://schemas.microsoft.com/office/powerpoint/2010/main" val="66856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750" fill="hold"/>
                                        <p:tgtEl>
                                          <p:spTgt spid="6"/>
                                        </p:tgtEl>
                                        <p:attrNameLst>
                                          <p:attrName>ppt_w</p:attrName>
                                        </p:attrNameLst>
                                      </p:cBhvr>
                                      <p:tavLst>
                                        <p:tav tm="0">
                                          <p:val>
                                            <p:fltVal val="0"/>
                                          </p:val>
                                        </p:tav>
                                        <p:tav tm="100000">
                                          <p:val>
                                            <p:strVal val="#ppt_w"/>
                                          </p:val>
                                        </p:tav>
                                      </p:tavLst>
                                    </p:anim>
                                    <p:anim calcmode="lin" valueType="num">
                                      <p:cBhvr>
                                        <p:cTn id="11" dur="750" fill="hold"/>
                                        <p:tgtEl>
                                          <p:spTgt spid="6"/>
                                        </p:tgtEl>
                                        <p:attrNameLst>
                                          <p:attrName>ppt_h</p:attrName>
                                        </p:attrNameLst>
                                      </p:cBhvr>
                                      <p:tavLst>
                                        <p:tav tm="0">
                                          <p:val>
                                            <p:fltVal val="0"/>
                                          </p:val>
                                        </p:tav>
                                        <p:tav tm="100000">
                                          <p:val>
                                            <p:strVal val="#ppt_h"/>
                                          </p:val>
                                        </p:tav>
                                      </p:tavLst>
                                    </p:anim>
                                  </p:childTnLst>
                                </p:cTn>
                              </p:par>
                              <p:par>
                                <p:cTn id="12" presetID="6" presetClass="entr" presetSubtype="32" fill="hold" grpId="2"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7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5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5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5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5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50"/>
                                        <p:tgtEl>
                                          <p:spTgt spid="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25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250"/>
                                        <p:tgtEl>
                                          <p:spTgt spid="27"/>
                                        </p:tgtEl>
                                      </p:cBhvr>
                                    </p:animEffect>
                                  </p:childTnLst>
                                </p:cTn>
                              </p:par>
                              <p:par>
                                <p:cTn id="77" presetID="42" presetClass="path" presetSubtype="0" accel="50000" decel="50000" fill="hold" grpId="2" nodeType="withEffect">
                                  <p:stCondLst>
                                    <p:cond delay="0"/>
                                  </p:stCondLst>
                                  <p:childTnLst>
                                    <p:animMotion origin="layout" path="M -3.05556E-6 -1.85185E-6 L -0.43524 -0.00949 " pathEditMode="relative" rAng="0" ptsTypes="AA">
                                      <p:cBhvr>
                                        <p:cTn id="78" dur="2000" fill="hold"/>
                                        <p:tgtEl>
                                          <p:spTgt spid="8"/>
                                        </p:tgtEl>
                                        <p:attrNameLst>
                                          <p:attrName>ppt_x</p:attrName>
                                          <p:attrName>ppt_y</p:attrName>
                                        </p:attrNameLst>
                                      </p:cBhvr>
                                      <p:rCtr x="-21771" y="-486"/>
                                    </p:animMotion>
                                  </p:childTnLst>
                                </p:cTn>
                              </p:par>
                              <p:par>
                                <p:cTn id="79" presetID="42" presetClass="path" presetSubtype="0" accel="50000" decel="50000" fill="hold" grpId="2" nodeType="withEffect">
                                  <p:stCondLst>
                                    <p:cond delay="0"/>
                                  </p:stCondLst>
                                  <p:childTnLst>
                                    <p:animMotion origin="layout" path="M 2.77778E-6 4.44444E-6 L 0.40295 -0.1007 " pathEditMode="relative" rAng="0" ptsTypes="AA">
                                      <p:cBhvr>
                                        <p:cTn id="80" dur="2000" fill="hold"/>
                                        <p:tgtEl>
                                          <p:spTgt spid="9"/>
                                        </p:tgtEl>
                                        <p:attrNameLst>
                                          <p:attrName>ppt_x</p:attrName>
                                          <p:attrName>ppt_y</p:attrName>
                                        </p:attrNameLst>
                                      </p:cBhvr>
                                      <p:rCtr x="20139" y="-5046"/>
                                    </p:animMotion>
                                  </p:childTnLst>
                                </p:cTn>
                              </p:par>
                              <p:par>
                                <p:cTn id="81" presetID="42" presetClass="path" presetSubtype="0" accel="50000" decel="50000" fill="hold" grpId="2" nodeType="withEffect">
                                  <p:stCondLst>
                                    <p:cond delay="0"/>
                                  </p:stCondLst>
                                  <p:childTnLst>
                                    <p:animMotion origin="layout" path="M 4.72222E-6 2.96296E-6 L -0.32223 -0.00996 " pathEditMode="relative" rAng="0" ptsTypes="AA">
                                      <p:cBhvr>
                                        <p:cTn id="82" dur="2000" fill="hold"/>
                                        <p:tgtEl>
                                          <p:spTgt spid="10"/>
                                        </p:tgtEl>
                                        <p:attrNameLst>
                                          <p:attrName>ppt_x</p:attrName>
                                          <p:attrName>ppt_y</p:attrName>
                                        </p:attrNameLst>
                                      </p:cBhvr>
                                      <p:rCtr x="-16111" y="-509"/>
                                    </p:animMotion>
                                  </p:childTnLst>
                                </p:cTn>
                              </p:par>
                              <p:par>
                                <p:cTn id="83" presetID="42" presetClass="path" presetSubtype="0" accel="50000" decel="50000" fill="hold" grpId="2" nodeType="withEffect">
                                  <p:stCondLst>
                                    <p:cond delay="0"/>
                                  </p:stCondLst>
                                  <p:childTnLst>
                                    <p:animMotion origin="layout" path="M 3.05556E-6 -7.40741E-7 L 0.50868 -0.10116 " pathEditMode="relative" rAng="0" ptsTypes="AA">
                                      <p:cBhvr>
                                        <p:cTn id="84" dur="2000" fill="hold"/>
                                        <p:tgtEl>
                                          <p:spTgt spid="11"/>
                                        </p:tgtEl>
                                        <p:attrNameLst>
                                          <p:attrName>ppt_x</p:attrName>
                                          <p:attrName>ppt_y</p:attrName>
                                        </p:attrNameLst>
                                      </p:cBhvr>
                                      <p:rCtr x="25434" y="-5069"/>
                                    </p:animMotion>
                                  </p:childTnLst>
                                </p:cTn>
                              </p:par>
                              <p:par>
                                <p:cTn id="85" presetID="42" presetClass="path" presetSubtype="0" accel="50000" decel="50000" fill="hold" grpId="2" nodeType="withEffect">
                                  <p:stCondLst>
                                    <p:cond delay="0"/>
                                  </p:stCondLst>
                                  <p:childTnLst>
                                    <p:animMotion origin="layout" path="M 3.88889E-6 7.40741E-7 L -0.33195 0.03032 " pathEditMode="relative" rAng="0" ptsTypes="AA">
                                      <p:cBhvr>
                                        <p:cTn id="86" dur="2000" fill="hold"/>
                                        <p:tgtEl>
                                          <p:spTgt spid="12"/>
                                        </p:tgtEl>
                                        <p:attrNameLst>
                                          <p:attrName>ppt_x</p:attrName>
                                          <p:attrName>ppt_y</p:attrName>
                                        </p:attrNameLst>
                                      </p:cBhvr>
                                      <p:rCtr x="-16597" y="1505"/>
                                    </p:animMotion>
                                  </p:childTnLst>
                                </p:cTn>
                              </p:par>
                              <p:par>
                                <p:cTn id="87" presetID="42" presetClass="path" presetSubtype="0" accel="50000" decel="50000" fill="hold" grpId="2" nodeType="withEffect">
                                  <p:stCondLst>
                                    <p:cond delay="0"/>
                                  </p:stCondLst>
                                  <p:childTnLst>
                                    <p:animMotion origin="layout" path="M -2.22222E-6 -2.96296E-6 L 0.40174 -0.06134 " pathEditMode="relative" rAng="0" ptsTypes="AA">
                                      <p:cBhvr>
                                        <p:cTn id="88" dur="2000" fill="hold"/>
                                        <p:tgtEl>
                                          <p:spTgt spid="13"/>
                                        </p:tgtEl>
                                        <p:attrNameLst>
                                          <p:attrName>ppt_x</p:attrName>
                                          <p:attrName>ppt_y</p:attrName>
                                        </p:attrNameLst>
                                      </p:cBhvr>
                                      <p:rCtr x="20087" y="-3079"/>
                                    </p:animMotion>
                                  </p:childTnLst>
                                </p:cTn>
                              </p:par>
                              <p:par>
                                <p:cTn id="89" presetID="42" presetClass="path" presetSubtype="0" accel="50000" decel="50000" fill="hold" grpId="2" nodeType="withEffect">
                                  <p:stCondLst>
                                    <p:cond delay="0"/>
                                  </p:stCondLst>
                                  <p:childTnLst>
                                    <p:animMotion origin="layout" path="M 2.77778E-6 -2.96296E-6 L -0.50591 0.02986 " pathEditMode="relative" rAng="0" ptsTypes="AA">
                                      <p:cBhvr>
                                        <p:cTn id="90" dur="2000" fill="hold"/>
                                        <p:tgtEl>
                                          <p:spTgt spid="14"/>
                                        </p:tgtEl>
                                        <p:attrNameLst>
                                          <p:attrName>ppt_x</p:attrName>
                                          <p:attrName>ppt_y</p:attrName>
                                        </p:attrNameLst>
                                      </p:cBhvr>
                                      <p:rCtr x="-25295" y="1481"/>
                                    </p:animMotion>
                                  </p:childTnLst>
                                </p:cTn>
                              </p:par>
                              <p:par>
                                <p:cTn id="91" presetID="42" presetClass="path" presetSubtype="0" accel="50000" decel="50000" fill="hold" grpId="2" nodeType="withEffect">
                                  <p:stCondLst>
                                    <p:cond delay="0"/>
                                  </p:stCondLst>
                                  <p:childTnLst>
                                    <p:animMotion origin="layout" path="M -4.16667E-6 3.33333E-6 L 0.31771 -0.06111 " pathEditMode="relative" rAng="0" ptsTypes="AA">
                                      <p:cBhvr>
                                        <p:cTn id="92" dur="2000" fill="hold"/>
                                        <p:tgtEl>
                                          <p:spTgt spid="15"/>
                                        </p:tgtEl>
                                        <p:attrNameLst>
                                          <p:attrName>ppt_x</p:attrName>
                                          <p:attrName>ppt_y</p:attrName>
                                        </p:attrNameLst>
                                      </p:cBhvr>
                                      <p:rCtr x="15885" y="-3056"/>
                                    </p:animMotion>
                                  </p:childTnLst>
                                </p:cTn>
                              </p:par>
                              <p:par>
                                <p:cTn id="93" presetID="42" presetClass="path" presetSubtype="0" accel="50000" decel="50000" fill="hold" grpId="2" nodeType="withEffect">
                                  <p:stCondLst>
                                    <p:cond delay="0"/>
                                  </p:stCondLst>
                                  <p:childTnLst>
                                    <p:animMotion origin="layout" path="M 3.05556E-6 3.33333E-6 L -0.62778 0.10694 " pathEditMode="relative" rAng="0" ptsTypes="AA">
                                      <p:cBhvr>
                                        <p:cTn id="94" dur="2000" fill="hold"/>
                                        <p:tgtEl>
                                          <p:spTgt spid="16"/>
                                        </p:tgtEl>
                                        <p:attrNameLst>
                                          <p:attrName>ppt_x</p:attrName>
                                          <p:attrName>ppt_y</p:attrName>
                                        </p:attrNameLst>
                                      </p:cBhvr>
                                      <p:rCtr x="-31389" y="5347"/>
                                    </p:animMotion>
                                  </p:childTnLst>
                                </p:cTn>
                              </p:par>
                              <p:par>
                                <p:cTn id="95" presetID="42" presetClass="path" presetSubtype="0" accel="50000" decel="50000" fill="hold" grpId="2" nodeType="withEffect">
                                  <p:stCondLst>
                                    <p:cond delay="0"/>
                                  </p:stCondLst>
                                  <p:childTnLst>
                                    <p:animMotion origin="layout" path="M 3.88889E-6 -3.7037E-7 L 0.17482 0.01597 " pathEditMode="relative" rAng="0" ptsTypes="AA">
                                      <p:cBhvr>
                                        <p:cTn id="96" dur="2000" fill="hold"/>
                                        <p:tgtEl>
                                          <p:spTgt spid="17"/>
                                        </p:tgtEl>
                                        <p:attrNameLst>
                                          <p:attrName>ppt_x</p:attrName>
                                          <p:attrName>ppt_y</p:attrName>
                                        </p:attrNameLst>
                                      </p:cBhvr>
                                      <p:rCtr x="8733" y="787"/>
                                    </p:animMotion>
                                  </p:childTnLst>
                                </p:cTn>
                              </p:par>
                              <p:par>
                                <p:cTn id="97" presetID="42" presetClass="path" presetSubtype="0" accel="50000" decel="50000" fill="hold" grpId="2" nodeType="withEffect">
                                  <p:stCondLst>
                                    <p:cond delay="0"/>
                                  </p:stCondLst>
                                  <p:childTnLst>
                                    <p:animMotion origin="layout" path="M 1.38889E-6 -3.33333E-6 L -0.13438 0.10672 " pathEditMode="relative" rAng="0" ptsTypes="AA">
                                      <p:cBhvr>
                                        <p:cTn id="98" dur="2000" fill="hold"/>
                                        <p:tgtEl>
                                          <p:spTgt spid="18"/>
                                        </p:tgtEl>
                                        <p:attrNameLst>
                                          <p:attrName>ppt_x</p:attrName>
                                          <p:attrName>ppt_y</p:attrName>
                                        </p:attrNameLst>
                                      </p:cBhvr>
                                      <p:rCtr x="-6719" y="5324"/>
                                    </p:animMotion>
                                  </p:childTnLst>
                                </p:cTn>
                              </p:par>
                              <p:par>
                                <p:cTn id="99" presetID="42" presetClass="path" presetSubtype="0" accel="50000" decel="50000" fill="hold" grpId="2" nodeType="withEffect">
                                  <p:stCondLst>
                                    <p:cond delay="0"/>
                                  </p:stCondLst>
                                  <p:childTnLst>
                                    <p:animMotion origin="layout" path="M 1.11111E-6 -1.85185E-6 L -0.47587 0.19769 " pathEditMode="relative" rAng="0" ptsTypes="AA">
                                      <p:cBhvr>
                                        <p:cTn id="100" dur="2000" fill="hold"/>
                                        <p:tgtEl>
                                          <p:spTgt spid="19"/>
                                        </p:tgtEl>
                                        <p:attrNameLst>
                                          <p:attrName>ppt_x</p:attrName>
                                          <p:attrName>ppt_y</p:attrName>
                                        </p:attrNameLst>
                                      </p:cBhvr>
                                      <p:rCtr x="-23802" y="9884"/>
                                    </p:animMotion>
                                  </p:childTnLst>
                                </p:cTn>
                              </p:par>
                              <p:par>
                                <p:cTn id="101" presetID="42" presetClass="path" presetSubtype="0" accel="50000" decel="50000" fill="hold" grpId="2" nodeType="withEffect">
                                  <p:stCondLst>
                                    <p:cond delay="0"/>
                                  </p:stCondLst>
                                  <p:childTnLst>
                                    <p:animMotion origin="layout" path="M 2.77778E-7 -4.07407E-6 L -0.03316 0.19815 " pathEditMode="relative" rAng="0" ptsTypes="AA">
                                      <p:cBhvr>
                                        <p:cTn id="102" dur="2000" fill="hold"/>
                                        <p:tgtEl>
                                          <p:spTgt spid="20"/>
                                        </p:tgtEl>
                                        <p:attrNameLst>
                                          <p:attrName>ppt_x</p:attrName>
                                          <p:attrName>ppt_y</p:attrName>
                                        </p:attrNameLst>
                                      </p:cBhvr>
                                      <p:rCtr x="-1667" y="9907"/>
                                    </p:animMotion>
                                  </p:childTnLst>
                                </p:cTn>
                              </p:par>
                              <p:par>
                                <p:cTn id="103" presetID="42" presetClass="path" presetSubtype="0" accel="50000" decel="50000" fill="hold" grpId="2" nodeType="withEffect">
                                  <p:stCondLst>
                                    <p:cond delay="0"/>
                                  </p:stCondLst>
                                  <p:childTnLst>
                                    <p:animMotion origin="layout" path="M 3.33333E-6 -2.59259E-6 L -0.46615 0.28935 " pathEditMode="relative" rAng="0" ptsTypes="AA">
                                      <p:cBhvr>
                                        <p:cTn id="104" dur="2000" fill="hold"/>
                                        <p:tgtEl>
                                          <p:spTgt spid="21"/>
                                        </p:tgtEl>
                                        <p:attrNameLst>
                                          <p:attrName>ppt_x</p:attrName>
                                          <p:attrName>ppt_y</p:attrName>
                                        </p:attrNameLst>
                                      </p:cBhvr>
                                      <p:rCtr x="-23316" y="14468"/>
                                    </p:animMotion>
                                  </p:childTnLst>
                                </p:cTn>
                              </p:par>
                              <p:par>
                                <p:cTn id="105" presetID="42" presetClass="path" presetSubtype="0" accel="50000" decel="50000" fill="hold" grpId="2" nodeType="withEffect">
                                  <p:stCondLst>
                                    <p:cond delay="0"/>
                                  </p:stCondLst>
                                  <p:childTnLst>
                                    <p:animMotion origin="layout" path="M 0 2.22222E-6 L 0.19774 -0.16644 " pathEditMode="relative" rAng="0" ptsTypes="AA">
                                      <p:cBhvr>
                                        <p:cTn id="106" dur="2000" fill="hold"/>
                                        <p:tgtEl>
                                          <p:spTgt spid="22"/>
                                        </p:tgtEl>
                                        <p:attrNameLst>
                                          <p:attrName>ppt_x</p:attrName>
                                          <p:attrName>ppt_y</p:attrName>
                                        </p:attrNameLst>
                                      </p:cBhvr>
                                      <p:rCtr x="9878" y="-8333"/>
                                    </p:animMotion>
                                  </p:childTnLst>
                                </p:cTn>
                              </p:par>
                              <p:par>
                                <p:cTn id="107" presetID="42" presetClass="path" presetSubtype="0" accel="50000" decel="50000" fill="hold" grpId="2" nodeType="withEffect">
                                  <p:stCondLst>
                                    <p:cond delay="0"/>
                                  </p:stCondLst>
                                  <p:childTnLst>
                                    <p:animMotion origin="layout" path="M -1.11111E-6 -4.81481E-6 L -0.20087 -0.07523 " pathEditMode="relative" rAng="0" ptsTypes="AA">
                                      <p:cBhvr>
                                        <p:cTn id="108" dur="2000" fill="hold"/>
                                        <p:tgtEl>
                                          <p:spTgt spid="23"/>
                                        </p:tgtEl>
                                        <p:attrNameLst>
                                          <p:attrName>ppt_x</p:attrName>
                                          <p:attrName>ppt_y</p:attrName>
                                        </p:attrNameLst>
                                      </p:cBhvr>
                                      <p:rCtr x="-10052" y="-3773"/>
                                    </p:animMotion>
                                  </p:childTnLst>
                                </p:cTn>
                              </p:par>
                              <p:par>
                                <p:cTn id="109" presetID="42" presetClass="path" presetSubtype="0" accel="50000" decel="50000" fill="hold" grpId="2" nodeType="withEffect">
                                  <p:stCondLst>
                                    <p:cond delay="0"/>
                                  </p:stCondLst>
                                  <p:childTnLst>
                                    <p:animMotion origin="layout" path="M 1.94444E-6 -1.48148E-6 L 0.55555 -0.1669 " pathEditMode="relative" rAng="0" ptsTypes="AA">
                                      <p:cBhvr>
                                        <p:cTn id="110" dur="2000" fill="hold"/>
                                        <p:tgtEl>
                                          <p:spTgt spid="24"/>
                                        </p:tgtEl>
                                        <p:attrNameLst>
                                          <p:attrName>ppt_x</p:attrName>
                                          <p:attrName>ppt_y</p:attrName>
                                        </p:attrNameLst>
                                      </p:cBhvr>
                                      <p:rCtr x="27778" y="-8356"/>
                                    </p:animMotion>
                                  </p:childTnLst>
                                </p:cTn>
                              </p:par>
                              <p:par>
                                <p:cTn id="111" presetID="42" presetClass="path" presetSubtype="0" accel="50000" decel="50000" fill="hold" grpId="2" nodeType="withEffect">
                                  <p:stCondLst>
                                    <p:cond delay="0"/>
                                  </p:stCondLst>
                                  <p:childTnLst>
                                    <p:animMotion origin="layout" path="M -4.16667E-6 -4.44444E-6 L 0.23889 -0.07662 " pathEditMode="relative" rAng="0" ptsTypes="AA">
                                      <p:cBhvr>
                                        <p:cTn id="112" dur="2000" fill="hold"/>
                                        <p:tgtEl>
                                          <p:spTgt spid="25"/>
                                        </p:tgtEl>
                                        <p:attrNameLst>
                                          <p:attrName>ppt_x</p:attrName>
                                          <p:attrName>ppt_y</p:attrName>
                                        </p:attrNameLst>
                                      </p:cBhvr>
                                      <p:rCtr x="11944" y="-3843"/>
                                    </p:animMotion>
                                  </p:childTnLst>
                                </p:cTn>
                              </p:par>
                              <p:par>
                                <p:cTn id="113" presetID="42" presetClass="path" presetSubtype="0" accel="50000" decel="50000" fill="hold" grpId="2" nodeType="withEffect">
                                  <p:stCondLst>
                                    <p:cond delay="0"/>
                                  </p:stCondLst>
                                  <p:childTnLst>
                                    <p:animMotion origin="layout" path="M -8.33333E-7 -1.48148E-6 L -0.00312 0.01574 " pathEditMode="relative" rAng="0" ptsTypes="AA">
                                      <p:cBhvr>
                                        <p:cTn id="114" dur="2000" fill="hold"/>
                                        <p:tgtEl>
                                          <p:spTgt spid="26"/>
                                        </p:tgtEl>
                                        <p:attrNameLst>
                                          <p:attrName>ppt_x</p:attrName>
                                          <p:attrName>ppt_y</p:attrName>
                                        </p:attrNameLst>
                                      </p:cBhvr>
                                      <p:rCtr x="-156" y="787"/>
                                    </p:animMotion>
                                  </p:childTnLst>
                                </p:cTn>
                              </p:par>
                              <p:par>
                                <p:cTn id="115" presetID="42" presetClass="path" presetSubtype="0" accel="50000" decel="50000" fill="hold" grpId="2" nodeType="withEffect">
                                  <p:stCondLst>
                                    <p:cond delay="0"/>
                                  </p:stCondLst>
                                  <p:childTnLst>
                                    <p:animMotion origin="layout" path="M -1.11111E-6 3.33333E-6 L 0.44913 0.01458 " pathEditMode="relative" rAng="0" ptsTypes="AA">
                                      <p:cBhvr>
                                        <p:cTn id="116" dur="2000" fill="hold"/>
                                        <p:tgtEl>
                                          <p:spTgt spid="27"/>
                                        </p:tgtEl>
                                        <p:attrNameLst>
                                          <p:attrName>ppt_x</p:attrName>
                                          <p:attrName>ppt_y</p:attrName>
                                        </p:attrNameLst>
                                      </p:cBhvr>
                                      <p:rCtr x="22448" y="718"/>
                                    </p:animMotion>
                                  </p:childTnLst>
                                </p:cTn>
                              </p:par>
                              <p:par>
                                <p:cTn id="117" presetID="10" presetClass="exit" presetSubtype="0" fill="hold" grpId="1" nodeType="withEffect">
                                  <p:stCondLst>
                                    <p:cond delay="0"/>
                                  </p:stCondLst>
                                  <p:childTnLst>
                                    <p:animEffect transition="out" filter="fade">
                                      <p:cBhvr>
                                        <p:cTn id="118" dur="1250"/>
                                        <p:tgtEl>
                                          <p:spTgt spid="6"/>
                                        </p:tgtEl>
                                      </p:cBhvr>
                                    </p:animEffect>
                                    <p:set>
                                      <p:cBhvr>
                                        <p:cTn id="119" dur="1" fill="hold">
                                          <p:stCondLst>
                                            <p:cond delay="1249"/>
                                          </p:stCondLst>
                                        </p:cTn>
                                        <p:tgtEl>
                                          <p:spTgt spid="6"/>
                                        </p:tgtEl>
                                        <p:attrNameLst>
                                          <p:attrName>style.visibility</p:attrName>
                                        </p:attrNameLst>
                                      </p:cBhvr>
                                      <p:to>
                                        <p:strVal val="hidden"/>
                                      </p:to>
                                    </p:set>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5"/>
                                        </p:tgtEl>
                                        <p:attrNameLst>
                                          <p:attrName>style.visibility</p:attrName>
                                        </p:attrNameLst>
                                      </p:cBhvr>
                                      <p:to>
                                        <p:strVal val="visible"/>
                                      </p:to>
                                    </p:set>
                                    <p:animEffect transition="in" filter="fade">
                                      <p:cBhvr>
                                        <p:cTn id="123" dur="250"/>
                                        <p:tgtEl>
                                          <p:spTgt spid="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fade">
                                      <p:cBhvr>
                                        <p:cTn id="126" dur="250"/>
                                        <p:tgtEl>
                                          <p:spTgt spid="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250"/>
                                        <p:tgtEl>
                                          <p:spTgt spid="2"/>
                                        </p:tgtEl>
                                      </p:cBhvr>
                                    </p:animEffect>
                                  </p:childTnLst>
                                </p:cTn>
                              </p:par>
                              <p:par>
                                <p:cTn id="130" presetID="10" presetClass="exit" presetSubtype="0" fill="hold" grpId="1" nodeType="withEffect">
                                  <p:stCondLst>
                                    <p:cond delay="0"/>
                                  </p:stCondLst>
                                  <p:childTnLst>
                                    <p:animEffect transition="out" filter="fade">
                                      <p:cBhvr>
                                        <p:cTn id="131" dur="500"/>
                                        <p:tgtEl>
                                          <p:spTgt spid="8"/>
                                        </p:tgtEl>
                                      </p:cBhvr>
                                    </p:animEffect>
                                    <p:set>
                                      <p:cBhvr>
                                        <p:cTn id="132" dur="1" fill="hold">
                                          <p:stCondLst>
                                            <p:cond delay="499"/>
                                          </p:stCondLst>
                                        </p:cTn>
                                        <p:tgtEl>
                                          <p:spTgt spid="8"/>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9"/>
                                        </p:tgtEl>
                                      </p:cBhvr>
                                    </p:animEffect>
                                    <p:set>
                                      <p:cBhvr>
                                        <p:cTn id="135" dur="1" fill="hold">
                                          <p:stCondLst>
                                            <p:cond delay="499"/>
                                          </p:stCondLst>
                                        </p:cTn>
                                        <p:tgtEl>
                                          <p:spTgt spid="9"/>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1"/>
                                        </p:tgtEl>
                                      </p:cBhvr>
                                    </p:animEffect>
                                    <p:set>
                                      <p:cBhvr>
                                        <p:cTn id="141" dur="1" fill="hold">
                                          <p:stCondLst>
                                            <p:cond delay="499"/>
                                          </p:stCondLst>
                                        </p:cTn>
                                        <p:tgtEl>
                                          <p:spTgt spid="11"/>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2"/>
                                        </p:tgtEl>
                                      </p:cBhvr>
                                    </p:animEffect>
                                    <p:set>
                                      <p:cBhvr>
                                        <p:cTn id="144" dur="1" fill="hold">
                                          <p:stCondLst>
                                            <p:cond delay="499"/>
                                          </p:stCondLst>
                                        </p:cTn>
                                        <p:tgtEl>
                                          <p:spTgt spid="1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3"/>
                                        </p:tgtEl>
                                      </p:cBhvr>
                                    </p:animEffect>
                                    <p:set>
                                      <p:cBhvr>
                                        <p:cTn id="147" dur="1" fill="hold">
                                          <p:stCondLst>
                                            <p:cond delay="499"/>
                                          </p:stCondLst>
                                        </p:cTn>
                                        <p:tgtEl>
                                          <p:spTgt spid="13"/>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4"/>
                                        </p:tgtEl>
                                      </p:cBhvr>
                                    </p:animEffect>
                                    <p:set>
                                      <p:cBhvr>
                                        <p:cTn id="150" dur="1" fill="hold">
                                          <p:stCondLst>
                                            <p:cond delay="499"/>
                                          </p:stCondLst>
                                        </p:cTn>
                                        <p:tgtEl>
                                          <p:spTgt spid="14"/>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15"/>
                                        </p:tgtEl>
                                      </p:cBhvr>
                                    </p:animEffect>
                                    <p:set>
                                      <p:cBhvr>
                                        <p:cTn id="153" dur="1" fill="hold">
                                          <p:stCondLst>
                                            <p:cond delay="499"/>
                                          </p:stCondLst>
                                        </p:cTn>
                                        <p:tgtEl>
                                          <p:spTgt spid="1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6"/>
                                        </p:tgtEl>
                                      </p:cBhvr>
                                    </p:animEffect>
                                    <p:set>
                                      <p:cBhvr>
                                        <p:cTn id="156" dur="1" fill="hold">
                                          <p:stCondLst>
                                            <p:cond delay="499"/>
                                          </p:stCondLst>
                                        </p:cTn>
                                        <p:tgtEl>
                                          <p:spTgt spid="16"/>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18"/>
                                        </p:tgtEl>
                                      </p:cBhvr>
                                    </p:animEffect>
                                    <p:set>
                                      <p:cBhvr>
                                        <p:cTn id="162" dur="1" fill="hold">
                                          <p:stCondLst>
                                            <p:cond delay="499"/>
                                          </p:stCondLst>
                                        </p:cTn>
                                        <p:tgtEl>
                                          <p:spTgt spid="18"/>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9"/>
                                        </p:tgtEl>
                                      </p:cBhvr>
                                    </p:animEffect>
                                    <p:set>
                                      <p:cBhvr>
                                        <p:cTn id="165" dur="1" fill="hold">
                                          <p:stCondLst>
                                            <p:cond delay="499"/>
                                          </p:stCondLst>
                                        </p:cTn>
                                        <p:tgtEl>
                                          <p:spTgt spid="19"/>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0"/>
                                        </p:tgtEl>
                                      </p:cBhvr>
                                    </p:animEffect>
                                    <p:set>
                                      <p:cBhvr>
                                        <p:cTn id="168" dur="1" fill="hold">
                                          <p:stCondLst>
                                            <p:cond delay="499"/>
                                          </p:stCondLst>
                                        </p:cTn>
                                        <p:tgtEl>
                                          <p:spTgt spid="20"/>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1"/>
                                        </p:tgtEl>
                                      </p:cBhvr>
                                    </p:animEffect>
                                    <p:set>
                                      <p:cBhvr>
                                        <p:cTn id="171" dur="1" fill="hold">
                                          <p:stCondLst>
                                            <p:cond delay="499"/>
                                          </p:stCondLst>
                                        </p:cTn>
                                        <p:tgtEl>
                                          <p:spTgt spid="21"/>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2"/>
                                        </p:tgtEl>
                                      </p:cBhvr>
                                    </p:animEffect>
                                    <p:set>
                                      <p:cBhvr>
                                        <p:cTn id="174" dur="1" fill="hold">
                                          <p:stCondLst>
                                            <p:cond delay="499"/>
                                          </p:stCondLst>
                                        </p:cTn>
                                        <p:tgtEl>
                                          <p:spTgt spid="22"/>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
                                        </p:tgtEl>
                                      </p:cBhvr>
                                    </p:animEffect>
                                    <p:set>
                                      <p:cBhvr>
                                        <p:cTn id="177" dur="1" fill="hold">
                                          <p:stCondLst>
                                            <p:cond delay="499"/>
                                          </p:stCondLst>
                                        </p:cTn>
                                        <p:tgtEl>
                                          <p:spTgt spid="23"/>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4"/>
                                        </p:tgtEl>
                                      </p:cBhvr>
                                    </p:animEffect>
                                    <p:set>
                                      <p:cBhvr>
                                        <p:cTn id="180" dur="1" fill="hold">
                                          <p:stCondLst>
                                            <p:cond delay="499"/>
                                          </p:stCondLst>
                                        </p:cTn>
                                        <p:tgtEl>
                                          <p:spTgt spid="24"/>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5"/>
                                        </p:tgtEl>
                                      </p:cBhvr>
                                    </p:animEffect>
                                    <p:set>
                                      <p:cBhvr>
                                        <p:cTn id="183" dur="1" fill="hold">
                                          <p:stCondLst>
                                            <p:cond delay="499"/>
                                          </p:stCondLst>
                                        </p:cTn>
                                        <p:tgtEl>
                                          <p:spTgt spid="2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6"/>
                                        </p:tgtEl>
                                      </p:cBhvr>
                                    </p:animEffect>
                                    <p:set>
                                      <p:cBhvr>
                                        <p:cTn id="186" dur="1" fill="hold">
                                          <p:stCondLst>
                                            <p:cond delay="499"/>
                                          </p:stCondLst>
                                        </p:cTn>
                                        <p:tgtEl>
                                          <p:spTgt spid="26"/>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7"/>
                                        </p:tgtEl>
                                      </p:cBhvr>
                                    </p:animEffect>
                                    <p:set>
                                      <p:cBhvr>
                                        <p:cTn id="189" dur="1" fill="hold">
                                          <p:stCondLst>
                                            <p:cond delay="499"/>
                                          </p:stCondLst>
                                        </p:cTn>
                                        <p:tgtEl>
                                          <p:spTgt spid="27"/>
                                        </p:tgtEl>
                                        <p:attrNameLst>
                                          <p:attrName>style.visibility</p:attrName>
                                        </p:attrNameLst>
                                      </p:cBhvr>
                                      <p:to>
                                        <p:strVal val="hidden"/>
                                      </p:to>
                                    </p:set>
                                  </p:childTnLst>
                                </p:cTn>
                              </p:par>
                            </p:childTnLst>
                          </p:cTn>
                        </p:par>
                        <p:par>
                          <p:cTn id="190" fill="hold">
                            <p:stCondLst>
                              <p:cond delay="2500"/>
                            </p:stCondLst>
                            <p:childTnLst>
                              <p:par>
                                <p:cTn id="191" presetID="22" presetClass="entr" presetSubtype="8" fill="hold" grpId="0" nodeType="afterEffect">
                                  <p:stCondLst>
                                    <p:cond delay="0"/>
                                  </p:stCondLst>
                                  <p:childTnLst>
                                    <p:set>
                                      <p:cBhvr>
                                        <p:cTn id="192" dur="1" fill="hold">
                                          <p:stCondLst>
                                            <p:cond delay="0"/>
                                          </p:stCondLst>
                                        </p:cTn>
                                        <p:tgtEl>
                                          <p:spTgt spid="30"/>
                                        </p:tgtEl>
                                        <p:attrNameLst>
                                          <p:attrName>style.visibility</p:attrName>
                                        </p:attrNameLst>
                                      </p:cBhvr>
                                      <p:to>
                                        <p:strVal val="visible"/>
                                      </p:to>
                                    </p:set>
                                    <p:animEffect transition="in" filter="wipe(left)">
                                      <p:cBhvr>
                                        <p:cTn id="193" dur="500"/>
                                        <p:tgtEl>
                                          <p:spTgt spid="30"/>
                                        </p:tgtEl>
                                      </p:cBhvr>
                                    </p:animEffect>
                                  </p:childTnLst>
                                </p:cTn>
                              </p:par>
                              <p:par>
                                <p:cTn id="194" presetID="22" presetClass="entr" presetSubtype="2" fill="hold" grpId="0" nodeType="withEffect">
                                  <p:stCondLst>
                                    <p:cond delay="0"/>
                                  </p:stCondLst>
                                  <p:childTnLst>
                                    <p:set>
                                      <p:cBhvr>
                                        <p:cTn id="195" dur="1" fill="hold">
                                          <p:stCondLst>
                                            <p:cond delay="0"/>
                                          </p:stCondLst>
                                        </p:cTn>
                                        <p:tgtEl>
                                          <p:spTgt spid="32"/>
                                        </p:tgtEl>
                                        <p:attrNameLst>
                                          <p:attrName>style.visibility</p:attrName>
                                        </p:attrNameLst>
                                      </p:cBhvr>
                                      <p:to>
                                        <p:strVal val="visible"/>
                                      </p:to>
                                    </p:set>
                                    <p:animEffect transition="in" filter="wipe(right)">
                                      <p:cBhvr>
                                        <p:cTn id="196" dur="500"/>
                                        <p:tgtEl>
                                          <p:spTgt spid="32"/>
                                        </p:tgtEl>
                                      </p:cBhvr>
                                    </p:animEffect>
                                  </p:childTnLst>
                                </p:cTn>
                              </p:par>
                            </p:childTnLst>
                          </p:cTn>
                        </p:par>
                        <p:par>
                          <p:cTn id="197" fill="hold">
                            <p:stCondLst>
                              <p:cond delay="3000"/>
                            </p:stCondLst>
                            <p:childTnLst>
                              <p:par>
                                <p:cTn id="198" presetID="0" presetClass="entr" presetSubtype="0" fill="hold" grpId="0" nodeType="afterEffect">
                                  <p:stCondLst>
                                    <p:cond delay="250"/>
                                  </p:stCondLst>
                                  <p:childTnLst>
                                    <p:set>
                                      <p:cBhvr>
                                        <p:cTn id="199" dur="1" fill="hold">
                                          <p:stCondLst>
                                            <p:cond delay="0"/>
                                          </p:stCondLst>
                                        </p:cTn>
                                        <p:tgtEl>
                                          <p:spTgt spid="29"/>
                                        </p:tgtEl>
                                        <p:attrNameLst>
                                          <p:attrName>style.visibility</p:attrName>
                                        </p:attrNameLst>
                                      </p:cBhvr>
                                      <p:to>
                                        <p:strVal val="visible"/>
                                      </p:to>
                                    </p:set>
                                    <p:animEffect transition="in" filter="dissolve">
                                      <p:cBhvr>
                                        <p:cTn id="200" dur="500">
                                          <p:stCondLst>
                                            <p:cond delay="0"/>
                                          </p:stCondLst>
                                        </p:cTn>
                                        <p:tgtEl>
                                          <p:spTgt spid="29"/>
                                        </p:tgtEl>
                                      </p:cBhvr>
                                    </p:animEffect>
                                    <p:anim to="" calcmode="lin" valueType="num">
                                      <p:cBhvr>
                                        <p:cTn id="201"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02"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203" presetID="0" presetClass="entr" presetSubtype="0" fill="hold" grpId="0" nodeType="withEffect">
                                  <p:stCondLst>
                                    <p:cond delay="650"/>
                                  </p:stCondLst>
                                  <p:childTnLst>
                                    <p:set>
                                      <p:cBhvr>
                                        <p:cTn id="204" dur="1" fill="hold">
                                          <p:stCondLst>
                                            <p:cond delay="0"/>
                                          </p:stCondLst>
                                        </p:cTn>
                                        <p:tgtEl>
                                          <p:spTgt spid="31"/>
                                        </p:tgtEl>
                                        <p:attrNameLst>
                                          <p:attrName>style.visibility</p:attrName>
                                        </p:attrNameLst>
                                      </p:cBhvr>
                                      <p:to>
                                        <p:strVal val="visible"/>
                                      </p:to>
                                    </p:set>
                                    <p:animEffect transition="in" filter="dissolve">
                                      <p:cBhvr>
                                        <p:cTn id="205" dur="500">
                                          <p:stCondLst>
                                            <p:cond delay="0"/>
                                          </p:stCondLst>
                                        </p:cTn>
                                        <p:tgtEl>
                                          <p:spTgt spid="31"/>
                                        </p:tgtEl>
                                      </p:cBhvr>
                                    </p:animEffect>
                                    <p:anim to="" calcmode="lin" valueType="num">
                                      <p:cBhvr>
                                        <p:cTn id="206"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07"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208" presetID="0" presetClass="entr" presetSubtype="0" fill="hold" grpId="0" nodeType="withEffect">
                                  <p:stCondLst>
                                    <p:cond delay="1150"/>
                                  </p:stCondLst>
                                  <p:childTnLst>
                                    <p:set>
                                      <p:cBhvr>
                                        <p:cTn id="209" dur="1" fill="hold">
                                          <p:stCondLst>
                                            <p:cond delay="0"/>
                                          </p:stCondLst>
                                        </p:cTn>
                                        <p:tgtEl>
                                          <p:spTgt spid="4"/>
                                        </p:tgtEl>
                                        <p:attrNameLst>
                                          <p:attrName>style.visibility</p:attrName>
                                        </p:attrNameLst>
                                      </p:cBhvr>
                                      <p:to>
                                        <p:strVal val="visible"/>
                                      </p:to>
                                    </p:set>
                                    <p:animEffect transition="in" filter="dissolve">
                                      <p:cBhvr>
                                        <p:cTn id="210" dur="500">
                                          <p:stCondLst>
                                            <p:cond delay="0"/>
                                          </p:stCondLst>
                                        </p:cTn>
                                        <p:tgtEl>
                                          <p:spTgt spid="4"/>
                                        </p:tgtEl>
                                      </p:cBhvr>
                                    </p:animEffect>
                                    <p:anim to="" calcmode="lin" valueType="num">
                                      <p:cBhvr>
                                        <p:cTn id="21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2"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13" presetID="0" presetClass="entr" presetSubtype="0" fill="hold" grpId="0" nodeType="withEffect">
                                  <p:stCondLst>
                                    <p:cond delay="1500"/>
                                  </p:stCondLst>
                                  <p:childTnLst>
                                    <p:set>
                                      <p:cBhvr>
                                        <p:cTn id="214" dur="1" fill="hold">
                                          <p:stCondLst>
                                            <p:cond delay="0"/>
                                          </p:stCondLst>
                                        </p:cTn>
                                        <p:tgtEl>
                                          <p:spTgt spid="43"/>
                                        </p:tgtEl>
                                        <p:attrNameLst>
                                          <p:attrName>style.visibility</p:attrName>
                                        </p:attrNameLst>
                                      </p:cBhvr>
                                      <p:to>
                                        <p:strVal val="visible"/>
                                      </p:to>
                                    </p:set>
                                    <p:animEffect transition="in" filter="dissolve">
                                      <p:cBhvr>
                                        <p:cTn id="215" dur="500">
                                          <p:stCondLst>
                                            <p:cond delay="0"/>
                                          </p:stCondLst>
                                        </p:cTn>
                                        <p:tgtEl>
                                          <p:spTgt spid="43"/>
                                        </p:tgtEl>
                                      </p:cBhvr>
                                    </p:animEffect>
                                    <p:anim to="" calcmode="lin" valueType="num">
                                      <p:cBhvr>
                                        <p:cTn id="216"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217" dur="500" fill="hold">
                                          <p:stCondLst>
                                            <p:cond delay="0"/>
                                          </p:stCondLst>
                                        </p:cTn>
                                        <p:tgtEl>
                                          <p:spTgt spid="43"/>
                                        </p:tgtEl>
                                        <p:attrNameLst>
                                          <p:attrName>ppt_h</p:attrName>
                                        </p:attrNameLst>
                                      </p:cBhvr>
                                      <p:tavLst>
                                        <p:tav tm="0">
                                          <p:val>
                                            <p:strVal val="#ppt_h*4"/>
                                          </p:val>
                                        </p:tav>
                                        <p:tav tm="100000">
                                          <p:val>
                                            <p:strVal val="#ppt_h"/>
                                          </p:val>
                                        </p:tav>
                                      </p:tavLst>
                                    </p:anim>
                                  </p:childTnLst>
                                </p:cTn>
                              </p:par>
                            </p:childTnLst>
                          </p:cTn>
                        </p:par>
                      </p:childTnLst>
                    </p:cTn>
                  </p:par>
                  <p:par>
                    <p:cTn id="218" fill="hold">
                      <p:stCondLst>
                        <p:cond delay="indefinite"/>
                      </p:stCondLst>
                      <p:childTnLst>
                        <p:par>
                          <p:cTn id="219" fill="hold">
                            <p:stCondLst>
                              <p:cond delay="0"/>
                            </p:stCondLst>
                            <p:childTnLst>
                              <p:par>
                                <p:cTn id="220" presetID="17" presetClass="entr" presetSubtype="1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 calcmode="lin" valueType="num">
                                      <p:cBhvr>
                                        <p:cTn id="222" dur="500" fill="hold"/>
                                        <p:tgtEl>
                                          <p:spTgt spid="48"/>
                                        </p:tgtEl>
                                        <p:attrNameLst>
                                          <p:attrName>ppt_w</p:attrName>
                                        </p:attrNameLst>
                                      </p:cBhvr>
                                      <p:tavLst>
                                        <p:tav tm="0">
                                          <p:val>
                                            <p:fltVal val="0"/>
                                          </p:val>
                                        </p:tav>
                                        <p:tav tm="100000">
                                          <p:val>
                                            <p:strVal val="#ppt_w"/>
                                          </p:val>
                                        </p:tav>
                                      </p:tavLst>
                                    </p:anim>
                                    <p:anim calcmode="lin" valueType="num">
                                      <p:cBhvr>
                                        <p:cTn id="223" dur="500" fill="hold"/>
                                        <p:tgtEl>
                                          <p:spTgt spid="48"/>
                                        </p:tgtEl>
                                        <p:attrNameLst>
                                          <p:attrName>ppt_h</p:attrName>
                                        </p:attrNameLst>
                                      </p:cBhvr>
                                      <p:tavLst>
                                        <p:tav tm="0">
                                          <p:val>
                                            <p:strVal val="#ppt_h"/>
                                          </p:val>
                                        </p:tav>
                                        <p:tav tm="100000">
                                          <p:val>
                                            <p:strVal val="#ppt_h"/>
                                          </p:val>
                                        </p:tav>
                                      </p:tavLst>
                                    </p:anim>
                                  </p:childTnLst>
                                </p:cTn>
                              </p:par>
                              <p:par>
                                <p:cTn id="224" presetID="17" presetClass="entr" presetSubtype="10" fill="hold" grpId="0" nodeType="withEffect">
                                  <p:stCondLst>
                                    <p:cond delay="400"/>
                                  </p:stCondLst>
                                  <p:childTnLst>
                                    <p:set>
                                      <p:cBhvr>
                                        <p:cTn id="225" dur="1" fill="hold">
                                          <p:stCondLst>
                                            <p:cond delay="0"/>
                                          </p:stCondLst>
                                        </p:cTn>
                                        <p:tgtEl>
                                          <p:spTgt spid="49"/>
                                        </p:tgtEl>
                                        <p:attrNameLst>
                                          <p:attrName>style.visibility</p:attrName>
                                        </p:attrNameLst>
                                      </p:cBhvr>
                                      <p:to>
                                        <p:strVal val="visible"/>
                                      </p:to>
                                    </p:set>
                                    <p:anim calcmode="lin" valueType="num">
                                      <p:cBhvr>
                                        <p:cTn id="226" dur="500" fill="hold"/>
                                        <p:tgtEl>
                                          <p:spTgt spid="49"/>
                                        </p:tgtEl>
                                        <p:attrNameLst>
                                          <p:attrName>ppt_w</p:attrName>
                                        </p:attrNameLst>
                                      </p:cBhvr>
                                      <p:tavLst>
                                        <p:tav tm="0">
                                          <p:val>
                                            <p:fltVal val="0"/>
                                          </p:val>
                                        </p:tav>
                                        <p:tav tm="100000">
                                          <p:val>
                                            <p:strVal val="#ppt_w"/>
                                          </p:val>
                                        </p:tav>
                                      </p:tavLst>
                                    </p:anim>
                                    <p:anim calcmode="lin" valueType="num">
                                      <p:cBhvr>
                                        <p:cTn id="227"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228" fill="hold">
                      <p:stCondLst>
                        <p:cond delay="indefinite"/>
                      </p:stCondLst>
                      <p:childTnLst>
                        <p:par>
                          <p:cTn id="229" fill="hold">
                            <p:stCondLst>
                              <p:cond delay="0"/>
                            </p:stCondLst>
                            <p:childTnLst>
                              <p:par>
                                <p:cTn id="230" presetID="23" presetClass="entr" presetSubtype="16" fill="hold" grpId="0" nodeType="clickEffect">
                                  <p:stCondLst>
                                    <p:cond delay="0"/>
                                  </p:stCondLst>
                                  <p:childTnLst>
                                    <p:set>
                                      <p:cBhvr>
                                        <p:cTn id="231" dur="1" fill="hold">
                                          <p:stCondLst>
                                            <p:cond delay="0"/>
                                          </p:stCondLst>
                                        </p:cTn>
                                        <p:tgtEl>
                                          <p:spTgt spid="28"/>
                                        </p:tgtEl>
                                        <p:attrNameLst>
                                          <p:attrName>style.visibility</p:attrName>
                                        </p:attrNameLst>
                                      </p:cBhvr>
                                      <p:to>
                                        <p:strVal val="visible"/>
                                      </p:to>
                                    </p:set>
                                    <p:anim calcmode="lin" valueType="num">
                                      <p:cBhvr>
                                        <p:cTn id="232" dur="500" fill="hold"/>
                                        <p:tgtEl>
                                          <p:spTgt spid="28"/>
                                        </p:tgtEl>
                                        <p:attrNameLst>
                                          <p:attrName>ppt_w</p:attrName>
                                        </p:attrNameLst>
                                      </p:cBhvr>
                                      <p:tavLst>
                                        <p:tav tm="0">
                                          <p:val>
                                            <p:fltVal val="0"/>
                                          </p:val>
                                        </p:tav>
                                        <p:tav tm="100000">
                                          <p:val>
                                            <p:strVal val="#ppt_w"/>
                                          </p:val>
                                        </p:tav>
                                      </p:tavLst>
                                    </p:anim>
                                    <p:anim calcmode="lin" valueType="num">
                                      <p:cBhvr>
                                        <p:cTn id="233"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3" presetClass="entr" presetSubtype="16" fill="hold" grpId="0" nodeType="clickEffect">
                                  <p:stCondLst>
                                    <p:cond delay="250"/>
                                  </p:stCondLst>
                                  <p:childTnLst>
                                    <p:set>
                                      <p:cBhvr>
                                        <p:cTn id="237" dur="1" fill="hold">
                                          <p:stCondLst>
                                            <p:cond delay="0"/>
                                          </p:stCondLst>
                                        </p:cTn>
                                        <p:tgtEl>
                                          <p:spTgt spid="33"/>
                                        </p:tgtEl>
                                        <p:attrNameLst>
                                          <p:attrName>style.visibility</p:attrName>
                                        </p:attrNameLst>
                                      </p:cBhvr>
                                      <p:to>
                                        <p:strVal val="visible"/>
                                      </p:to>
                                    </p:set>
                                    <p:anim calcmode="lin" valueType="num">
                                      <p:cBhvr>
                                        <p:cTn id="238" dur="500" fill="hold"/>
                                        <p:tgtEl>
                                          <p:spTgt spid="33"/>
                                        </p:tgtEl>
                                        <p:attrNameLst>
                                          <p:attrName>ppt_w</p:attrName>
                                        </p:attrNameLst>
                                      </p:cBhvr>
                                      <p:tavLst>
                                        <p:tav tm="0">
                                          <p:val>
                                            <p:fltVal val="0"/>
                                          </p:val>
                                        </p:tav>
                                        <p:tav tm="100000">
                                          <p:val>
                                            <p:strVal val="#ppt_w"/>
                                          </p:val>
                                        </p:tav>
                                      </p:tavLst>
                                    </p:anim>
                                    <p:anim calcmode="lin" valueType="num">
                                      <p:cBhvr>
                                        <p:cTn id="239" dur="500" fill="hold"/>
                                        <p:tgtEl>
                                          <p:spTgt spid="33"/>
                                        </p:tgtEl>
                                        <p:attrNameLst>
                                          <p:attrName>ppt_h</p:attrName>
                                        </p:attrNameLst>
                                      </p:cBhvr>
                                      <p:tavLst>
                                        <p:tav tm="0">
                                          <p:val>
                                            <p:fltVal val="0"/>
                                          </p:val>
                                        </p:tav>
                                        <p:tav tm="100000">
                                          <p:val>
                                            <p:strVal val="#ppt_h"/>
                                          </p:val>
                                        </p:tav>
                                      </p:tavLst>
                                    </p:anim>
                                  </p:childTnLst>
                                </p:cTn>
                              </p:par>
                              <p:par>
                                <p:cTn id="240" presetID="23" presetClass="exit" presetSubtype="32" fill="hold" grpId="1" nodeType="withEffect">
                                  <p:stCondLst>
                                    <p:cond delay="0"/>
                                  </p:stCondLst>
                                  <p:childTnLst>
                                    <p:anim calcmode="lin" valueType="num">
                                      <p:cBhvr>
                                        <p:cTn id="241" dur="500"/>
                                        <p:tgtEl>
                                          <p:spTgt spid="28"/>
                                        </p:tgtEl>
                                        <p:attrNameLst>
                                          <p:attrName>ppt_w</p:attrName>
                                        </p:attrNameLst>
                                      </p:cBhvr>
                                      <p:tavLst>
                                        <p:tav tm="0">
                                          <p:val>
                                            <p:strVal val="ppt_w"/>
                                          </p:val>
                                        </p:tav>
                                        <p:tav tm="100000">
                                          <p:val>
                                            <p:fltVal val="0"/>
                                          </p:val>
                                        </p:tav>
                                      </p:tavLst>
                                    </p:anim>
                                    <p:anim calcmode="lin" valueType="num">
                                      <p:cBhvr>
                                        <p:cTn id="242" dur="500"/>
                                        <p:tgtEl>
                                          <p:spTgt spid="28"/>
                                        </p:tgtEl>
                                        <p:attrNameLst>
                                          <p:attrName>ppt_h</p:attrName>
                                        </p:attrNameLst>
                                      </p:cBhvr>
                                      <p:tavLst>
                                        <p:tav tm="0">
                                          <p:val>
                                            <p:strVal val="ppt_h"/>
                                          </p:val>
                                        </p:tav>
                                        <p:tav tm="100000">
                                          <p:val>
                                            <p:fltVal val="0"/>
                                          </p:val>
                                        </p:tav>
                                      </p:tavLst>
                                    </p:anim>
                                    <p:set>
                                      <p:cBhvr>
                                        <p:cTn id="243" dur="1" fill="hold">
                                          <p:stCondLst>
                                            <p:cond delay="499"/>
                                          </p:stCondLst>
                                        </p:cTn>
                                        <p:tgtEl>
                                          <p:spTgt spid="28"/>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23" presetClass="entr" presetSubtype="16" fill="hold" grpId="0" nodeType="clickEffect">
                                  <p:stCondLst>
                                    <p:cond delay="250"/>
                                  </p:stCondLst>
                                  <p:childTnLst>
                                    <p:set>
                                      <p:cBhvr>
                                        <p:cTn id="247" dur="1" fill="hold">
                                          <p:stCondLst>
                                            <p:cond delay="0"/>
                                          </p:stCondLst>
                                        </p:cTn>
                                        <p:tgtEl>
                                          <p:spTgt spid="34"/>
                                        </p:tgtEl>
                                        <p:attrNameLst>
                                          <p:attrName>style.visibility</p:attrName>
                                        </p:attrNameLst>
                                      </p:cBhvr>
                                      <p:to>
                                        <p:strVal val="visible"/>
                                      </p:to>
                                    </p:set>
                                    <p:anim calcmode="lin" valueType="num">
                                      <p:cBhvr>
                                        <p:cTn id="248" dur="500" fill="hold"/>
                                        <p:tgtEl>
                                          <p:spTgt spid="34"/>
                                        </p:tgtEl>
                                        <p:attrNameLst>
                                          <p:attrName>ppt_w</p:attrName>
                                        </p:attrNameLst>
                                      </p:cBhvr>
                                      <p:tavLst>
                                        <p:tav tm="0">
                                          <p:val>
                                            <p:fltVal val="0"/>
                                          </p:val>
                                        </p:tav>
                                        <p:tav tm="100000">
                                          <p:val>
                                            <p:strVal val="#ppt_w"/>
                                          </p:val>
                                        </p:tav>
                                      </p:tavLst>
                                    </p:anim>
                                    <p:anim calcmode="lin" valueType="num">
                                      <p:cBhvr>
                                        <p:cTn id="249" dur="500" fill="hold"/>
                                        <p:tgtEl>
                                          <p:spTgt spid="34"/>
                                        </p:tgtEl>
                                        <p:attrNameLst>
                                          <p:attrName>ppt_h</p:attrName>
                                        </p:attrNameLst>
                                      </p:cBhvr>
                                      <p:tavLst>
                                        <p:tav tm="0">
                                          <p:val>
                                            <p:fltVal val="0"/>
                                          </p:val>
                                        </p:tav>
                                        <p:tav tm="100000">
                                          <p:val>
                                            <p:strVal val="#ppt_h"/>
                                          </p:val>
                                        </p:tav>
                                      </p:tavLst>
                                    </p:anim>
                                  </p:childTnLst>
                                </p:cTn>
                              </p:par>
                              <p:par>
                                <p:cTn id="250" presetID="23" presetClass="exit" presetSubtype="32" fill="hold" grpId="1" nodeType="withEffect">
                                  <p:stCondLst>
                                    <p:cond delay="0"/>
                                  </p:stCondLst>
                                  <p:childTnLst>
                                    <p:anim calcmode="lin" valueType="num">
                                      <p:cBhvr>
                                        <p:cTn id="251" dur="500"/>
                                        <p:tgtEl>
                                          <p:spTgt spid="33"/>
                                        </p:tgtEl>
                                        <p:attrNameLst>
                                          <p:attrName>ppt_w</p:attrName>
                                        </p:attrNameLst>
                                      </p:cBhvr>
                                      <p:tavLst>
                                        <p:tav tm="0">
                                          <p:val>
                                            <p:strVal val="ppt_w"/>
                                          </p:val>
                                        </p:tav>
                                        <p:tav tm="100000">
                                          <p:val>
                                            <p:fltVal val="0"/>
                                          </p:val>
                                        </p:tav>
                                      </p:tavLst>
                                    </p:anim>
                                    <p:anim calcmode="lin" valueType="num">
                                      <p:cBhvr>
                                        <p:cTn id="252" dur="500"/>
                                        <p:tgtEl>
                                          <p:spTgt spid="33"/>
                                        </p:tgtEl>
                                        <p:attrNameLst>
                                          <p:attrName>ppt_h</p:attrName>
                                        </p:attrNameLst>
                                      </p:cBhvr>
                                      <p:tavLst>
                                        <p:tav tm="0">
                                          <p:val>
                                            <p:strVal val="ppt_h"/>
                                          </p:val>
                                        </p:tav>
                                        <p:tav tm="100000">
                                          <p:val>
                                            <p:fltVal val="0"/>
                                          </p:val>
                                        </p:tav>
                                      </p:tavLst>
                                    </p:anim>
                                    <p:set>
                                      <p:cBhvr>
                                        <p:cTn id="253" dur="1" fill="hold">
                                          <p:stCondLst>
                                            <p:cond delay="499"/>
                                          </p:stCondLst>
                                        </p:cTn>
                                        <p:tgtEl>
                                          <p:spTgt spid="33"/>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23" presetClass="entr" presetSubtype="16" fill="hold" grpId="0" nodeType="clickEffect">
                                  <p:stCondLst>
                                    <p:cond delay="250"/>
                                  </p:stCondLst>
                                  <p:childTnLst>
                                    <p:set>
                                      <p:cBhvr>
                                        <p:cTn id="257" dur="1" fill="hold">
                                          <p:stCondLst>
                                            <p:cond delay="0"/>
                                          </p:stCondLst>
                                        </p:cTn>
                                        <p:tgtEl>
                                          <p:spTgt spid="35"/>
                                        </p:tgtEl>
                                        <p:attrNameLst>
                                          <p:attrName>style.visibility</p:attrName>
                                        </p:attrNameLst>
                                      </p:cBhvr>
                                      <p:to>
                                        <p:strVal val="visible"/>
                                      </p:to>
                                    </p:set>
                                    <p:anim calcmode="lin" valueType="num">
                                      <p:cBhvr>
                                        <p:cTn id="258" dur="500" fill="hold"/>
                                        <p:tgtEl>
                                          <p:spTgt spid="35"/>
                                        </p:tgtEl>
                                        <p:attrNameLst>
                                          <p:attrName>ppt_w</p:attrName>
                                        </p:attrNameLst>
                                      </p:cBhvr>
                                      <p:tavLst>
                                        <p:tav tm="0">
                                          <p:val>
                                            <p:fltVal val="0"/>
                                          </p:val>
                                        </p:tav>
                                        <p:tav tm="100000">
                                          <p:val>
                                            <p:strVal val="#ppt_w"/>
                                          </p:val>
                                        </p:tav>
                                      </p:tavLst>
                                    </p:anim>
                                    <p:anim calcmode="lin" valueType="num">
                                      <p:cBhvr>
                                        <p:cTn id="259" dur="500" fill="hold"/>
                                        <p:tgtEl>
                                          <p:spTgt spid="35"/>
                                        </p:tgtEl>
                                        <p:attrNameLst>
                                          <p:attrName>ppt_h</p:attrName>
                                        </p:attrNameLst>
                                      </p:cBhvr>
                                      <p:tavLst>
                                        <p:tav tm="0">
                                          <p:val>
                                            <p:fltVal val="0"/>
                                          </p:val>
                                        </p:tav>
                                        <p:tav tm="100000">
                                          <p:val>
                                            <p:strVal val="#ppt_h"/>
                                          </p:val>
                                        </p:tav>
                                      </p:tavLst>
                                    </p:anim>
                                  </p:childTnLst>
                                </p:cTn>
                              </p:par>
                              <p:par>
                                <p:cTn id="260" presetID="23" presetClass="exit" presetSubtype="32" fill="hold" grpId="1" nodeType="withEffect">
                                  <p:stCondLst>
                                    <p:cond delay="0"/>
                                  </p:stCondLst>
                                  <p:childTnLst>
                                    <p:anim calcmode="lin" valueType="num">
                                      <p:cBhvr>
                                        <p:cTn id="261" dur="500"/>
                                        <p:tgtEl>
                                          <p:spTgt spid="34"/>
                                        </p:tgtEl>
                                        <p:attrNameLst>
                                          <p:attrName>ppt_w</p:attrName>
                                        </p:attrNameLst>
                                      </p:cBhvr>
                                      <p:tavLst>
                                        <p:tav tm="0">
                                          <p:val>
                                            <p:strVal val="ppt_w"/>
                                          </p:val>
                                        </p:tav>
                                        <p:tav tm="100000">
                                          <p:val>
                                            <p:fltVal val="0"/>
                                          </p:val>
                                        </p:tav>
                                      </p:tavLst>
                                    </p:anim>
                                    <p:anim calcmode="lin" valueType="num">
                                      <p:cBhvr>
                                        <p:cTn id="262" dur="500"/>
                                        <p:tgtEl>
                                          <p:spTgt spid="34"/>
                                        </p:tgtEl>
                                        <p:attrNameLst>
                                          <p:attrName>ppt_h</p:attrName>
                                        </p:attrNameLst>
                                      </p:cBhvr>
                                      <p:tavLst>
                                        <p:tav tm="0">
                                          <p:val>
                                            <p:strVal val="ppt_h"/>
                                          </p:val>
                                        </p:tav>
                                        <p:tav tm="100000">
                                          <p:val>
                                            <p:fltVal val="0"/>
                                          </p:val>
                                        </p:tav>
                                      </p:tavLst>
                                    </p:anim>
                                    <p:set>
                                      <p:cBhvr>
                                        <p:cTn id="263" dur="1" fill="hold">
                                          <p:stCondLst>
                                            <p:cond delay="499"/>
                                          </p:stCondLst>
                                        </p:cTn>
                                        <p:tgtEl>
                                          <p:spTgt spid="34"/>
                                        </p:tgtEl>
                                        <p:attrNameLst>
                                          <p:attrName>style.visibility</p:attrName>
                                        </p:attrNameLst>
                                      </p:cBhvr>
                                      <p:to>
                                        <p:strVal val="hidden"/>
                                      </p:to>
                                    </p:set>
                                  </p:childTnLst>
                                </p:cTn>
                              </p:par>
                            </p:childTnLst>
                          </p:cTn>
                        </p:par>
                      </p:childTnLst>
                    </p:cTn>
                  </p:par>
                  <p:par>
                    <p:cTn id="264" fill="hold">
                      <p:stCondLst>
                        <p:cond delay="indefinite"/>
                      </p:stCondLst>
                      <p:childTnLst>
                        <p:par>
                          <p:cTn id="265" fill="hold">
                            <p:stCondLst>
                              <p:cond delay="0"/>
                            </p:stCondLst>
                            <p:childTnLst>
                              <p:par>
                                <p:cTn id="266" presetID="23" presetClass="entr" presetSubtype="16" fill="hold" grpId="0" nodeType="clickEffect">
                                  <p:stCondLst>
                                    <p:cond delay="250"/>
                                  </p:stCondLst>
                                  <p:childTnLst>
                                    <p:set>
                                      <p:cBhvr>
                                        <p:cTn id="267" dur="1" fill="hold">
                                          <p:stCondLst>
                                            <p:cond delay="0"/>
                                          </p:stCondLst>
                                        </p:cTn>
                                        <p:tgtEl>
                                          <p:spTgt spid="36"/>
                                        </p:tgtEl>
                                        <p:attrNameLst>
                                          <p:attrName>style.visibility</p:attrName>
                                        </p:attrNameLst>
                                      </p:cBhvr>
                                      <p:to>
                                        <p:strVal val="visible"/>
                                      </p:to>
                                    </p:set>
                                    <p:anim calcmode="lin" valueType="num">
                                      <p:cBhvr>
                                        <p:cTn id="268" dur="500" fill="hold"/>
                                        <p:tgtEl>
                                          <p:spTgt spid="36"/>
                                        </p:tgtEl>
                                        <p:attrNameLst>
                                          <p:attrName>ppt_w</p:attrName>
                                        </p:attrNameLst>
                                      </p:cBhvr>
                                      <p:tavLst>
                                        <p:tav tm="0">
                                          <p:val>
                                            <p:fltVal val="0"/>
                                          </p:val>
                                        </p:tav>
                                        <p:tav tm="100000">
                                          <p:val>
                                            <p:strVal val="#ppt_w"/>
                                          </p:val>
                                        </p:tav>
                                      </p:tavLst>
                                    </p:anim>
                                    <p:anim calcmode="lin" valueType="num">
                                      <p:cBhvr>
                                        <p:cTn id="269" dur="500" fill="hold"/>
                                        <p:tgtEl>
                                          <p:spTgt spid="36"/>
                                        </p:tgtEl>
                                        <p:attrNameLst>
                                          <p:attrName>ppt_h</p:attrName>
                                        </p:attrNameLst>
                                      </p:cBhvr>
                                      <p:tavLst>
                                        <p:tav tm="0">
                                          <p:val>
                                            <p:fltVal val="0"/>
                                          </p:val>
                                        </p:tav>
                                        <p:tav tm="100000">
                                          <p:val>
                                            <p:strVal val="#ppt_h"/>
                                          </p:val>
                                        </p:tav>
                                      </p:tavLst>
                                    </p:anim>
                                  </p:childTnLst>
                                </p:cTn>
                              </p:par>
                              <p:par>
                                <p:cTn id="270" presetID="23" presetClass="exit" presetSubtype="32" fill="hold" grpId="1" nodeType="withEffect">
                                  <p:stCondLst>
                                    <p:cond delay="0"/>
                                  </p:stCondLst>
                                  <p:childTnLst>
                                    <p:anim calcmode="lin" valueType="num">
                                      <p:cBhvr>
                                        <p:cTn id="271" dur="500"/>
                                        <p:tgtEl>
                                          <p:spTgt spid="35"/>
                                        </p:tgtEl>
                                        <p:attrNameLst>
                                          <p:attrName>ppt_w</p:attrName>
                                        </p:attrNameLst>
                                      </p:cBhvr>
                                      <p:tavLst>
                                        <p:tav tm="0">
                                          <p:val>
                                            <p:strVal val="ppt_w"/>
                                          </p:val>
                                        </p:tav>
                                        <p:tav tm="100000">
                                          <p:val>
                                            <p:fltVal val="0"/>
                                          </p:val>
                                        </p:tav>
                                      </p:tavLst>
                                    </p:anim>
                                    <p:anim calcmode="lin" valueType="num">
                                      <p:cBhvr>
                                        <p:cTn id="272" dur="500"/>
                                        <p:tgtEl>
                                          <p:spTgt spid="35"/>
                                        </p:tgtEl>
                                        <p:attrNameLst>
                                          <p:attrName>ppt_h</p:attrName>
                                        </p:attrNameLst>
                                      </p:cBhvr>
                                      <p:tavLst>
                                        <p:tav tm="0">
                                          <p:val>
                                            <p:strVal val="ppt_h"/>
                                          </p:val>
                                        </p:tav>
                                        <p:tav tm="100000">
                                          <p:val>
                                            <p:fltVal val="0"/>
                                          </p:val>
                                        </p:tav>
                                      </p:tavLst>
                                    </p:anim>
                                    <p:set>
                                      <p:cBhvr>
                                        <p:cTn id="273" dur="1" fill="hold">
                                          <p:stCondLst>
                                            <p:cond delay="499"/>
                                          </p:stCondLst>
                                        </p:cTn>
                                        <p:tgtEl>
                                          <p:spTgt spid="35"/>
                                        </p:tgtEl>
                                        <p:attrNameLst>
                                          <p:attrName>style.visibility</p:attrName>
                                        </p:attrNameLst>
                                      </p:cBhvr>
                                      <p:to>
                                        <p:strVal val="hidden"/>
                                      </p:to>
                                    </p:set>
                                  </p:childTnLst>
                                </p:cTn>
                              </p:par>
                            </p:childTnLst>
                          </p:cTn>
                        </p:par>
                      </p:childTnLst>
                    </p:cTn>
                  </p:par>
                  <p:par>
                    <p:cTn id="274" fill="hold">
                      <p:stCondLst>
                        <p:cond delay="indefinite"/>
                      </p:stCondLst>
                      <p:childTnLst>
                        <p:par>
                          <p:cTn id="275" fill="hold">
                            <p:stCondLst>
                              <p:cond delay="0"/>
                            </p:stCondLst>
                            <p:childTnLst>
                              <p:par>
                                <p:cTn id="276" presetID="23" presetClass="entr" presetSubtype="16" fill="hold" grpId="0" nodeType="clickEffect">
                                  <p:stCondLst>
                                    <p:cond delay="250"/>
                                  </p:stCondLst>
                                  <p:childTnLst>
                                    <p:set>
                                      <p:cBhvr>
                                        <p:cTn id="277" dur="1" fill="hold">
                                          <p:stCondLst>
                                            <p:cond delay="0"/>
                                          </p:stCondLst>
                                        </p:cTn>
                                        <p:tgtEl>
                                          <p:spTgt spid="37"/>
                                        </p:tgtEl>
                                        <p:attrNameLst>
                                          <p:attrName>style.visibility</p:attrName>
                                        </p:attrNameLst>
                                      </p:cBhvr>
                                      <p:to>
                                        <p:strVal val="visible"/>
                                      </p:to>
                                    </p:set>
                                    <p:anim calcmode="lin" valueType="num">
                                      <p:cBhvr>
                                        <p:cTn id="278" dur="500" fill="hold"/>
                                        <p:tgtEl>
                                          <p:spTgt spid="37"/>
                                        </p:tgtEl>
                                        <p:attrNameLst>
                                          <p:attrName>ppt_w</p:attrName>
                                        </p:attrNameLst>
                                      </p:cBhvr>
                                      <p:tavLst>
                                        <p:tav tm="0">
                                          <p:val>
                                            <p:fltVal val="0"/>
                                          </p:val>
                                        </p:tav>
                                        <p:tav tm="100000">
                                          <p:val>
                                            <p:strVal val="#ppt_w"/>
                                          </p:val>
                                        </p:tav>
                                      </p:tavLst>
                                    </p:anim>
                                    <p:anim calcmode="lin" valueType="num">
                                      <p:cBhvr>
                                        <p:cTn id="279" dur="500" fill="hold"/>
                                        <p:tgtEl>
                                          <p:spTgt spid="37"/>
                                        </p:tgtEl>
                                        <p:attrNameLst>
                                          <p:attrName>ppt_h</p:attrName>
                                        </p:attrNameLst>
                                      </p:cBhvr>
                                      <p:tavLst>
                                        <p:tav tm="0">
                                          <p:val>
                                            <p:fltVal val="0"/>
                                          </p:val>
                                        </p:tav>
                                        <p:tav tm="100000">
                                          <p:val>
                                            <p:strVal val="#ppt_h"/>
                                          </p:val>
                                        </p:tav>
                                      </p:tavLst>
                                    </p:anim>
                                  </p:childTnLst>
                                </p:cTn>
                              </p:par>
                              <p:par>
                                <p:cTn id="280" presetID="23" presetClass="exit" presetSubtype="32" fill="hold" grpId="1" nodeType="withEffect">
                                  <p:stCondLst>
                                    <p:cond delay="0"/>
                                  </p:stCondLst>
                                  <p:childTnLst>
                                    <p:anim calcmode="lin" valueType="num">
                                      <p:cBhvr>
                                        <p:cTn id="281" dur="500"/>
                                        <p:tgtEl>
                                          <p:spTgt spid="36"/>
                                        </p:tgtEl>
                                        <p:attrNameLst>
                                          <p:attrName>ppt_w</p:attrName>
                                        </p:attrNameLst>
                                      </p:cBhvr>
                                      <p:tavLst>
                                        <p:tav tm="0">
                                          <p:val>
                                            <p:strVal val="ppt_w"/>
                                          </p:val>
                                        </p:tav>
                                        <p:tav tm="100000">
                                          <p:val>
                                            <p:fltVal val="0"/>
                                          </p:val>
                                        </p:tav>
                                      </p:tavLst>
                                    </p:anim>
                                    <p:anim calcmode="lin" valueType="num">
                                      <p:cBhvr>
                                        <p:cTn id="282" dur="500"/>
                                        <p:tgtEl>
                                          <p:spTgt spid="36"/>
                                        </p:tgtEl>
                                        <p:attrNameLst>
                                          <p:attrName>ppt_h</p:attrName>
                                        </p:attrNameLst>
                                      </p:cBhvr>
                                      <p:tavLst>
                                        <p:tav tm="0">
                                          <p:val>
                                            <p:strVal val="ppt_h"/>
                                          </p:val>
                                        </p:tav>
                                        <p:tav tm="100000">
                                          <p:val>
                                            <p:fltVal val="0"/>
                                          </p:val>
                                        </p:tav>
                                      </p:tavLst>
                                    </p:anim>
                                    <p:set>
                                      <p:cBhvr>
                                        <p:cTn id="283" dur="1" fill="hold">
                                          <p:stCondLst>
                                            <p:cond delay="499"/>
                                          </p:stCondLst>
                                        </p:cTn>
                                        <p:tgtEl>
                                          <p:spTgt spid="36"/>
                                        </p:tgtEl>
                                        <p:attrNameLst>
                                          <p:attrName>style.visibility</p:attrName>
                                        </p:attrNameLst>
                                      </p:cBhvr>
                                      <p:to>
                                        <p:strVal val="hidden"/>
                                      </p:to>
                                    </p:set>
                                  </p:childTnLst>
                                </p:cTn>
                              </p:par>
                            </p:childTnLst>
                          </p:cTn>
                        </p:par>
                      </p:childTnLst>
                    </p:cTn>
                  </p:par>
                  <p:par>
                    <p:cTn id="284" fill="hold">
                      <p:stCondLst>
                        <p:cond delay="indefinite"/>
                      </p:stCondLst>
                      <p:childTnLst>
                        <p:par>
                          <p:cTn id="285" fill="hold">
                            <p:stCondLst>
                              <p:cond delay="0"/>
                            </p:stCondLst>
                            <p:childTnLst>
                              <p:par>
                                <p:cTn id="286" presetID="23" presetClass="entr" presetSubtype="16" fill="hold" grpId="0" nodeType="clickEffect">
                                  <p:stCondLst>
                                    <p:cond delay="250"/>
                                  </p:stCondLst>
                                  <p:childTnLst>
                                    <p:set>
                                      <p:cBhvr>
                                        <p:cTn id="287" dur="1" fill="hold">
                                          <p:stCondLst>
                                            <p:cond delay="0"/>
                                          </p:stCondLst>
                                        </p:cTn>
                                        <p:tgtEl>
                                          <p:spTgt spid="38"/>
                                        </p:tgtEl>
                                        <p:attrNameLst>
                                          <p:attrName>style.visibility</p:attrName>
                                        </p:attrNameLst>
                                      </p:cBhvr>
                                      <p:to>
                                        <p:strVal val="visible"/>
                                      </p:to>
                                    </p:set>
                                    <p:anim calcmode="lin" valueType="num">
                                      <p:cBhvr>
                                        <p:cTn id="288" dur="500" fill="hold"/>
                                        <p:tgtEl>
                                          <p:spTgt spid="38"/>
                                        </p:tgtEl>
                                        <p:attrNameLst>
                                          <p:attrName>ppt_w</p:attrName>
                                        </p:attrNameLst>
                                      </p:cBhvr>
                                      <p:tavLst>
                                        <p:tav tm="0">
                                          <p:val>
                                            <p:fltVal val="0"/>
                                          </p:val>
                                        </p:tav>
                                        <p:tav tm="100000">
                                          <p:val>
                                            <p:strVal val="#ppt_w"/>
                                          </p:val>
                                        </p:tav>
                                      </p:tavLst>
                                    </p:anim>
                                    <p:anim calcmode="lin" valueType="num">
                                      <p:cBhvr>
                                        <p:cTn id="289" dur="500" fill="hold"/>
                                        <p:tgtEl>
                                          <p:spTgt spid="38"/>
                                        </p:tgtEl>
                                        <p:attrNameLst>
                                          <p:attrName>ppt_h</p:attrName>
                                        </p:attrNameLst>
                                      </p:cBhvr>
                                      <p:tavLst>
                                        <p:tav tm="0">
                                          <p:val>
                                            <p:fltVal val="0"/>
                                          </p:val>
                                        </p:tav>
                                        <p:tav tm="100000">
                                          <p:val>
                                            <p:strVal val="#ppt_h"/>
                                          </p:val>
                                        </p:tav>
                                      </p:tavLst>
                                    </p:anim>
                                  </p:childTnLst>
                                </p:cTn>
                              </p:par>
                              <p:par>
                                <p:cTn id="290" presetID="23" presetClass="exit" presetSubtype="32" fill="hold" grpId="1" nodeType="withEffect">
                                  <p:stCondLst>
                                    <p:cond delay="0"/>
                                  </p:stCondLst>
                                  <p:childTnLst>
                                    <p:anim calcmode="lin" valueType="num">
                                      <p:cBhvr>
                                        <p:cTn id="291" dur="500"/>
                                        <p:tgtEl>
                                          <p:spTgt spid="37"/>
                                        </p:tgtEl>
                                        <p:attrNameLst>
                                          <p:attrName>ppt_w</p:attrName>
                                        </p:attrNameLst>
                                      </p:cBhvr>
                                      <p:tavLst>
                                        <p:tav tm="0">
                                          <p:val>
                                            <p:strVal val="ppt_w"/>
                                          </p:val>
                                        </p:tav>
                                        <p:tav tm="100000">
                                          <p:val>
                                            <p:fltVal val="0"/>
                                          </p:val>
                                        </p:tav>
                                      </p:tavLst>
                                    </p:anim>
                                    <p:anim calcmode="lin" valueType="num">
                                      <p:cBhvr>
                                        <p:cTn id="292" dur="500"/>
                                        <p:tgtEl>
                                          <p:spTgt spid="37"/>
                                        </p:tgtEl>
                                        <p:attrNameLst>
                                          <p:attrName>ppt_h</p:attrName>
                                        </p:attrNameLst>
                                      </p:cBhvr>
                                      <p:tavLst>
                                        <p:tav tm="0">
                                          <p:val>
                                            <p:strVal val="ppt_h"/>
                                          </p:val>
                                        </p:tav>
                                        <p:tav tm="100000">
                                          <p:val>
                                            <p:fltVal val="0"/>
                                          </p:val>
                                        </p:tav>
                                      </p:tavLst>
                                    </p:anim>
                                    <p:set>
                                      <p:cBhvr>
                                        <p:cTn id="293" dur="1" fill="hold">
                                          <p:stCondLst>
                                            <p:cond delay="499"/>
                                          </p:stCondLst>
                                        </p:cTn>
                                        <p:tgtEl>
                                          <p:spTgt spid="37"/>
                                        </p:tgtEl>
                                        <p:attrNameLst>
                                          <p:attrName>style.visibility</p:attrName>
                                        </p:attrNameLst>
                                      </p:cBhvr>
                                      <p:to>
                                        <p:strVal val="hidden"/>
                                      </p:to>
                                    </p:set>
                                  </p:childTnLst>
                                </p:cTn>
                              </p:par>
                            </p:childTnLst>
                          </p:cTn>
                        </p:par>
                      </p:childTnLst>
                    </p:cTn>
                  </p:par>
                  <p:par>
                    <p:cTn id="294" fill="hold">
                      <p:stCondLst>
                        <p:cond delay="indefinite"/>
                      </p:stCondLst>
                      <p:childTnLst>
                        <p:par>
                          <p:cTn id="295" fill="hold">
                            <p:stCondLst>
                              <p:cond delay="0"/>
                            </p:stCondLst>
                            <p:childTnLst>
                              <p:par>
                                <p:cTn id="296" presetID="0" presetClass="entr" presetSubtype="0" fill="hold" grpId="0" nodeType="clickEffect">
                                  <p:stCondLst>
                                    <p:cond delay="0"/>
                                  </p:stCondLst>
                                  <p:childTnLst>
                                    <p:set>
                                      <p:cBhvr>
                                        <p:cTn id="297" dur="1" fill="hold">
                                          <p:stCondLst>
                                            <p:cond delay="0"/>
                                          </p:stCondLst>
                                        </p:cTn>
                                        <p:tgtEl>
                                          <p:spTgt spid="41"/>
                                        </p:tgtEl>
                                        <p:attrNameLst>
                                          <p:attrName>style.visibility</p:attrName>
                                        </p:attrNameLst>
                                      </p:cBhvr>
                                      <p:to>
                                        <p:strVal val="visible"/>
                                      </p:to>
                                    </p:set>
                                    <p:animEffect transition="in" filter="dissolve">
                                      <p:cBhvr>
                                        <p:cTn id="298" dur="500">
                                          <p:stCondLst>
                                            <p:cond delay="0"/>
                                          </p:stCondLst>
                                        </p:cTn>
                                        <p:tgtEl>
                                          <p:spTgt spid="41"/>
                                        </p:tgtEl>
                                      </p:cBhvr>
                                    </p:animEffect>
                                    <p:anim to="" calcmode="lin" valueType="num">
                                      <p:cBhvr>
                                        <p:cTn id="299" dur="500" fill="hold">
                                          <p:stCondLst>
                                            <p:cond delay="0"/>
                                          </p:stCondLst>
                                        </p:cTn>
                                        <p:tgtEl>
                                          <p:spTgt spid="41"/>
                                        </p:tgtEl>
                                        <p:attrNameLst>
                                          <p:attrName>ppt_w</p:attrName>
                                        </p:attrNameLst>
                                      </p:cBhvr>
                                      <p:tavLst>
                                        <p:tav tm="0">
                                          <p:val>
                                            <p:strVal val="#ppt_w*4"/>
                                          </p:val>
                                        </p:tav>
                                        <p:tav tm="100000">
                                          <p:val>
                                            <p:strVal val="#ppt_w"/>
                                          </p:val>
                                        </p:tav>
                                      </p:tavLst>
                                    </p:anim>
                                    <p:anim to="" calcmode="lin" valueType="num">
                                      <p:cBhvr>
                                        <p:cTn id="300" dur="500" fill="hold">
                                          <p:stCondLst>
                                            <p:cond delay="0"/>
                                          </p:stCondLst>
                                        </p:cTn>
                                        <p:tgtEl>
                                          <p:spTgt spid="41"/>
                                        </p:tgtEl>
                                        <p:attrNameLst>
                                          <p:attrName>ppt_h</p:attrName>
                                        </p:attrNameLst>
                                      </p:cBhvr>
                                      <p:tavLst>
                                        <p:tav tm="0">
                                          <p:val>
                                            <p:strVal val="#ppt_h*4"/>
                                          </p:val>
                                        </p:tav>
                                        <p:tav tm="100000">
                                          <p:val>
                                            <p:strVal val="#ppt_h"/>
                                          </p:val>
                                        </p:tav>
                                      </p:tavLst>
                                    </p:anim>
                                  </p:childTnLst>
                                </p:cTn>
                              </p:par>
                              <p:par>
                                <p:cTn id="301" presetID="0" presetClass="entr" presetSubtype="0" fill="hold" grpId="0" nodeType="withEffect">
                                  <p:stCondLst>
                                    <p:cond delay="400"/>
                                  </p:stCondLst>
                                  <p:childTnLst>
                                    <p:set>
                                      <p:cBhvr>
                                        <p:cTn id="302" dur="1" fill="hold">
                                          <p:stCondLst>
                                            <p:cond delay="0"/>
                                          </p:stCondLst>
                                        </p:cTn>
                                        <p:tgtEl>
                                          <p:spTgt spid="42"/>
                                        </p:tgtEl>
                                        <p:attrNameLst>
                                          <p:attrName>style.visibility</p:attrName>
                                        </p:attrNameLst>
                                      </p:cBhvr>
                                      <p:to>
                                        <p:strVal val="visible"/>
                                      </p:to>
                                    </p:set>
                                    <p:animEffect transition="in" filter="dissolve">
                                      <p:cBhvr>
                                        <p:cTn id="303" dur="500">
                                          <p:stCondLst>
                                            <p:cond delay="0"/>
                                          </p:stCondLst>
                                        </p:cTn>
                                        <p:tgtEl>
                                          <p:spTgt spid="42"/>
                                        </p:tgtEl>
                                      </p:cBhvr>
                                    </p:animEffect>
                                    <p:anim to="" calcmode="lin" valueType="num">
                                      <p:cBhvr>
                                        <p:cTn id="304" dur="500" fill="hold">
                                          <p:stCondLst>
                                            <p:cond delay="0"/>
                                          </p:stCondLst>
                                        </p:cTn>
                                        <p:tgtEl>
                                          <p:spTgt spid="42"/>
                                        </p:tgtEl>
                                        <p:attrNameLst>
                                          <p:attrName>ppt_w</p:attrName>
                                        </p:attrNameLst>
                                      </p:cBhvr>
                                      <p:tavLst>
                                        <p:tav tm="0">
                                          <p:val>
                                            <p:strVal val="#ppt_w*4"/>
                                          </p:val>
                                        </p:tav>
                                        <p:tav tm="100000">
                                          <p:val>
                                            <p:strVal val="#ppt_w"/>
                                          </p:val>
                                        </p:tav>
                                      </p:tavLst>
                                    </p:anim>
                                    <p:anim to="" calcmode="lin" valueType="num">
                                      <p:cBhvr>
                                        <p:cTn id="305" dur="500" fill="hold">
                                          <p:stCondLst>
                                            <p:cond delay="0"/>
                                          </p:stCondLst>
                                        </p:cTn>
                                        <p:tgtEl>
                                          <p:spTgt spid="42"/>
                                        </p:tgtEl>
                                        <p:attrNameLst>
                                          <p:attrName>ppt_h</p:attrName>
                                        </p:attrNameLst>
                                      </p:cBhvr>
                                      <p:tavLst>
                                        <p:tav tm="0">
                                          <p:val>
                                            <p:strVal val="#ppt_h*4"/>
                                          </p:val>
                                        </p:tav>
                                        <p:tav tm="100000">
                                          <p:val>
                                            <p:strVal val="#ppt_h"/>
                                          </p:val>
                                        </p:tav>
                                      </p:tavLst>
                                    </p:anim>
                                  </p:childTnLst>
                                </p:cTn>
                              </p:par>
                              <p:par>
                                <p:cTn id="306" presetID="23" presetClass="exit" presetSubtype="32" fill="hold" grpId="1" nodeType="withEffect">
                                  <p:stCondLst>
                                    <p:cond delay="0"/>
                                  </p:stCondLst>
                                  <p:childTnLst>
                                    <p:anim calcmode="lin" valueType="num">
                                      <p:cBhvr>
                                        <p:cTn id="307" dur="500"/>
                                        <p:tgtEl>
                                          <p:spTgt spid="38"/>
                                        </p:tgtEl>
                                        <p:attrNameLst>
                                          <p:attrName>ppt_w</p:attrName>
                                        </p:attrNameLst>
                                      </p:cBhvr>
                                      <p:tavLst>
                                        <p:tav tm="0">
                                          <p:val>
                                            <p:strVal val="ppt_w"/>
                                          </p:val>
                                        </p:tav>
                                        <p:tav tm="100000">
                                          <p:val>
                                            <p:fltVal val="0"/>
                                          </p:val>
                                        </p:tav>
                                      </p:tavLst>
                                    </p:anim>
                                    <p:anim calcmode="lin" valueType="num">
                                      <p:cBhvr>
                                        <p:cTn id="308" dur="500"/>
                                        <p:tgtEl>
                                          <p:spTgt spid="38"/>
                                        </p:tgtEl>
                                        <p:attrNameLst>
                                          <p:attrName>ppt_h</p:attrName>
                                        </p:attrNameLst>
                                      </p:cBhvr>
                                      <p:tavLst>
                                        <p:tav tm="0">
                                          <p:val>
                                            <p:strVal val="ppt_h"/>
                                          </p:val>
                                        </p:tav>
                                        <p:tav tm="100000">
                                          <p:val>
                                            <p:fltVal val="0"/>
                                          </p:val>
                                        </p:tav>
                                      </p:tavLst>
                                    </p:anim>
                                    <p:set>
                                      <p:cBhvr>
                                        <p:cTn id="309" dur="1" fill="hold">
                                          <p:stCondLst>
                                            <p:cond delay="499"/>
                                          </p:stCondLst>
                                        </p:cTn>
                                        <p:tgtEl>
                                          <p:spTgt spid="38"/>
                                        </p:tgtEl>
                                        <p:attrNameLst>
                                          <p:attrName>style.visibility</p:attrName>
                                        </p:attrNameLst>
                                      </p:cBhvr>
                                      <p:to>
                                        <p:strVal val="hidden"/>
                                      </p:to>
                                    </p:set>
                                  </p:childTnLst>
                                </p:cTn>
                              </p:par>
                            </p:childTnLst>
                          </p:cTn>
                        </p:par>
                      </p:childTnLst>
                    </p:cTn>
                  </p:par>
                  <p:par>
                    <p:cTn id="310" fill="hold">
                      <p:stCondLst>
                        <p:cond delay="indefinite"/>
                      </p:stCondLst>
                      <p:childTnLst>
                        <p:par>
                          <p:cTn id="311" fill="hold">
                            <p:stCondLst>
                              <p:cond delay="0"/>
                            </p:stCondLst>
                            <p:childTnLst>
                              <p:par>
                                <p:cTn id="312" presetID="23" presetClass="entr" presetSubtype="16" fill="hold" grpId="0" nodeType="clickEffect">
                                  <p:stCondLst>
                                    <p:cond delay="0"/>
                                  </p:stCondLst>
                                  <p:childTnLst>
                                    <p:set>
                                      <p:cBhvr>
                                        <p:cTn id="313" dur="1" fill="hold">
                                          <p:stCondLst>
                                            <p:cond delay="0"/>
                                          </p:stCondLst>
                                        </p:cTn>
                                        <p:tgtEl>
                                          <p:spTgt spid="39"/>
                                        </p:tgtEl>
                                        <p:attrNameLst>
                                          <p:attrName>style.visibility</p:attrName>
                                        </p:attrNameLst>
                                      </p:cBhvr>
                                      <p:to>
                                        <p:strVal val="visible"/>
                                      </p:to>
                                    </p:set>
                                    <p:anim calcmode="lin" valueType="num">
                                      <p:cBhvr>
                                        <p:cTn id="314" dur="500" fill="hold"/>
                                        <p:tgtEl>
                                          <p:spTgt spid="39"/>
                                        </p:tgtEl>
                                        <p:attrNameLst>
                                          <p:attrName>ppt_w</p:attrName>
                                        </p:attrNameLst>
                                      </p:cBhvr>
                                      <p:tavLst>
                                        <p:tav tm="0">
                                          <p:val>
                                            <p:fltVal val="0"/>
                                          </p:val>
                                        </p:tav>
                                        <p:tav tm="100000">
                                          <p:val>
                                            <p:strVal val="#ppt_w"/>
                                          </p:val>
                                        </p:tav>
                                      </p:tavLst>
                                    </p:anim>
                                    <p:anim calcmode="lin" valueType="num">
                                      <p:cBhvr>
                                        <p:cTn id="315" dur="500" fill="hold"/>
                                        <p:tgtEl>
                                          <p:spTgt spid="39"/>
                                        </p:tgtEl>
                                        <p:attrNameLst>
                                          <p:attrName>ppt_h</p:attrName>
                                        </p:attrNameLst>
                                      </p:cBhvr>
                                      <p:tavLst>
                                        <p:tav tm="0">
                                          <p:val>
                                            <p:fltVal val="0"/>
                                          </p:val>
                                        </p:tav>
                                        <p:tav tm="100000">
                                          <p:val>
                                            <p:strVal val="#ppt_h"/>
                                          </p:val>
                                        </p:tav>
                                      </p:tavLst>
                                    </p:anim>
                                  </p:childTnLst>
                                </p:cTn>
                              </p:par>
                            </p:childTnLst>
                          </p:cTn>
                        </p:par>
                        <p:par>
                          <p:cTn id="316" fill="hold">
                            <p:stCondLst>
                              <p:cond delay="500"/>
                            </p:stCondLst>
                            <p:childTnLst>
                              <p:par>
                                <p:cTn id="317" presetID="23" presetClass="entr" presetSubtype="16" fill="hold" grpId="0" nodeType="afterEffect">
                                  <p:stCondLst>
                                    <p:cond delay="0"/>
                                  </p:stCondLst>
                                  <p:childTnLst>
                                    <p:set>
                                      <p:cBhvr>
                                        <p:cTn id="318" dur="1" fill="hold">
                                          <p:stCondLst>
                                            <p:cond delay="0"/>
                                          </p:stCondLst>
                                        </p:cTn>
                                        <p:tgtEl>
                                          <p:spTgt spid="40"/>
                                        </p:tgtEl>
                                        <p:attrNameLst>
                                          <p:attrName>style.visibility</p:attrName>
                                        </p:attrNameLst>
                                      </p:cBhvr>
                                      <p:to>
                                        <p:strVal val="visible"/>
                                      </p:to>
                                    </p:set>
                                    <p:anim calcmode="lin" valueType="num">
                                      <p:cBhvr>
                                        <p:cTn id="319" dur="500" fill="hold"/>
                                        <p:tgtEl>
                                          <p:spTgt spid="40"/>
                                        </p:tgtEl>
                                        <p:attrNameLst>
                                          <p:attrName>ppt_w</p:attrName>
                                        </p:attrNameLst>
                                      </p:cBhvr>
                                      <p:tavLst>
                                        <p:tav tm="0">
                                          <p:val>
                                            <p:fltVal val="0"/>
                                          </p:val>
                                        </p:tav>
                                        <p:tav tm="100000">
                                          <p:val>
                                            <p:strVal val="#ppt_w"/>
                                          </p:val>
                                        </p:tav>
                                      </p:tavLst>
                                    </p:anim>
                                    <p:anim calcmode="lin" valueType="num">
                                      <p:cBhvr>
                                        <p:cTn id="320"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321" fill="hold">
                      <p:stCondLst>
                        <p:cond delay="indefinite"/>
                      </p:stCondLst>
                      <p:childTnLst>
                        <p:par>
                          <p:cTn id="322" fill="hold">
                            <p:stCondLst>
                              <p:cond delay="0"/>
                            </p:stCondLst>
                            <p:childTnLst>
                              <p:par>
                                <p:cTn id="323" presetID="42" presetClass="path" presetSubtype="0" accel="50000" decel="50000" fill="hold" grpId="3" nodeType="clickEffect">
                                  <p:stCondLst>
                                    <p:cond delay="0"/>
                                  </p:stCondLst>
                                  <p:childTnLst>
                                    <p:animMotion origin="layout" path="M -2.5E-6 3.33333E-6 L 0.04844 -0.10139 " pathEditMode="relative" rAng="0" ptsTypes="AA">
                                      <p:cBhvr>
                                        <p:cTn id="324" dur="1000" fill="hold"/>
                                        <p:tgtEl>
                                          <p:spTgt spid="39"/>
                                        </p:tgtEl>
                                        <p:attrNameLst>
                                          <p:attrName>ppt_x</p:attrName>
                                          <p:attrName>ppt_y</p:attrName>
                                        </p:attrNameLst>
                                      </p:cBhvr>
                                      <p:rCtr x="2413" y="-5069"/>
                                    </p:animMotion>
                                  </p:childTnLst>
                                </p:cTn>
                              </p:par>
                              <p:par>
                                <p:cTn id="325" presetID="42" presetClass="path" presetSubtype="0" accel="50000" decel="50000" fill="hold" grpId="3" nodeType="withEffect">
                                  <p:stCondLst>
                                    <p:cond delay="0"/>
                                  </p:stCondLst>
                                  <p:childTnLst>
                                    <p:animMotion origin="layout" path="M -2.77778E-7 -2.22222E-6 L -0.09809 -0.26319 " pathEditMode="relative" rAng="0" ptsTypes="AA">
                                      <p:cBhvr>
                                        <p:cTn id="326" dur="1000" fill="hold"/>
                                        <p:tgtEl>
                                          <p:spTgt spid="40"/>
                                        </p:tgtEl>
                                        <p:attrNameLst>
                                          <p:attrName>ppt_x</p:attrName>
                                          <p:attrName>ppt_y</p:attrName>
                                        </p:attrNameLst>
                                      </p:cBhvr>
                                      <p:rCtr x="-4913" y="-13171"/>
                                    </p:animMotion>
                                  </p:childTnLst>
                                </p:cTn>
                              </p:par>
                              <p:par>
                                <p:cTn id="327" presetID="23" presetClass="exit" presetSubtype="16" fill="hold" grpId="1" nodeType="withEffect">
                                  <p:stCondLst>
                                    <p:cond delay="0"/>
                                  </p:stCondLst>
                                  <p:childTnLst>
                                    <p:anim calcmode="lin" valueType="num">
                                      <p:cBhvr>
                                        <p:cTn id="328" dur="1000"/>
                                        <p:tgtEl>
                                          <p:spTgt spid="40"/>
                                        </p:tgtEl>
                                        <p:attrNameLst>
                                          <p:attrName>ppt_w</p:attrName>
                                        </p:attrNameLst>
                                      </p:cBhvr>
                                      <p:tavLst>
                                        <p:tav tm="0">
                                          <p:val>
                                            <p:strVal val="ppt_w"/>
                                          </p:val>
                                        </p:tav>
                                        <p:tav tm="100000">
                                          <p:val>
                                            <p:strVal val="4*ppt_w"/>
                                          </p:val>
                                        </p:tav>
                                      </p:tavLst>
                                    </p:anim>
                                    <p:anim calcmode="lin" valueType="num">
                                      <p:cBhvr>
                                        <p:cTn id="329" dur="1000"/>
                                        <p:tgtEl>
                                          <p:spTgt spid="40"/>
                                        </p:tgtEl>
                                        <p:attrNameLst>
                                          <p:attrName>ppt_h</p:attrName>
                                        </p:attrNameLst>
                                      </p:cBhvr>
                                      <p:tavLst>
                                        <p:tav tm="0">
                                          <p:val>
                                            <p:strVal val="ppt_h"/>
                                          </p:val>
                                        </p:tav>
                                        <p:tav tm="100000">
                                          <p:val>
                                            <p:strVal val="4*ppt_h"/>
                                          </p:val>
                                        </p:tav>
                                      </p:tavLst>
                                    </p:anim>
                                    <p:set>
                                      <p:cBhvr>
                                        <p:cTn id="330" dur="1" fill="hold">
                                          <p:stCondLst>
                                            <p:cond delay="999"/>
                                          </p:stCondLst>
                                        </p:cTn>
                                        <p:tgtEl>
                                          <p:spTgt spid="40"/>
                                        </p:tgtEl>
                                        <p:attrNameLst>
                                          <p:attrName>style.visibility</p:attrName>
                                        </p:attrNameLst>
                                      </p:cBhvr>
                                      <p:to>
                                        <p:strVal val="hidden"/>
                                      </p:to>
                                    </p:set>
                                  </p:childTnLst>
                                </p:cTn>
                              </p:par>
                              <p:par>
                                <p:cTn id="331" presetID="10" presetClass="exit" presetSubtype="0" fill="hold" grpId="2" nodeType="withEffect">
                                  <p:stCondLst>
                                    <p:cond delay="0"/>
                                  </p:stCondLst>
                                  <p:childTnLst>
                                    <p:animEffect transition="out" filter="fade">
                                      <p:cBhvr>
                                        <p:cTn id="332" dur="1000"/>
                                        <p:tgtEl>
                                          <p:spTgt spid="40"/>
                                        </p:tgtEl>
                                      </p:cBhvr>
                                    </p:animEffect>
                                    <p:set>
                                      <p:cBhvr>
                                        <p:cTn id="333" dur="1" fill="hold">
                                          <p:stCondLst>
                                            <p:cond delay="999"/>
                                          </p:stCondLst>
                                        </p:cTn>
                                        <p:tgtEl>
                                          <p:spTgt spid="40"/>
                                        </p:tgtEl>
                                        <p:attrNameLst>
                                          <p:attrName>style.visibility</p:attrName>
                                        </p:attrNameLst>
                                      </p:cBhvr>
                                      <p:to>
                                        <p:strVal val="hidden"/>
                                      </p:to>
                                    </p:set>
                                  </p:childTnLst>
                                </p:cTn>
                              </p:par>
                              <p:par>
                                <p:cTn id="334" presetID="10" presetClass="exit" presetSubtype="0" fill="hold" grpId="2" nodeType="withEffect">
                                  <p:stCondLst>
                                    <p:cond delay="0"/>
                                  </p:stCondLst>
                                  <p:childTnLst>
                                    <p:animEffect transition="out" filter="fade">
                                      <p:cBhvr>
                                        <p:cTn id="335" dur="1000"/>
                                        <p:tgtEl>
                                          <p:spTgt spid="39"/>
                                        </p:tgtEl>
                                      </p:cBhvr>
                                    </p:animEffect>
                                    <p:set>
                                      <p:cBhvr>
                                        <p:cTn id="336" dur="1" fill="hold">
                                          <p:stCondLst>
                                            <p:cond delay="999"/>
                                          </p:stCondLst>
                                        </p:cTn>
                                        <p:tgtEl>
                                          <p:spTgt spid="39"/>
                                        </p:tgtEl>
                                        <p:attrNameLst>
                                          <p:attrName>style.visibility</p:attrName>
                                        </p:attrNameLst>
                                      </p:cBhvr>
                                      <p:to>
                                        <p:strVal val="hidden"/>
                                      </p:to>
                                    </p:set>
                                  </p:childTnLst>
                                </p:cTn>
                              </p:par>
                              <p:par>
                                <p:cTn id="337" presetID="23" presetClass="exit" presetSubtype="16" fill="hold" grpId="1" nodeType="withEffect">
                                  <p:stCondLst>
                                    <p:cond delay="0"/>
                                  </p:stCondLst>
                                  <p:childTnLst>
                                    <p:anim calcmode="lin" valueType="num">
                                      <p:cBhvr>
                                        <p:cTn id="338" dur="1000"/>
                                        <p:tgtEl>
                                          <p:spTgt spid="39"/>
                                        </p:tgtEl>
                                        <p:attrNameLst>
                                          <p:attrName>ppt_w</p:attrName>
                                        </p:attrNameLst>
                                      </p:cBhvr>
                                      <p:tavLst>
                                        <p:tav tm="0">
                                          <p:val>
                                            <p:strVal val="ppt_w"/>
                                          </p:val>
                                        </p:tav>
                                        <p:tav tm="100000">
                                          <p:val>
                                            <p:strVal val="4*ppt_w"/>
                                          </p:val>
                                        </p:tav>
                                      </p:tavLst>
                                    </p:anim>
                                    <p:anim calcmode="lin" valueType="num">
                                      <p:cBhvr>
                                        <p:cTn id="339" dur="1000"/>
                                        <p:tgtEl>
                                          <p:spTgt spid="39"/>
                                        </p:tgtEl>
                                        <p:attrNameLst>
                                          <p:attrName>ppt_h</p:attrName>
                                        </p:attrNameLst>
                                      </p:cBhvr>
                                      <p:tavLst>
                                        <p:tav tm="0">
                                          <p:val>
                                            <p:strVal val="ppt_h"/>
                                          </p:val>
                                        </p:tav>
                                        <p:tav tm="100000">
                                          <p:val>
                                            <p:strVal val="4*ppt_h"/>
                                          </p:val>
                                        </p:tav>
                                      </p:tavLst>
                                    </p:anim>
                                    <p:set>
                                      <p:cBhvr>
                                        <p:cTn id="340" dur="1" fill="hold">
                                          <p:stCondLst>
                                            <p:cond delay="999"/>
                                          </p:stCondLst>
                                        </p:cTn>
                                        <p:tgtEl>
                                          <p:spTgt spid="39"/>
                                        </p:tgtEl>
                                        <p:attrNameLst>
                                          <p:attrName>style.visibility</p:attrName>
                                        </p:attrNameLst>
                                      </p:cBhvr>
                                      <p:to>
                                        <p:strVal val="hidden"/>
                                      </p:to>
                                    </p:set>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46"/>
                                        </p:tgtEl>
                                        <p:attrNameLst>
                                          <p:attrName>style.visibility</p:attrName>
                                        </p:attrNameLst>
                                      </p:cBhvr>
                                      <p:to>
                                        <p:strVal val="visible"/>
                                      </p:to>
                                    </p:set>
                                    <p:animEffect transition="in" filter="fade">
                                      <p:cBhvr>
                                        <p:cTn id="345" dur="250"/>
                                        <p:tgtEl>
                                          <p:spTgt spid="46"/>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47"/>
                                        </p:tgtEl>
                                        <p:attrNameLst>
                                          <p:attrName>style.visibility</p:attrName>
                                        </p:attrNameLst>
                                      </p:cBhvr>
                                      <p:to>
                                        <p:strVal val="visible"/>
                                      </p:to>
                                    </p:set>
                                    <p:animEffect transition="in" filter="fade">
                                      <p:cBhvr>
                                        <p:cTn id="348" dur="250"/>
                                        <p:tgtEl>
                                          <p:spTgt spid="47"/>
                                        </p:tgtEl>
                                      </p:cBhvr>
                                    </p:animEffect>
                                  </p:childTnLst>
                                </p:cTn>
                              </p:par>
                              <p:par>
                                <p:cTn id="349" presetID="50" presetClass="path" presetSubtype="0" accel="50000" decel="50000" fill="hold" grpId="2" nodeType="withEffect">
                                  <p:stCondLst>
                                    <p:cond delay="0"/>
                                  </p:stCondLst>
                                  <p:childTnLst>
                                    <p:animMotion origin="layout" path="M 2.5E-6 -0.00069 C -0.00591 -0.06782 0.00399 -0.17407 -0.01528 -0.24653 C -0.03351 -0.32037 -0.06198 -0.41435 -0.09288 -0.4456 C -0.12049 -0.47199 -0.17483 -0.47384 -0.21615 -0.43588 C -0.25799 -0.39792 -0.2658 -0.29769 -0.34323 -0.21806 C -0.35209 -0.20694 -0.58559 0.01296 -0.64688 0.07292 " pathEditMode="relative" rAng="0" ptsTypes="AAAAAA">
                                      <p:cBhvr>
                                        <p:cTn id="350" dur="2000" fill="hold"/>
                                        <p:tgtEl>
                                          <p:spTgt spid="46"/>
                                        </p:tgtEl>
                                        <p:attrNameLst>
                                          <p:attrName>ppt_x</p:attrName>
                                          <p:attrName>ppt_y</p:attrName>
                                        </p:attrNameLst>
                                      </p:cBhvr>
                                      <p:rCtr x="-32344" y="-19537"/>
                                    </p:animMotion>
                                  </p:childTnLst>
                                </p:cTn>
                              </p:par>
                              <p:par>
                                <p:cTn id="351" presetID="50" presetClass="path" presetSubtype="0" accel="50000" decel="50000" fill="hold" grpId="2" nodeType="withEffect">
                                  <p:stCondLst>
                                    <p:cond delay="0"/>
                                  </p:stCondLst>
                                  <p:childTnLst>
                                    <p:animMotion origin="layout" path="M -0.00052 -0.0007 C -0.03489 -0.05139 -0.07309 -0.09422 -0.07691 -0.16343 C -0.07465 -0.21343 -0.06007 -0.35487 -0.03976 -0.40417 C -0.01962 -0.45348 0.01754 -0.45787 0.0441 -0.45903 C 0.07084 -0.46042 0.10278 -0.4338 0.12014 -0.41158 C 0.13021 -0.3875 0.19063 -0.33982 0.14202 -0.27963 C 0.08854 -0.20301 -0.18524 0.04513 -0.21232 0.07129 " pathEditMode="relative" rAng="0" ptsTypes="AAAAAAA">
                                      <p:cBhvr>
                                        <p:cTn id="352" dur="2000" fill="hold"/>
                                        <p:tgtEl>
                                          <p:spTgt spid="47"/>
                                        </p:tgtEl>
                                        <p:attrNameLst>
                                          <p:attrName>ppt_x</p:attrName>
                                          <p:attrName>ppt_y</p:attrName>
                                        </p:attrNameLst>
                                      </p:cBhvr>
                                      <p:rCtr x="-2535" y="-19329"/>
                                    </p:animMotion>
                                  </p:childTnLst>
                                </p:cTn>
                              </p:par>
                              <p:par>
                                <p:cTn id="353" presetID="10" presetClass="exit" presetSubtype="0" fill="hold" grpId="1" nodeType="withEffect">
                                  <p:stCondLst>
                                    <p:cond delay="0"/>
                                  </p:stCondLst>
                                  <p:childTnLst>
                                    <p:animEffect transition="out" filter="fade">
                                      <p:cBhvr>
                                        <p:cTn id="354" dur="1250"/>
                                        <p:tgtEl>
                                          <p:spTgt spid="5"/>
                                        </p:tgtEl>
                                      </p:cBhvr>
                                    </p:animEffect>
                                    <p:set>
                                      <p:cBhvr>
                                        <p:cTn id="355" dur="1" fill="hold">
                                          <p:stCondLst>
                                            <p:cond delay="1249"/>
                                          </p:stCondLst>
                                        </p:cTn>
                                        <p:tgtEl>
                                          <p:spTgt spid="5"/>
                                        </p:tgtEl>
                                        <p:attrNameLst>
                                          <p:attrName>style.visibility</p:attrName>
                                        </p:attrNameLst>
                                      </p:cBhvr>
                                      <p:to>
                                        <p:strVal val="hidden"/>
                                      </p:to>
                                    </p:set>
                                  </p:childTnLst>
                                </p:cTn>
                              </p:par>
                              <p:par>
                                <p:cTn id="356" presetID="10" presetClass="exit" presetSubtype="0" fill="hold" grpId="1" nodeType="withEffect">
                                  <p:stCondLst>
                                    <p:cond delay="0"/>
                                  </p:stCondLst>
                                  <p:childTnLst>
                                    <p:animEffect transition="out" filter="fade">
                                      <p:cBhvr>
                                        <p:cTn id="357" dur="1250"/>
                                        <p:tgtEl>
                                          <p:spTgt spid="3"/>
                                        </p:tgtEl>
                                      </p:cBhvr>
                                    </p:animEffect>
                                    <p:set>
                                      <p:cBhvr>
                                        <p:cTn id="358" dur="1" fill="hold">
                                          <p:stCondLst>
                                            <p:cond delay="1249"/>
                                          </p:stCondLst>
                                        </p:cTn>
                                        <p:tgtEl>
                                          <p:spTgt spid="3"/>
                                        </p:tgtEl>
                                        <p:attrNameLst>
                                          <p:attrName>style.visibility</p:attrName>
                                        </p:attrNameLst>
                                      </p:cBhvr>
                                      <p:to>
                                        <p:strVal val="hidden"/>
                                      </p:to>
                                    </p:set>
                                  </p:childTnLst>
                                </p:cTn>
                              </p:par>
                              <p:par>
                                <p:cTn id="359" presetID="10" presetClass="exit" presetSubtype="0" fill="hold" grpId="1" nodeType="withEffect">
                                  <p:stCondLst>
                                    <p:cond delay="0"/>
                                  </p:stCondLst>
                                  <p:childTnLst>
                                    <p:animEffect transition="out" filter="fade">
                                      <p:cBhvr>
                                        <p:cTn id="360" dur="1250"/>
                                        <p:tgtEl>
                                          <p:spTgt spid="2"/>
                                        </p:tgtEl>
                                      </p:cBhvr>
                                    </p:animEffect>
                                    <p:set>
                                      <p:cBhvr>
                                        <p:cTn id="361" dur="1" fill="hold">
                                          <p:stCondLst>
                                            <p:cond delay="1249"/>
                                          </p:stCondLst>
                                        </p:cTn>
                                        <p:tgtEl>
                                          <p:spTgt spid="2"/>
                                        </p:tgtEl>
                                        <p:attrNameLst>
                                          <p:attrName>style.visibility</p:attrName>
                                        </p:attrNameLst>
                                      </p:cBhvr>
                                      <p:to>
                                        <p:strVal val="hidden"/>
                                      </p:to>
                                    </p:set>
                                  </p:childTnLst>
                                </p:cTn>
                              </p:par>
                              <p:par>
                                <p:cTn id="362" presetID="10" presetClass="exit" presetSubtype="0" fill="hold" grpId="1" nodeType="withEffect">
                                  <p:stCondLst>
                                    <p:cond delay="0"/>
                                  </p:stCondLst>
                                  <p:childTnLst>
                                    <p:animEffect transition="out" filter="fade">
                                      <p:cBhvr>
                                        <p:cTn id="363" dur="500"/>
                                        <p:tgtEl>
                                          <p:spTgt spid="29"/>
                                        </p:tgtEl>
                                      </p:cBhvr>
                                    </p:animEffect>
                                    <p:set>
                                      <p:cBhvr>
                                        <p:cTn id="364" dur="1" fill="hold">
                                          <p:stCondLst>
                                            <p:cond delay="499"/>
                                          </p:stCondLst>
                                        </p:cTn>
                                        <p:tgtEl>
                                          <p:spTgt spid="29"/>
                                        </p:tgtEl>
                                        <p:attrNameLst>
                                          <p:attrName>style.visibility</p:attrName>
                                        </p:attrNameLst>
                                      </p:cBhvr>
                                      <p:to>
                                        <p:strVal val="hidden"/>
                                      </p:to>
                                    </p:set>
                                  </p:childTnLst>
                                </p:cTn>
                              </p:par>
                              <p:par>
                                <p:cTn id="365" presetID="10" presetClass="exit" presetSubtype="0" fill="hold" grpId="1" nodeType="withEffect">
                                  <p:stCondLst>
                                    <p:cond delay="0"/>
                                  </p:stCondLst>
                                  <p:childTnLst>
                                    <p:animEffect transition="out" filter="fade">
                                      <p:cBhvr>
                                        <p:cTn id="366" dur="500"/>
                                        <p:tgtEl>
                                          <p:spTgt spid="31"/>
                                        </p:tgtEl>
                                      </p:cBhvr>
                                    </p:animEffect>
                                    <p:set>
                                      <p:cBhvr>
                                        <p:cTn id="367" dur="1" fill="hold">
                                          <p:stCondLst>
                                            <p:cond delay="499"/>
                                          </p:stCondLst>
                                        </p:cTn>
                                        <p:tgtEl>
                                          <p:spTgt spid="31"/>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4"/>
                                        </p:tgtEl>
                                      </p:cBhvr>
                                    </p:animEffect>
                                    <p:set>
                                      <p:cBhvr>
                                        <p:cTn id="370" dur="1" fill="hold">
                                          <p:stCondLst>
                                            <p:cond delay="499"/>
                                          </p:stCondLst>
                                        </p:cTn>
                                        <p:tgtEl>
                                          <p:spTgt spid="4"/>
                                        </p:tgtEl>
                                        <p:attrNameLst>
                                          <p:attrName>style.visibility</p:attrName>
                                        </p:attrNameLst>
                                      </p:cBhvr>
                                      <p:to>
                                        <p:strVal val="hidden"/>
                                      </p:to>
                                    </p:set>
                                  </p:childTnLst>
                                </p:cTn>
                              </p:par>
                              <p:par>
                                <p:cTn id="371" presetID="10" presetClass="exit" presetSubtype="0" fill="hold" grpId="1" nodeType="withEffect">
                                  <p:stCondLst>
                                    <p:cond delay="0"/>
                                  </p:stCondLst>
                                  <p:childTnLst>
                                    <p:animEffect transition="out" filter="fade">
                                      <p:cBhvr>
                                        <p:cTn id="372" dur="500"/>
                                        <p:tgtEl>
                                          <p:spTgt spid="43"/>
                                        </p:tgtEl>
                                      </p:cBhvr>
                                    </p:animEffect>
                                    <p:set>
                                      <p:cBhvr>
                                        <p:cTn id="373" dur="1" fill="hold">
                                          <p:stCondLst>
                                            <p:cond delay="499"/>
                                          </p:stCondLst>
                                        </p:cTn>
                                        <p:tgtEl>
                                          <p:spTgt spid="43"/>
                                        </p:tgtEl>
                                        <p:attrNameLst>
                                          <p:attrName>style.visibility</p:attrName>
                                        </p:attrNameLst>
                                      </p:cBhvr>
                                      <p:to>
                                        <p:strVal val="hidden"/>
                                      </p:to>
                                    </p:set>
                                  </p:childTnLst>
                                </p:cTn>
                              </p:par>
                              <p:par>
                                <p:cTn id="374" presetID="10" presetClass="exit" presetSubtype="0" fill="hold" grpId="1" nodeType="withEffect">
                                  <p:stCondLst>
                                    <p:cond delay="0"/>
                                  </p:stCondLst>
                                  <p:childTnLst>
                                    <p:animEffect transition="out" filter="fade">
                                      <p:cBhvr>
                                        <p:cTn id="375" dur="500"/>
                                        <p:tgtEl>
                                          <p:spTgt spid="41"/>
                                        </p:tgtEl>
                                      </p:cBhvr>
                                    </p:animEffect>
                                    <p:set>
                                      <p:cBhvr>
                                        <p:cTn id="376" dur="1" fill="hold">
                                          <p:stCondLst>
                                            <p:cond delay="499"/>
                                          </p:stCondLst>
                                        </p:cTn>
                                        <p:tgtEl>
                                          <p:spTgt spid="41"/>
                                        </p:tgtEl>
                                        <p:attrNameLst>
                                          <p:attrName>style.visibility</p:attrName>
                                        </p:attrNameLst>
                                      </p:cBhvr>
                                      <p:to>
                                        <p:strVal val="hidden"/>
                                      </p:to>
                                    </p:set>
                                  </p:childTnLst>
                                </p:cTn>
                              </p:par>
                              <p:par>
                                <p:cTn id="377" presetID="10" presetClass="exit" presetSubtype="0" fill="hold" grpId="1" nodeType="with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par>
                                <p:cTn id="380" presetID="10" presetClass="exit" presetSubtype="0" fill="hold" grpId="1" nodeType="withEffect">
                                  <p:stCondLst>
                                    <p:cond delay="0"/>
                                  </p:stCondLst>
                                  <p:childTnLst>
                                    <p:animEffect transition="out" filter="fade">
                                      <p:cBhvr>
                                        <p:cTn id="381" dur="500"/>
                                        <p:tgtEl>
                                          <p:spTgt spid="30"/>
                                        </p:tgtEl>
                                      </p:cBhvr>
                                    </p:animEffect>
                                    <p:set>
                                      <p:cBhvr>
                                        <p:cTn id="382" dur="1" fill="hold">
                                          <p:stCondLst>
                                            <p:cond delay="499"/>
                                          </p:stCondLst>
                                        </p:cTn>
                                        <p:tgtEl>
                                          <p:spTgt spid="30"/>
                                        </p:tgtEl>
                                        <p:attrNameLst>
                                          <p:attrName>style.visibility</p:attrName>
                                        </p:attrNameLst>
                                      </p:cBhvr>
                                      <p:to>
                                        <p:strVal val="hidden"/>
                                      </p:to>
                                    </p:set>
                                  </p:childTnLst>
                                </p:cTn>
                              </p:par>
                              <p:par>
                                <p:cTn id="383" presetID="10" presetClass="exit" presetSubtype="0" fill="hold" grpId="1" nodeType="withEffect">
                                  <p:stCondLst>
                                    <p:cond delay="0"/>
                                  </p:stCondLst>
                                  <p:childTnLst>
                                    <p:animEffect transition="out" filter="fade">
                                      <p:cBhvr>
                                        <p:cTn id="384" dur="500"/>
                                        <p:tgtEl>
                                          <p:spTgt spid="32"/>
                                        </p:tgtEl>
                                      </p:cBhvr>
                                    </p:animEffect>
                                    <p:set>
                                      <p:cBhvr>
                                        <p:cTn id="385" dur="1" fill="hold">
                                          <p:stCondLst>
                                            <p:cond delay="499"/>
                                          </p:stCondLst>
                                        </p:cTn>
                                        <p:tgtEl>
                                          <p:spTgt spid="32"/>
                                        </p:tgtEl>
                                        <p:attrNameLst>
                                          <p:attrName>style.visibility</p:attrName>
                                        </p:attrNameLst>
                                      </p:cBhvr>
                                      <p:to>
                                        <p:strVal val="hidden"/>
                                      </p:to>
                                    </p:set>
                                  </p:childTnLst>
                                </p:cTn>
                              </p:par>
                              <p:par>
                                <p:cTn id="386" presetID="17" presetClass="exit" presetSubtype="10" fill="hold" grpId="1" nodeType="withEffect">
                                  <p:stCondLst>
                                    <p:cond delay="0"/>
                                  </p:stCondLst>
                                  <p:childTnLst>
                                    <p:anim calcmode="lin" valueType="num">
                                      <p:cBhvr>
                                        <p:cTn id="387" dur="500"/>
                                        <p:tgtEl>
                                          <p:spTgt spid="49"/>
                                        </p:tgtEl>
                                        <p:attrNameLst>
                                          <p:attrName>ppt_w</p:attrName>
                                        </p:attrNameLst>
                                      </p:cBhvr>
                                      <p:tavLst>
                                        <p:tav tm="0">
                                          <p:val>
                                            <p:strVal val="ppt_w"/>
                                          </p:val>
                                        </p:tav>
                                        <p:tav tm="100000">
                                          <p:val>
                                            <p:fltVal val="0"/>
                                          </p:val>
                                        </p:tav>
                                      </p:tavLst>
                                    </p:anim>
                                    <p:anim calcmode="lin" valueType="num">
                                      <p:cBhvr>
                                        <p:cTn id="388" dur="500"/>
                                        <p:tgtEl>
                                          <p:spTgt spid="49"/>
                                        </p:tgtEl>
                                        <p:attrNameLst>
                                          <p:attrName>ppt_h</p:attrName>
                                        </p:attrNameLst>
                                      </p:cBhvr>
                                      <p:tavLst>
                                        <p:tav tm="0">
                                          <p:val>
                                            <p:strVal val="ppt_h"/>
                                          </p:val>
                                        </p:tav>
                                        <p:tav tm="100000">
                                          <p:val>
                                            <p:strVal val="ppt_h"/>
                                          </p:val>
                                        </p:tav>
                                      </p:tavLst>
                                    </p:anim>
                                    <p:set>
                                      <p:cBhvr>
                                        <p:cTn id="389" dur="1" fill="hold">
                                          <p:stCondLst>
                                            <p:cond delay="499"/>
                                          </p:stCondLst>
                                        </p:cTn>
                                        <p:tgtEl>
                                          <p:spTgt spid="49"/>
                                        </p:tgtEl>
                                        <p:attrNameLst>
                                          <p:attrName>style.visibility</p:attrName>
                                        </p:attrNameLst>
                                      </p:cBhvr>
                                      <p:to>
                                        <p:strVal val="hidden"/>
                                      </p:to>
                                    </p:set>
                                  </p:childTnLst>
                                </p:cTn>
                              </p:par>
                              <p:par>
                                <p:cTn id="390" presetID="17" presetClass="exit" presetSubtype="10" fill="hold" grpId="1" nodeType="withEffect">
                                  <p:stCondLst>
                                    <p:cond delay="0"/>
                                  </p:stCondLst>
                                  <p:childTnLst>
                                    <p:anim calcmode="lin" valueType="num">
                                      <p:cBhvr>
                                        <p:cTn id="391" dur="500"/>
                                        <p:tgtEl>
                                          <p:spTgt spid="48"/>
                                        </p:tgtEl>
                                        <p:attrNameLst>
                                          <p:attrName>ppt_w</p:attrName>
                                        </p:attrNameLst>
                                      </p:cBhvr>
                                      <p:tavLst>
                                        <p:tav tm="0">
                                          <p:val>
                                            <p:strVal val="ppt_w"/>
                                          </p:val>
                                        </p:tav>
                                        <p:tav tm="100000">
                                          <p:val>
                                            <p:fltVal val="0"/>
                                          </p:val>
                                        </p:tav>
                                      </p:tavLst>
                                    </p:anim>
                                    <p:anim calcmode="lin" valueType="num">
                                      <p:cBhvr>
                                        <p:cTn id="392" dur="500"/>
                                        <p:tgtEl>
                                          <p:spTgt spid="48"/>
                                        </p:tgtEl>
                                        <p:attrNameLst>
                                          <p:attrName>ppt_h</p:attrName>
                                        </p:attrNameLst>
                                      </p:cBhvr>
                                      <p:tavLst>
                                        <p:tav tm="0">
                                          <p:val>
                                            <p:strVal val="ppt_h"/>
                                          </p:val>
                                        </p:tav>
                                        <p:tav tm="100000">
                                          <p:val>
                                            <p:strVal val="ppt_h"/>
                                          </p:val>
                                        </p:tav>
                                      </p:tavLst>
                                    </p:anim>
                                    <p:set>
                                      <p:cBhvr>
                                        <p:cTn id="393" dur="1" fill="hold">
                                          <p:stCondLst>
                                            <p:cond delay="499"/>
                                          </p:stCondLst>
                                        </p:cTn>
                                        <p:tgtEl>
                                          <p:spTgt spid="48"/>
                                        </p:tgtEl>
                                        <p:attrNameLst>
                                          <p:attrName>style.visibility</p:attrName>
                                        </p:attrNameLst>
                                      </p:cBhvr>
                                      <p:to>
                                        <p:strVal val="hidden"/>
                                      </p:to>
                                    </p:set>
                                  </p:childTnLst>
                                </p:cTn>
                              </p:par>
                            </p:childTnLst>
                          </p:cTn>
                        </p:par>
                        <p:par>
                          <p:cTn id="394" fill="hold">
                            <p:stCondLst>
                              <p:cond delay="2000"/>
                            </p:stCondLst>
                            <p:childTnLst>
                              <p:par>
                                <p:cTn id="395" presetID="10" presetClass="entr" presetSubtype="0" fill="hold" grpId="0" nodeType="afterEffect">
                                  <p:stCondLst>
                                    <p:cond delay="0"/>
                                  </p:stCondLst>
                                  <p:childTnLst>
                                    <p:set>
                                      <p:cBhvr>
                                        <p:cTn id="396" dur="1" fill="hold">
                                          <p:stCondLst>
                                            <p:cond delay="0"/>
                                          </p:stCondLst>
                                        </p:cTn>
                                        <p:tgtEl>
                                          <p:spTgt spid="45"/>
                                        </p:tgtEl>
                                        <p:attrNameLst>
                                          <p:attrName>style.visibility</p:attrName>
                                        </p:attrNameLst>
                                      </p:cBhvr>
                                      <p:to>
                                        <p:strVal val="visible"/>
                                      </p:to>
                                    </p:set>
                                    <p:animEffect transition="in" filter="fade">
                                      <p:cBhvr>
                                        <p:cTn id="397" dur="250"/>
                                        <p:tgtEl>
                                          <p:spTgt spid="45"/>
                                        </p:tgtEl>
                                      </p:cBhvr>
                                    </p:animEffect>
                                  </p:childTnLst>
                                </p:cTn>
                              </p:par>
                              <p:par>
                                <p:cTn id="398" presetID="9" presetClass="exit" presetSubtype="0" fill="hold" grpId="1" nodeType="withEffect">
                                  <p:stCondLst>
                                    <p:cond delay="0"/>
                                  </p:stCondLst>
                                  <p:childTnLst>
                                    <p:animEffect transition="out" filter="dissolve">
                                      <p:cBhvr>
                                        <p:cTn id="399" dur="500"/>
                                        <p:tgtEl>
                                          <p:spTgt spid="47"/>
                                        </p:tgtEl>
                                      </p:cBhvr>
                                    </p:animEffect>
                                    <p:set>
                                      <p:cBhvr>
                                        <p:cTn id="400" dur="1" fill="hold">
                                          <p:stCondLst>
                                            <p:cond delay="499"/>
                                          </p:stCondLst>
                                        </p:cTn>
                                        <p:tgtEl>
                                          <p:spTgt spid="47"/>
                                        </p:tgtEl>
                                        <p:attrNameLst>
                                          <p:attrName>style.visibility</p:attrName>
                                        </p:attrNameLst>
                                      </p:cBhvr>
                                      <p:to>
                                        <p:strVal val="hidden"/>
                                      </p:to>
                                    </p:set>
                                  </p:childTnLst>
                                </p:cTn>
                              </p:par>
                              <p:par>
                                <p:cTn id="401" presetID="9" presetClass="exit" presetSubtype="0" fill="hold" grpId="1" nodeType="withEffect">
                                  <p:stCondLst>
                                    <p:cond delay="0"/>
                                  </p:stCondLst>
                                  <p:childTnLst>
                                    <p:animEffect transition="out" filter="dissolv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3" grpId="0"/>
      <p:bldP spid="3" grpId="1"/>
      <p:bldP spid="5" grpId="0"/>
      <p:bldP spid="5" grpId="1"/>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9" grpId="0"/>
      <p:bldP spid="29" grpId="1"/>
      <p:bldP spid="30" grpId="0" animBg="1"/>
      <p:bldP spid="30" grpId="1" animBg="1"/>
      <p:bldP spid="31" grpId="0"/>
      <p:bldP spid="31" grpId="1"/>
      <p:bldP spid="32" grpId="0" animBg="1"/>
      <p:bldP spid="32" grpId="1" animBg="1"/>
      <p:bldP spid="33" grpId="0"/>
      <p:bldP spid="33" grpId="1"/>
      <p:bldP spid="34" grpId="0"/>
      <p:bldP spid="34" grpId="1"/>
      <p:bldP spid="35" grpId="0"/>
      <p:bldP spid="35" grpId="1"/>
      <p:bldP spid="36" grpId="0"/>
      <p:bldP spid="36" grpId="1"/>
      <p:bldP spid="37" grpId="0"/>
      <p:bldP spid="37" grpId="1"/>
      <p:bldP spid="38" grpId="0"/>
      <p:bldP spid="38" grpId="1"/>
      <p:bldP spid="39" grpId="0" animBg="1"/>
      <p:bldP spid="39" grpId="1" animBg="1"/>
      <p:bldP spid="39" grpId="2" animBg="1"/>
      <p:bldP spid="39" grpId="3" animBg="1"/>
      <p:bldP spid="40" grpId="0" animBg="1"/>
      <p:bldP spid="40" grpId="1" animBg="1"/>
      <p:bldP spid="40" grpId="2" animBg="1"/>
      <p:bldP spid="40" grpId="3" animBg="1"/>
      <p:bldP spid="41" grpId="0" animBg="1"/>
      <p:bldP spid="41" grpId="1" animBg="1"/>
      <p:bldP spid="42" grpId="0" animBg="1"/>
      <p:bldP spid="42" grpId="1" animBg="1"/>
      <p:bldP spid="45" grpId="0"/>
      <p:bldP spid="47" grpId="0"/>
      <p:bldP spid="47" grpId="1"/>
      <p:bldP spid="47" grpId="2"/>
      <p:bldP spid="46" grpId="0"/>
      <p:bldP spid="46" grpId="1"/>
      <p:bldP spid="46" grpId="2"/>
      <p:bldP spid="4" grpId="0"/>
      <p:bldP spid="4" grpId="1"/>
      <p:bldP spid="43" grpId="0"/>
      <p:bldP spid="43" grpId="1"/>
      <p:bldP spid="48" grpId="0"/>
      <p:bldP spid="48" grpId="1"/>
      <p:bldP spid="49" grpId="0"/>
      <p:bldP spid="49"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5" name="!!Morph">
            <a:extLst>
              <a:ext uri="{FF2B5EF4-FFF2-40B4-BE49-F238E27FC236}">
                <a16:creationId xmlns:a16="http://schemas.microsoft.com/office/drawing/2014/main" id="{E5FFA9CD-FEF6-328D-20A7-841F85D0C26D}"/>
              </a:ext>
            </a:extLst>
          </p:cNvPr>
          <p:cNvSpPr/>
          <p:nvPr/>
        </p:nvSpPr>
        <p:spPr>
          <a:xfrm>
            <a:off x="3533654" y="983671"/>
            <a:ext cx="3682780" cy="4099775"/>
          </a:xfrm>
          <a:custGeom>
            <a:avLst/>
            <a:gdLst>
              <a:gd name="connsiteX0" fmla="*/ 1991532 w 3983063"/>
              <a:gd name="connsiteY0" fmla="*/ 1201119 h 4804476"/>
              <a:gd name="connsiteX1" fmla="*/ 1991532 w 3983063"/>
              <a:gd name="connsiteY1" fmla="*/ 4804476 h 4804476"/>
              <a:gd name="connsiteX2" fmla="*/ 1991532 w 3983063"/>
              <a:gd name="connsiteY2" fmla="*/ 1201119 h 4804476"/>
              <a:gd name="connsiteX0" fmla="*/ 1970545 w 3976595"/>
              <a:gd name="connsiteY0" fmla="*/ 1141601 h 4744958"/>
              <a:gd name="connsiteX1" fmla="*/ 1970545 w 3976595"/>
              <a:gd name="connsiteY1" fmla="*/ 4744958 h 4744958"/>
              <a:gd name="connsiteX2" fmla="*/ 1970545 w 3976595"/>
              <a:gd name="connsiteY2" fmla="*/ 1141601 h 4744958"/>
              <a:gd name="connsiteX0" fmla="*/ 1970545 w 3846879"/>
              <a:gd name="connsiteY0" fmla="*/ 531425 h 4134782"/>
              <a:gd name="connsiteX1" fmla="*/ 1970545 w 3846879"/>
              <a:gd name="connsiteY1" fmla="*/ 4134782 h 4134782"/>
              <a:gd name="connsiteX2" fmla="*/ 1970545 w 3846879"/>
              <a:gd name="connsiteY2" fmla="*/ 531425 h 4134782"/>
              <a:gd name="connsiteX0" fmla="*/ 1847311 w 3723645"/>
              <a:gd name="connsiteY0" fmla="*/ 511658 h 4115015"/>
              <a:gd name="connsiteX1" fmla="*/ 1847311 w 3723645"/>
              <a:gd name="connsiteY1" fmla="*/ 4115015 h 4115015"/>
              <a:gd name="connsiteX2" fmla="*/ 1847311 w 3723645"/>
              <a:gd name="connsiteY2" fmla="*/ 511658 h 4115015"/>
              <a:gd name="connsiteX0" fmla="*/ 1804239 w 3725589"/>
              <a:gd name="connsiteY0" fmla="*/ 516727 h 4089088"/>
              <a:gd name="connsiteX1" fmla="*/ 1866232 w 3725589"/>
              <a:gd name="connsiteY1" fmla="*/ 4089088 h 4089088"/>
              <a:gd name="connsiteX2" fmla="*/ 1804239 w 3725589"/>
              <a:gd name="connsiteY2" fmla="*/ 516727 h 4089088"/>
              <a:gd name="connsiteX0" fmla="*/ 1836510 w 3724070"/>
              <a:gd name="connsiteY0" fmla="*/ 511657 h 4115014"/>
              <a:gd name="connsiteX1" fmla="*/ 1852008 w 3724070"/>
              <a:gd name="connsiteY1" fmla="*/ 4115014 h 4115014"/>
              <a:gd name="connsiteX2" fmla="*/ 1836510 w 3724070"/>
              <a:gd name="connsiteY2" fmla="*/ 511657 h 4115014"/>
              <a:gd name="connsiteX0" fmla="*/ 1836510 w 3724070"/>
              <a:gd name="connsiteY0" fmla="*/ 514182 h 4102040"/>
              <a:gd name="connsiteX1" fmla="*/ 1852008 w 3724070"/>
              <a:gd name="connsiteY1" fmla="*/ 4102040 h 4102040"/>
              <a:gd name="connsiteX2" fmla="*/ 1836510 w 3724070"/>
              <a:gd name="connsiteY2" fmla="*/ 514182 h 4102040"/>
              <a:gd name="connsiteX0" fmla="*/ 1836510 w 3682780"/>
              <a:gd name="connsiteY0" fmla="*/ 511917 h 4099775"/>
              <a:gd name="connsiteX1" fmla="*/ 1852008 w 3682780"/>
              <a:gd name="connsiteY1" fmla="*/ 4099775 h 4099775"/>
              <a:gd name="connsiteX2" fmla="*/ 1836510 w 3682780"/>
              <a:gd name="connsiteY2" fmla="*/ 511917 h 4099775"/>
            </a:gdLst>
            <a:ahLst/>
            <a:cxnLst>
              <a:cxn ang="0">
                <a:pos x="connsiteX0" y="connsiteY0"/>
              </a:cxn>
              <a:cxn ang="0">
                <a:pos x="connsiteX1" y="connsiteY1"/>
              </a:cxn>
              <a:cxn ang="0">
                <a:pos x="connsiteX2" y="connsiteY2"/>
              </a:cxn>
            </a:cxnLst>
            <a:rect l="l" t="t" r="r" b="b"/>
            <a:pathLst>
              <a:path w="3682780" h="4099775">
                <a:moveTo>
                  <a:pt x="1836510" y="511917"/>
                </a:moveTo>
                <a:cubicBezTo>
                  <a:pt x="2139371" y="-833853"/>
                  <a:pt x="5825061" y="511916"/>
                  <a:pt x="1852008" y="4099775"/>
                </a:cubicBezTo>
                <a:cubicBezTo>
                  <a:pt x="-1935066" y="1007862"/>
                  <a:pt x="1146190" y="-880348"/>
                  <a:pt x="1836510" y="51191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C3ED779B-A31A-8D25-61AF-BA359B2AC05A}"/>
              </a:ext>
            </a:extLst>
          </p:cNvPr>
          <p:cNvSpPr txBox="1">
            <a:spLocks/>
          </p:cNvSpPr>
          <p:nvPr/>
        </p:nvSpPr>
        <p:spPr>
          <a:xfrm>
            <a:off x="2445673" y="2814359"/>
            <a:ext cx="21907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Repent</a:t>
            </a:r>
          </a:p>
        </p:txBody>
      </p:sp>
      <p:sp>
        <p:nvSpPr>
          <p:cNvPr id="2" name="Final">
            <a:extLst>
              <a:ext uri="{FF2B5EF4-FFF2-40B4-BE49-F238E27FC236}">
                <a16:creationId xmlns:a16="http://schemas.microsoft.com/office/drawing/2014/main" id="{3D13F6F7-E1E7-A19B-75CD-557D8DD951A5}"/>
              </a:ext>
            </a:extLst>
          </p:cNvPr>
          <p:cNvSpPr txBox="1">
            <a:spLocks noChangeArrowheads="1"/>
          </p:cNvSpPr>
          <p:nvPr/>
        </p:nvSpPr>
        <p:spPr>
          <a:xfrm>
            <a:off x="259324" y="324904"/>
            <a:ext cx="8625353" cy="6208193"/>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 will judge you says the Lord GOD</a:t>
            </a:r>
          </a:p>
          <a:p>
            <a:pPr fontAlgn="auto">
              <a:spcAft>
                <a:spcPts val="0"/>
              </a:spcAft>
            </a:pPr>
            <a:endParaRPr lang="en-US" altLang="en-US" sz="40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40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every one according to his ways</a:t>
            </a:r>
          </a:p>
          <a:p>
            <a:pPr fontAlgn="auto">
              <a:spcAft>
                <a:spcPts val="0"/>
              </a:spcAft>
            </a:pPr>
            <a:endParaRPr lang="en-US" altLang="en-US" sz="40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4000"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Repent, and turn </a:t>
            </a:r>
          </a:p>
          <a:p>
            <a:pPr fontAlgn="auto">
              <a:spcAft>
                <a:spcPts val="0"/>
              </a:spcAft>
            </a:pPr>
            <a:r>
              <a:rPr lang="en-US" altLang="en-US" sz="4000"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from all your transgressions</a:t>
            </a:r>
          </a:p>
          <a:p>
            <a:pPr fontAlgn="auto">
              <a:spcAft>
                <a:spcPts val="0"/>
              </a:spcAft>
            </a:pPr>
            <a:r>
              <a:rPr lang="en-US" altLang="en-US" sz="4000"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so that iniquity will not be your ruin</a:t>
            </a:r>
          </a:p>
          <a:p>
            <a:pPr fontAlgn="auto">
              <a:spcAft>
                <a:spcPts val="0"/>
              </a:spcAft>
            </a:pPr>
            <a:r>
              <a:rPr lang="en-US" altLang="en-US" sz="4000"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Cast away all your transgressions</a:t>
            </a:r>
          </a:p>
          <a:p>
            <a:pPr fontAlgn="auto">
              <a:spcAft>
                <a:spcPts val="0"/>
              </a:spcAft>
            </a:pPr>
            <a:endParaRPr lang="en-US" altLang="en-US" sz="40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40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get a new heart and a new spirit</a:t>
            </a:r>
          </a:p>
        </p:txBody>
      </p:sp>
      <p:sp>
        <p:nvSpPr>
          <p:cNvPr id="3074" name="Main"/>
          <p:cNvSpPr>
            <a:spLocks noGrp="1" noChangeArrowheads="1"/>
          </p:cNvSpPr>
          <p:nvPr>
            <p:ph type="title"/>
          </p:nvPr>
        </p:nvSpPr>
        <p:spPr>
          <a:xfrm>
            <a:off x="302079" y="545534"/>
            <a:ext cx="8539842" cy="5766933"/>
          </a:xfrm>
        </p:spPr>
        <p:txBody>
          <a:bodyPr>
            <a:noAutofit/>
            <a:scene3d>
              <a:camera prst="orthographicFront"/>
              <a:lightRig rig="flat" dir="t"/>
            </a:scene3d>
            <a:sp3d extrusionH="57150" prstMaterial="plastic">
              <a:bevelT w="38100" h="38100"/>
            </a:sp3d>
          </a:bodyPr>
          <a:lstStyle/>
          <a:p>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 will judge you, O house     of Israel, every one according to his ways," says the Lord GOD. "Repent, and turn from all your transgressions, so that iniquity will not be your ruin. Cast away from you all the transgressions which you have committed, and get yourselves a new heart and a new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18:30-31 </a:t>
            </a:r>
          </a:p>
        </p:txBody>
      </p:sp>
      <p:sp>
        <p:nvSpPr>
          <p:cNvPr id="24" name="!!abominations">
            <a:extLst>
              <a:ext uri="{FF2B5EF4-FFF2-40B4-BE49-F238E27FC236}">
                <a16:creationId xmlns:a16="http://schemas.microsoft.com/office/drawing/2014/main" id="{F05FB2C1-C4C9-D970-DCB9-7E779DECA9FD}"/>
              </a:ext>
            </a:extLst>
          </p:cNvPr>
          <p:cNvSpPr txBox="1">
            <a:spLocks noChangeArrowheads="1"/>
          </p:cNvSpPr>
          <p:nvPr/>
        </p:nvSpPr>
        <p:spPr bwMode="auto">
          <a:xfrm>
            <a:off x="5046230" y="2405214"/>
            <a:ext cx="3684184" cy="82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transgressions</a:t>
            </a:r>
          </a:p>
        </p:txBody>
      </p:sp>
      <p:sp>
        <p:nvSpPr>
          <p:cNvPr id="23" name="!!heart">
            <a:extLst>
              <a:ext uri="{FF2B5EF4-FFF2-40B4-BE49-F238E27FC236}">
                <a16:creationId xmlns:a16="http://schemas.microsoft.com/office/drawing/2014/main" id="{59F246B0-D562-AC2F-A2A9-4CE62182E292}"/>
              </a:ext>
            </a:extLst>
          </p:cNvPr>
          <p:cNvSpPr txBox="1">
            <a:spLocks noChangeArrowheads="1"/>
          </p:cNvSpPr>
          <p:nvPr/>
        </p:nvSpPr>
        <p:spPr bwMode="auto">
          <a:xfrm>
            <a:off x="246579" y="5476126"/>
            <a:ext cx="1503757" cy="77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p>
        </p:txBody>
      </p:sp>
      <p:sp>
        <p:nvSpPr>
          <p:cNvPr id="26" name="!!deeds">
            <a:extLst>
              <a:ext uri="{FF2B5EF4-FFF2-40B4-BE49-F238E27FC236}">
                <a16:creationId xmlns:a16="http://schemas.microsoft.com/office/drawing/2014/main" id="{437F3EEC-8448-BB85-F954-FC0B1168842D}"/>
              </a:ext>
            </a:extLst>
          </p:cNvPr>
          <p:cNvSpPr txBox="1">
            <a:spLocks noChangeArrowheads="1"/>
          </p:cNvSpPr>
          <p:nvPr/>
        </p:nvSpPr>
        <p:spPr bwMode="auto">
          <a:xfrm>
            <a:off x="1249768" y="2452374"/>
            <a:ext cx="1451512" cy="7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turn</a:t>
            </a:r>
          </a:p>
        </p:txBody>
      </p:sp>
      <p:sp>
        <p:nvSpPr>
          <p:cNvPr id="4" name="TextBox 18">
            <a:extLst>
              <a:ext uri="{FF2B5EF4-FFF2-40B4-BE49-F238E27FC236}">
                <a16:creationId xmlns:a16="http://schemas.microsoft.com/office/drawing/2014/main" id="{A35BA9B3-9217-A9F1-B9A7-231A6871B5C7}"/>
              </a:ext>
            </a:extLst>
          </p:cNvPr>
          <p:cNvSpPr txBox="1"/>
          <p:nvPr/>
        </p:nvSpPr>
        <p:spPr>
          <a:xfrm>
            <a:off x="3616004" y="2134136"/>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5" name="TextBox 18">
            <a:extLst>
              <a:ext uri="{FF2B5EF4-FFF2-40B4-BE49-F238E27FC236}">
                <a16:creationId xmlns:a16="http://schemas.microsoft.com/office/drawing/2014/main" id="{DFCF379F-B392-7C64-CEF8-D5CEDF28606F}"/>
              </a:ext>
            </a:extLst>
          </p:cNvPr>
          <p:cNvSpPr txBox="1"/>
          <p:nvPr/>
        </p:nvSpPr>
        <p:spPr>
          <a:xfrm>
            <a:off x="4851428" y="2118094"/>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7" name="TextBox 18">
            <a:extLst>
              <a:ext uri="{FF2B5EF4-FFF2-40B4-BE49-F238E27FC236}">
                <a16:creationId xmlns:a16="http://schemas.microsoft.com/office/drawing/2014/main" id="{3A8889C1-3FEC-8E9F-01FA-4DBFF2C3B0A1}"/>
              </a:ext>
            </a:extLst>
          </p:cNvPr>
          <p:cNvSpPr txBox="1"/>
          <p:nvPr/>
        </p:nvSpPr>
        <p:spPr>
          <a:xfrm>
            <a:off x="303718" y="5814951"/>
            <a:ext cx="67317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8" name="TextBox 18">
            <a:extLst>
              <a:ext uri="{FF2B5EF4-FFF2-40B4-BE49-F238E27FC236}">
                <a16:creationId xmlns:a16="http://schemas.microsoft.com/office/drawing/2014/main" id="{E6F099F8-FB1E-6F71-E4F9-D0AEDD4963CE}"/>
              </a:ext>
            </a:extLst>
          </p:cNvPr>
          <p:cNvSpPr txBox="1"/>
          <p:nvPr/>
        </p:nvSpPr>
        <p:spPr>
          <a:xfrm>
            <a:off x="8138242" y="5814951"/>
            <a:ext cx="67317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676AE998-6121-DF8E-6A8F-87073ADCDA40}"/>
              </a:ext>
            </a:extLst>
          </p:cNvPr>
          <p:cNvSpPr txBox="1">
            <a:spLocks noChangeArrowheads="1"/>
          </p:cNvSpPr>
          <p:nvPr/>
        </p:nvSpPr>
        <p:spPr bwMode="auto">
          <a:xfrm>
            <a:off x="2875226" y="580715"/>
            <a:ext cx="3814075" cy="82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 judge you</a:t>
            </a:r>
          </a:p>
        </p:txBody>
      </p:sp>
      <p:sp>
        <p:nvSpPr>
          <p:cNvPr id="9" name="Rectangle 2">
            <a:extLst>
              <a:ext uri="{FF2B5EF4-FFF2-40B4-BE49-F238E27FC236}">
                <a16:creationId xmlns:a16="http://schemas.microsoft.com/office/drawing/2014/main" id="{796436F8-E29C-6D2A-3277-052B457FC58C}"/>
              </a:ext>
            </a:extLst>
          </p:cNvPr>
          <p:cNvSpPr txBox="1">
            <a:spLocks noChangeArrowheads="1"/>
          </p:cNvSpPr>
          <p:nvPr/>
        </p:nvSpPr>
        <p:spPr bwMode="auto">
          <a:xfrm>
            <a:off x="2104028" y="1807937"/>
            <a:ext cx="4350560" cy="8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says the Lord GOD</a:t>
            </a:r>
          </a:p>
        </p:txBody>
      </p:sp>
      <p:sp>
        <p:nvSpPr>
          <p:cNvPr id="10" name="Rectangle 2">
            <a:extLst>
              <a:ext uri="{FF2B5EF4-FFF2-40B4-BE49-F238E27FC236}">
                <a16:creationId xmlns:a16="http://schemas.microsoft.com/office/drawing/2014/main" id="{D1A83263-D277-2A36-7C56-D884BD736EB9}"/>
              </a:ext>
            </a:extLst>
          </p:cNvPr>
          <p:cNvSpPr txBox="1">
            <a:spLocks noChangeArrowheads="1"/>
          </p:cNvSpPr>
          <p:nvPr/>
        </p:nvSpPr>
        <p:spPr bwMode="auto">
          <a:xfrm>
            <a:off x="2540272" y="1194326"/>
            <a:ext cx="6002277" cy="81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one according to his</a:t>
            </a:r>
          </a:p>
        </p:txBody>
      </p:sp>
      <p:sp>
        <p:nvSpPr>
          <p:cNvPr id="11" name="Rectangle 2">
            <a:extLst>
              <a:ext uri="{FF2B5EF4-FFF2-40B4-BE49-F238E27FC236}">
                <a16:creationId xmlns:a16="http://schemas.microsoft.com/office/drawing/2014/main" id="{6FB364AF-F68F-6596-21BD-7EF054C643A3}"/>
              </a:ext>
            </a:extLst>
          </p:cNvPr>
          <p:cNvSpPr txBox="1">
            <a:spLocks noChangeArrowheads="1"/>
          </p:cNvSpPr>
          <p:nvPr/>
        </p:nvSpPr>
        <p:spPr bwMode="auto">
          <a:xfrm>
            <a:off x="616120" y="1807937"/>
            <a:ext cx="1476334" cy="80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ways</a:t>
            </a:r>
          </a:p>
        </p:txBody>
      </p:sp>
      <p:sp>
        <p:nvSpPr>
          <p:cNvPr id="12" name="Rectangle 2">
            <a:extLst>
              <a:ext uri="{FF2B5EF4-FFF2-40B4-BE49-F238E27FC236}">
                <a16:creationId xmlns:a16="http://schemas.microsoft.com/office/drawing/2014/main" id="{E84587D5-35DB-BD58-BE96-A1CFAD7A0BE1}"/>
              </a:ext>
            </a:extLst>
          </p:cNvPr>
          <p:cNvSpPr txBox="1">
            <a:spLocks noChangeArrowheads="1"/>
          </p:cNvSpPr>
          <p:nvPr/>
        </p:nvSpPr>
        <p:spPr bwMode="auto">
          <a:xfrm>
            <a:off x="6497051" y="1819968"/>
            <a:ext cx="19868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t>
            </a:r>
          </a:p>
        </p:txBody>
      </p:sp>
      <p:sp>
        <p:nvSpPr>
          <p:cNvPr id="13" name="Rectangle 2">
            <a:extLst>
              <a:ext uri="{FF2B5EF4-FFF2-40B4-BE49-F238E27FC236}">
                <a16:creationId xmlns:a16="http://schemas.microsoft.com/office/drawing/2014/main" id="{2892566B-F9F3-C8C2-DD20-BAC816148720}"/>
              </a:ext>
            </a:extLst>
          </p:cNvPr>
          <p:cNvSpPr txBox="1">
            <a:spLocks noChangeArrowheads="1"/>
          </p:cNvSpPr>
          <p:nvPr/>
        </p:nvSpPr>
        <p:spPr bwMode="auto">
          <a:xfrm>
            <a:off x="381407" y="2409516"/>
            <a:ext cx="2276531" cy="82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turn</a:t>
            </a:r>
          </a:p>
        </p:txBody>
      </p:sp>
      <p:sp>
        <p:nvSpPr>
          <p:cNvPr id="14" name="Rectangle 2">
            <a:extLst>
              <a:ext uri="{FF2B5EF4-FFF2-40B4-BE49-F238E27FC236}">
                <a16:creationId xmlns:a16="http://schemas.microsoft.com/office/drawing/2014/main" id="{FA452418-0745-BBF4-3264-EC7034F14547}"/>
              </a:ext>
            </a:extLst>
          </p:cNvPr>
          <p:cNvSpPr txBox="1">
            <a:spLocks noChangeArrowheads="1"/>
          </p:cNvSpPr>
          <p:nvPr/>
        </p:nvSpPr>
        <p:spPr bwMode="auto">
          <a:xfrm>
            <a:off x="2298224" y="2424378"/>
            <a:ext cx="6347011" cy="79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all your transgressions</a:t>
            </a:r>
          </a:p>
        </p:txBody>
      </p:sp>
      <p:sp>
        <p:nvSpPr>
          <p:cNvPr id="15" name="Rectangle 2">
            <a:extLst>
              <a:ext uri="{FF2B5EF4-FFF2-40B4-BE49-F238E27FC236}">
                <a16:creationId xmlns:a16="http://schemas.microsoft.com/office/drawing/2014/main" id="{A15DF61B-E922-6218-F75F-23D0BD92FB3F}"/>
              </a:ext>
            </a:extLst>
          </p:cNvPr>
          <p:cNvSpPr txBox="1">
            <a:spLocks noChangeArrowheads="1"/>
          </p:cNvSpPr>
          <p:nvPr/>
        </p:nvSpPr>
        <p:spPr bwMode="auto">
          <a:xfrm>
            <a:off x="498377" y="3037796"/>
            <a:ext cx="8009943" cy="78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that iniquity will not be your ruin</a:t>
            </a:r>
          </a:p>
        </p:txBody>
      </p:sp>
      <p:sp>
        <p:nvSpPr>
          <p:cNvPr id="16" name="Rectangle 2">
            <a:extLst>
              <a:ext uri="{FF2B5EF4-FFF2-40B4-BE49-F238E27FC236}">
                <a16:creationId xmlns:a16="http://schemas.microsoft.com/office/drawing/2014/main" id="{A8FD2298-3503-7180-FA60-0BE8BA822157}"/>
              </a:ext>
            </a:extLst>
          </p:cNvPr>
          <p:cNvSpPr txBox="1">
            <a:spLocks noChangeArrowheads="1"/>
          </p:cNvSpPr>
          <p:nvPr/>
        </p:nvSpPr>
        <p:spPr bwMode="auto">
          <a:xfrm>
            <a:off x="1552072" y="3648768"/>
            <a:ext cx="257739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Cast away</a:t>
            </a:r>
          </a:p>
        </p:txBody>
      </p:sp>
      <p:sp>
        <p:nvSpPr>
          <p:cNvPr id="17" name="Rectangle 2">
            <a:extLst>
              <a:ext uri="{FF2B5EF4-FFF2-40B4-BE49-F238E27FC236}">
                <a16:creationId xmlns:a16="http://schemas.microsoft.com/office/drawing/2014/main" id="{EE6443F9-C4FF-A03D-B9F3-75B53F4FE9D9}"/>
              </a:ext>
            </a:extLst>
          </p:cNvPr>
          <p:cNvSpPr txBox="1">
            <a:spLocks noChangeArrowheads="1"/>
          </p:cNvSpPr>
          <p:nvPr/>
        </p:nvSpPr>
        <p:spPr bwMode="auto">
          <a:xfrm>
            <a:off x="5750451" y="3624705"/>
            <a:ext cx="1075765" cy="82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p>
        </p:txBody>
      </p:sp>
      <p:sp>
        <p:nvSpPr>
          <p:cNvPr id="18" name="Rectangle 2">
            <a:extLst>
              <a:ext uri="{FF2B5EF4-FFF2-40B4-BE49-F238E27FC236}">
                <a16:creationId xmlns:a16="http://schemas.microsoft.com/office/drawing/2014/main" id="{CC680C5E-E62C-D3BC-09EF-F383EA5ABEE7}"/>
              </a:ext>
            </a:extLst>
          </p:cNvPr>
          <p:cNvSpPr txBox="1">
            <a:spLocks noChangeArrowheads="1"/>
          </p:cNvSpPr>
          <p:nvPr/>
        </p:nvSpPr>
        <p:spPr bwMode="auto">
          <a:xfrm>
            <a:off x="4523874" y="4860501"/>
            <a:ext cx="1681332" cy="79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a:t>
            </a:r>
          </a:p>
        </p:txBody>
      </p:sp>
      <p:sp>
        <p:nvSpPr>
          <p:cNvPr id="19" name="Rectangle 2">
            <a:extLst>
              <a:ext uri="{FF2B5EF4-FFF2-40B4-BE49-F238E27FC236}">
                <a16:creationId xmlns:a16="http://schemas.microsoft.com/office/drawing/2014/main" id="{48540E91-946A-3776-9457-9049E3A79139}"/>
              </a:ext>
            </a:extLst>
          </p:cNvPr>
          <p:cNvSpPr txBox="1">
            <a:spLocks noChangeArrowheads="1"/>
          </p:cNvSpPr>
          <p:nvPr/>
        </p:nvSpPr>
        <p:spPr bwMode="auto">
          <a:xfrm>
            <a:off x="1080656" y="4250347"/>
            <a:ext cx="3569582" cy="79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transgressions</a:t>
            </a:r>
          </a:p>
        </p:txBody>
      </p:sp>
      <p:sp>
        <p:nvSpPr>
          <p:cNvPr id="20" name="Rectangle 2">
            <a:extLst>
              <a:ext uri="{FF2B5EF4-FFF2-40B4-BE49-F238E27FC236}">
                <a16:creationId xmlns:a16="http://schemas.microsoft.com/office/drawing/2014/main" id="{6753BB68-F176-CE92-2E20-871E879178C8}"/>
              </a:ext>
            </a:extLst>
          </p:cNvPr>
          <p:cNvSpPr txBox="1">
            <a:spLocks noChangeArrowheads="1"/>
          </p:cNvSpPr>
          <p:nvPr/>
        </p:nvSpPr>
        <p:spPr bwMode="auto">
          <a:xfrm>
            <a:off x="3753852" y="4882505"/>
            <a:ext cx="1370700" cy="76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get</a:t>
            </a:r>
          </a:p>
        </p:txBody>
      </p:sp>
      <p:sp>
        <p:nvSpPr>
          <p:cNvPr id="21" name="Rectangle 2">
            <a:extLst>
              <a:ext uri="{FF2B5EF4-FFF2-40B4-BE49-F238E27FC236}">
                <a16:creationId xmlns:a16="http://schemas.microsoft.com/office/drawing/2014/main" id="{5A6C4001-065C-D713-8FBB-5195A665EC79}"/>
              </a:ext>
            </a:extLst>
          </p:cNvPr>
          <p:cNvSpPr txBox="1">
            <a:spLocks noChangeArrowheads="1"/>
          </p:cNvSpPr>
          <p:nvPr/>
        </p:nvSpPr>
        <p:spPr bwMode="auto">
          <a:xfrm>
            <a:off x="6954253" y="4860501"/>
            <a:ext cx="1830344" cy="79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new</a:t>
            </a:r>
          </a:p>
        </p:txBody>
      </p:sp>
      <p:sp>
        <p:nvSpPr>
          <p:cNvPr id="22" name="Rectangle 2">
            <a:extLst>
              <a:ext uri="{FF2B5EF4-FFF2-40B4-BE49-F238E27FC236}">
                <a16:creationId xmlns:a16="http://schemas.microsoft.com/office/drawing/2014/main" id="{BAB774CD-6DAC-33D7-DE66-3A4060107731}"/>
              </a:ext>
            </a:extLst>
          </p:cNvPr>
          <p:cNvSpPr txBox="1">
            <a:spLocks noChangeArrowheads="1"/>
          </p:cNvSpPr>
          <p:nvPr/>
        </p:nvSpPr>
        <p:spPr bwMode="auto">
          <a:xfrm>
            <a:off x="212707" y="5465536"/>
            <a:ext cx="5065875" cy="805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 and a new spirit</a:t>
            </a:r>
          </a:p>
        </p:txBody>
      </p:sp>
      <p:sp>
        <p:nvSpPr>
          <p:cNvPr id="27" name="TextBox 18">
            <a:extLst>
              <a:ext uri="{FF2B5EF4-FFF2-40B4-BE49-F238E27FC236}">
                <a16:creationId xmlns:a16="http://schemas.microsoft.com/office/drawing/2014/main" id="{A0D2C6D6-4735-6835-3768-C9CB7C94543D}"/>
              </a:ext>
            </a:extLst>
          </p:cNvPr>
          <p:cNvSpPr txBox="1"/>
          <p:nvPr/>
        </p:nvSpPr>
        <p:spPr>
          <a:xfrm>
            <a:off x="1767304" y="969292"/>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9" name="Rectangle 2">
            <a:extLst>
              <a:ext uri="{FF2B5EF4-FFF2-40B4-BE49-F238E27FC236}">
                <a16:creationId xmlns:a16="http://schemas.microsoft.com/office/drawing/2014/main" id="{F9D86EC6-EAA0-3384-4BC5-55B5FADC8A4A}"/>
              </a:ext>
            </a:extLst>
          </p:cNvPr>
          <p:cNvSpPr txBox="1">
            <a:spLocks noChangeArrowheads="1"/>
          </p:cNvSpPr>
          <p:nvPr/>
        </p:nvSpPr>
        <p:spPr bwMode="auto">
          <a:xfrm>
            <a:off x="2474736" y="2740179"/>
            <a:ext cx="21272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1CEC540C-143A-912B-8C79-5A1966E4F1CE}"/>
              </a:ext>
            </a:extLst>
          </p:cNvPr>
          <p:cNvSpPr txBox="1">
            <a:spLocks noChangeArrowheads="1"/>
          </p:cNvSpPr>
          <p:nvPr/>
        </p:nvSpPr>
        <p:spPr bwMode="auto">
          <a:xfrm>
            <a:off x="5162309" y="2758190"/>
            <a:ext cx="1485830" cy="72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a:t>
            </a:r>
            <a:endParaRPr kumimoji="0" lang="en-US" altLang="en-US" sz="40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2" name="TextBox 18">
            <a:extLst>
              <a:ext uri="{FF2B5EF4-FFF2-40B4-BE49-F238E27FC236}">
                <a16:creationId xmlns:a16="http://schemas.microsoft.com/office/drawing/2014/main" id="{CD08C855-A2E5-FB81-6E44-F393D58C8EB4}"/>
              </a:ext>
            </a:extLst>
          </p:cNvPr>
          <p:cNvSpPr txBox="1"/>
          <p:nvPr/>
        </p:nvSpPr>
        <p:spPr>
          <a:xfrm>
            <a:off x="1953520" y="2758344"/>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pic>
        <p:nvPicPr>
          <p:cNvPr id="3075" name="Graphic 3074" descr="Angel face with no fill">
            <a:extLst>
              <a:ext uri="{FF2B5EF4-FFF2-40B4-BE49-F238E27FC236}">
                <a16:creationId xmlns:a16="http://schemas.microsoft.com/office/drawing/2014/main" id="{14C5F055-232C-CA55-33E4-1F9E360E17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5426" y="5882831"/>
            <a:ext cx="642395" cy="642395"/>
          </a:xfrm>
          <a:prstGeom prst="rect">
            <a:avLst/>
          </a:prstGeom>
          <a:effectLst>
            <a:glow rad="228600">
              <a:schemeClr val="accent3">
                <a:satMod val="175000"/>
                <a:alpha val="40000"/>
              </a:schemeClr>
            </a:glow>
          </a:effectLst>
        </p:spPr>
      </p:pic>
      <p:pic>
        <p:nvPicPr>
          <p:cNvPr id="3077" name="Graphic 3076" descr="Heart organ">
            <a:extLst>
              <a:ext uri="{FF2B5EF4-FFF2-40B4-BE49-F238E27FC236}">
                <a16:creationId xmlns:a16="http://schemas.microsoft.com/office/drawing/2014/main" id="{D328BDFB-BE02-6BFB-8FC2-556962B114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2005" y="5755508"/>
            <a:ext cx="818910" cy="818910"/>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11188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10" presetClass="exit" presetSubtype="0" fill="hold" grpId="0" nodeType="withEffect">
                                  <p:stCondLst>
                                    <p:cond delay="3000"/>
                                  </p:stCondLst>
                                  <p:childTnLst>
                                    <p:animEffect transition="out" filter="fade">
                                      <p:cBhvr>
                                        <p:cTn id="16" dur="1250"/>
                                        <p:tgtEl>
                                          <p:spTgt spid="23"/>
                                        </p:tgtEl>
                                      </p:cBhvr>
                                    </p:animEffect>
                                    <p:set>
                                      <p:cBhvr>
                                        <p:cTn id="17" dur="1" fill="hold">
                                          <p:stCondLst>
                                            <p:cond delay="1249"/>
                                          </p:stCondLst>
                                        </p:cTn>
                                        <p:tgtEl>
                                          <p:spTgt spid="23"/>
                                        </p:tgtEl>
                                        <p:attrNameLst>
                                          <p:attrName>style.visibility</p:attrName>
                                        </p:attrNameLst>
                                      </p:cBhvr>
                                      <p:to>
                                        <p:strVal val="hidden"/>
                                      </p:to>
                                    </p:set>
                                  </p:childTnLst>
                                </p:cTn>
                              </p:par>
                              <p:par>
                                <p:cTn id="18" presetID="23" presetClass="exit" presetSubtype="16" fill="hold" grpId="1" nodeType="withEffect">
                                  <p:stCondLst>
                                    <p:cond delay="3000"/>
                                  </p:stCondLst>
                                  <p:childTnLst>
                                    <p:anim calcmode="lin" valueType="num">
                                      <p:cBhvr>
                                        <p:cTn id="19" dur="1250"/>
                                        <p:tgtEl>
                                          <p:spTgt spid="23"/>
                                        </p:tgtEl>
                                        <p:attrNameLst>
                                          <p:attrName>ppt_w</p:attrName>
                                        </p:attrNameLst>
                                      </p:cBhvr>
                                      <p:tavLst>
                                        <p:tav tm="0">
                                          <p:val>
                                            <p:strVal val="ppt_w"/>
                                          </p:val>
                                        </p:tav>
                                        <p:tav tm="100000">
                                          <p:val>
                                            <p:strVal val="4*ppt_w"/>
                                          </p:val>
                                        </p:tav>
                                      </p:tavLst>
                                    </p:anim>
                                    <p:anim calcmode="lin" valueType="num">
                                      <p:cBhvr>
                                        <p:cTn id="20" dur="1250"/>
                                        <p:tgtEl>
                                          <p:spTgt spid="23"/>
                                        </p:tgtEl>
                                        <p:attrNameLst>
                                          <p:attrName>ppt_h</p:attrName>
                                        </p:attrNameLst>
                                      </p:cBhvr>
                                      <p:tavLst>
                                        <p:tav tm="0">
                                          <p:val>
                                            <p:strVal val="ppt_h"/>
                                          </p:val>
                                        </p:tav>
                                        <p:tav tm="100000">
                                          <p:val>
                                            <p:strVal val="4*ppt_h"/>
                                          </p:val>
                                        </p:tav>
                                      </p:tavLst>
                                    </p:anim>
                                    <p:set>
                                      <p:cBhvr>
                                        <p:cTn id="21" dur="1" fill="hold">
                                          <p:stCondLst>
                                            <p:cond delay="1249"/>
                                          </p:stCondLst>
                                        </p:cTn>
                                        <p:tgtEl>
                                          <p:spTgt spid="23"/>
                                        </p:tgtEl>
                                        <p:attrNameLst>
                                          <p:attrName>style.visibility</p:attrName>
                                        </p:attrNameLst>
                                      </p:cBhvr>
                                      <p:to>
                                        <p:strVal val="hidden"/>
                                      </p:to>
                                    </p:set>
                                  </p:childTnLst>
                                </p:cTn>
                              </p:par>
                              <p:par>
                                <p:cTn id="22" presetID="42" presetClass="path" presetSubtype="0" accel="50000" decel="50000" fill="hold" grpId="2" nodeType="withEffect">
                                  <p:stCondLst>
                                    <p:cond delay="3000"/>
                                  </p:stCondLst>
                                  <p:childTnLst>
                                    <p:animMotion origin="layout" path="M -1.38889E-6 -4.07407E-6 L 0.46806 -0.4537 " pathEditMode="relative" rAng="0" ptsTypes="AA">
                                      <p:cBhvr>
                                        <p:cTn id="23" dur="1250" fill="hold"/>
                                        <p:tgtEl>
                                          <p:spTgt spid="23"/>
                                        </p:tgtEl>
                                        <p:attrNameLst>
                                          <p:attrName>ppt_x</p:attrName>
                                          <p:attrName>ppt_y</p:attrName>
                                        </p:attrNameLst>
                                      </p:cBhvr>
                                      <p:rCtr x="23403" y="-22685"/>
                                    </p:animMotion>
                                  </p:childTnLst>
                                </p:cTn>
                              </p:par>
                              <p:par>
                                <p:cTn id="24" presetID="42" presetClass="exit" presetSubtype="0" fill="hold" grpId="0" nodeType="withEffect">
                                  <p:stCondLst>
                                    <p:cond delay="2250"/>
                                  </p:stCondLst>
                                  <p:childTnLst>
                                    <p:animEffect transition="out" filter="fade">
                                      <p:cBhvr>
                                        <p:cTn id="25" dur="1000"/>
                                        <p:tgtEl>
                                          <p:spTgt spid="24"/>
                                        </p:tgtEl>
                                      </p:cBhvr>
                                    </p:animEffect>
                                    <p:anim calcmode="lin" valueType="num">
                                      <p:cBhvr>
                                        <p:cTn id="26" dur="1000"/>
                                        <p:tgtEl>
                                          <p:spTgt spid="24"/>
                                        </p:tgtEl>
                                        <p:attrNameLst>
                                          <p:attrName>ppt_x</p:attrName>
                                        </p:attrNameLst>
                                      </p:cBhvr>
                                      <p:tavLst>
                                        <p:tav tm="0">
                                          <p:val>
                                            <p:strVal val="ppt_x"/>
                                          </p:val>
                                        </p:tav>
                                        <p:tav tm="100000">
                                          <p:val>
                                            <p:strVal val="ppt_x"/>
                                          </p:val>
                                        </p:tav>
                                      </p:tavLst>
                                    </p:anim>
                                    <p:anim calcmode="lin" valueType="num">
                                      <p:cBhvr>
                                        <p:cTn id="27" dur="1000"/>
                                        <p:tgtEl>
                                          <p:spTgt spid="24"/>
                                        </p:tgtEl>
                                        <p:attrNameLst>
                                          <p:attrName>ppt_y</p:attrName>
                                        </p:attrNameLst>
                                      </p:cBhvr>
                                      <p:tavLst>
                                        <p:tav tm="0">
                                          <p:val>
                                            <p:strVal val="ppt_y"/>
                                          </p:val>
                                        </p:tav>
                                        <p:tav tm="100000">
                                          <p:val>
                                            <p:strVal val="ppt_y+.1"/>
                                          </p:val>
                                        </p:tav>
                                      </p:tavLst>
                                    </p:anim>
                                    <p:set>
                                      <p:cBhvr>
                                        <p:cTn id="28" dur="1" fill="hold">
                                          <p:stCondLst>
                                            <p:cond delay="999"/>
                                          </p:stCondLst>
                                        </p:cTn>
                                        <p:tgtEl>
                                          <p:spTgt spid="24"/>
                                        </p:tgtEl>
                                        <p:attrNameLst>
                                          <p:attrName>style.visibility</p:attrName>
                                        </p:attrNameLst>
                                      </p:cBhvr>
                                      <p:to>
                                        <p:strVal val="hidden"/>
                                      </p:to>
                                    </p:set>
                                  </p:childTnLst>
                                </p:cTn>
                              </p:par>
                              <p:par>
                                <p:cTn id="29" presetID="19" presetClass="exit" presetSubtype="10" fill="hold" grpId="0" nodeType="withEffect">
                                  <p:stCondLst>
                                    <p:cond delay="1000"/>
                                  </p:stCondLst>
                                  <p:childTnLst>
                                    <p:anim calcmode="lin" valueType="num">
                                      <p:cBhvr>
                                        <p:cTn id="30" dur="1750"/>
                                        <p:tgtEl>
                                          <p:spTgt spid="26"/>
                                        </p:tgtEl>
                                        <p:attrNameLst>
                                          <p:attrName>ppt_h</p:attrName>
                                        </p:attrNameLst>
                                      </p:cBhvr>
                                      <p:tavLst>
                                        <p:tav tm="0">
                                          <p:val>
                                            <p:strVal val="ppt_h"/>
                                          </p:val>
                                        </p:tav>
                                        <p:tav tm="100000">
                                          <p:val>
                                            <p:strVal val="ppt_h"/>
                                          </p:val>
                                        </p:tav>
                                      </p:tavLst>
                                    </p:anim>
                                    <p:anim calcmode="lin" valueType="num">
                                      <p:cBhvr>
                                        <p:cTn id="31" dur="1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2" dur="1" fill="hold">
                                          <p:stCondLst>
                                            <p:cond delay="174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5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25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25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5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250"/>
                                        <p:tgtEl>
                                          <p:spTgt spid="1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25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250"/>
                                        <p:tgtEl>
                                          <p:spTgt spid="2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250"/>
                                        <p:tgtEl>
                                          <p:spTgt spid="22"/>
                                        </p:tgtEl>
                                      </p:cBhvr>
                                    </p:animEffect>
                                  </p:childTnLst>
                                </p:cTn>
                              </p:par>
                              <p:par>
                                <p:cTn id="80" presetID="42" presetClass="path" presetSubtype="0" accel="50000" decel="50000" fill="hold" grpId="2" nodeType="withEffect">
                                  <p:stCondLst>
                                    <p:cond delay="0"/>
                                  </p:stCondLst>
                                  <p:childTnLst>
                                    <p:animMotion origin="layout" path="M 4.16667E-6 -2.59259E-6 L 0.42951 0.04445 " pathEditMode="relative" rAng="0" ptsTypes="AA">
                                      <p:cBhvr>
                                        <p:cTn id="81" dur="2000" fill="hold"/>
                                        <p:tgtEl>
                                          <p:spTgt spid="13"/>
                                        </p:tgtEl>
                                        <p:attrNameLst>
                                          <p:attrName>ppt_x</p:attrName>
                                          <p:attrName>ppt_y</p:attrName>
                                        </p:attrNameLst>
                                      </p:cBhvr>
                                      <p:rCtr x="21476" y="2222"/>
                                    </p:animMotion>
                                  </p:childTnLst>
                                </p:cTn>
                              </p:par>
                              <p:par>
                                <p:cTn id="82" presetID="42" presetClass="path" presetSubtype="0" accel="50000" decel="50000" fill="hold" grpId="2" nodeType="withEffect">
                                  <p:stCondLst>
                                    <p:cond delay="0"/>
                                  </p:stCondLst>
                                  <p:childTnLst>
                                    <p:animMotion origin="layout" path="M -1.94444E-6 -2.22222E-6 L 0.21163 -0.22199 " pathEditMode="relative" rAng="0" ptsTypes="AA">
                                      <p:cBhvr>
                                        <p:cTn id="83" dur="2000" fill="hold"/>
                                        <p:tgtEl>
                                          <p:spTgt spid="9"/>
                                        </p:tgtEl>
                                        <p:attrNameLst>
                                          <p:attrName>ppt_x</p:attrName>
                                          <p:attrName>ppt_y</p:attrName>
                                        </p:attrNameLst>
                                      </p:cBhvr>
                                      <p:rCtr x="10573" y="-11111"/>
                                    </p:animMotion>
                                  </p:childTnLst>
                                </p:cTn>
                              </p:par>
                              <p:par>
                                <p:cTn id="84" presetID="42" presetClass="path" presetSubtype="0" accel="50000" decel="50000" fill="hold" grpId="2" nodeType="withEffect">
                                  <p:stCondLst>
                                    <p:cond delay="0"/>
                                  </p:stCondLst>
                                  <p:childTnLst>
                                    <p:animMotion origin="layout" path="M 3.33333E-6 -4.44444E-6 L -0.24011 -0.04421 " pathEditMode="relative" rAng="0" ptsTypes="AA">
                                      <p:cBhvr>
                                        <p:cTn id="85" dur="2000" fill="hold"/>
                                        <p:tgtEl>
                                          <p:spTgt spid="3"/>
                                        </p:tgtEl>
                                        <p:attrNameLst>
                                          <p:attrName>ppt_x</p:attrName>
                                          <p:attrName>ppt_y</p:attrName>
                                        </p:attrNameLst>
                                      </p:cBhvr>
                                      <p:rCtr x="-12014" y="-2222"/>
                                    </p:animMotion>
                                  </p:childTnLst>
                                </p:cTn>
                              </p:par>
                              <p:par>
                                <p:cTn id="86" presetID="42" presetClass="path" presetSubtype="0" accel="50000" decel="50000" fill="hold" grpId="2" nodeType="withEffect">
                                  <p:stCondLst>
                                    <p:cond delay="0"/>
                                  </p:stCondLst>
                                  <p:childTnLst>
                                    <p:animMotion origin="layout" path="M -2.77778E-6 -3.33333E-6 L -0.16909 0.04398 " pathEditMode="relative" rAng="0" ptsTypes="AA">
                                      <p:cBhvr>
                                        <p:cTn id="87" dur="2000" fill="hold"/>
                                        <p:tgtEl>
                                          <p:spTgt spid="10"/>
                                        </p:tgtEl>
                                        <p:attrNameLst>
                                          <p:attrName>ppt_x</p:attrName>
                                          <p:attrName>ppt_y</p:attrName>
                                        </p:attrNameLst>
                                      </p:cBhvr>
                                      <p:rCtr x="-8455" y="2199"/>
                                    </p:animMotion>
                                  </p:childTnLst>
                                </p:cTn>
                              </p:par>
                              <p:par>
                                <p:cTn id="88" presetID="42" presetClass="path" presetSubtype="0" accel="50000" decel="50000" fill="hold" grpId="2" nodeType="withEffect">
                                  <p:stCondLst>
                                    <p:cond delay="0"/>
                                  </p:stCondLst>
                                  <p:childTnLst>
                                    <p:animMotion origin="layout" path="M -2.77778E-7 -7.40741E-7 L 0.65955 -0.04468 " pathEditMode="relative" rAng="0" ptsTypes="AA">
                                      <p:cBhvr>
                                        <p:cTn id="89" dur="2000" fill="hold"/>
                                        <p:tgtEl>
                                          <p:spTgt spid="11"/>
                                        </p:tgtEl>
                                        <p:attrNameLst>
                                          <p:attrName>ppt_x</p:attrName>
                                          <p:attrName>ppt_y</p:attrName>
                                        </p:attrNameLst>
                                      </p:cBhvr>
                                      <p:rCtr x="32969" y="-2245"/>
                                    </p:animMotion>
                                  </p:childTnLst>
                                </p:cTn>
                              </p:par>
                              <p:par>
                                <p:cTn id="90" presetID="42" presetClass="path" presetSubtype="0" accel="50000" decel="50000" fill="hold" grpId="2" nodeType="withEffect">
                                  <p:stCondLst>
                                    <p:cond delay="0"/>
                                  </p:stCondLst>
                                  <p:childTnLst>
                                    <p:animMotion origin="layout" path="M 2.77778E-6 -7.40741E-7 L -0.42518 0.13333 " pathEditMode="relative" rAng="0" ptsTypes="AA">
                                      <p:cBhvr>
                                        <p:cTn id="91" dur="2000" fill="hold"/>
                                        <p:tgtEl>
                                          <p:spTgt spid="12"/>
                                        </p:tgtEl>
                                        <p:attrNameLst>
                                          <p:attrName>ppt_x</p:attrName>
                                          <p:attrName>ppt_y</p:attrName>
                                        </p:attrNameLst>
                                      </p:cBhvr>
                                      <p:rCtr x="-21267" y="6667"/>
                                    </p:animMotion>
                                  </p:childTnLst>
                                </p:cTn>
                              </p:par>
                              <p:par>
                                <p:cTn id="92" presetID="42" presetClass="path" presetSubtype="0" accel="50000" decel="50000" fill="hold" grpId="2" nodeType="withEffect">
                                  <p:stCondLst>
                                    <p:cond delay="0"/>
                                  </p:stCondLst>
                                  <p:childTnLst>
                                    <p:animMotion origin="layout" path="M 2.5E-6 -1.11111E-6 L -0.09896 0.13357 " pathEditMode="relative" rAng="0" ptsTypes="AA">
                                      <p:cBhvr>
                                        <p:cTn id="93" dur="2000" fill="hold"/>
                                        <p:tgtEl>
                                          <p:spTgt spid="14"/>
                                        </p:tgtEl>
                                        <p:attrNameLst>
                                          <p:attrName>ppt_x</p:attrName>
                                          <p:attrName>ppt_y</p:attrName>
                                        </p:attrNameLst>
                                      </p:cBhvr>
                                      <p:rCtr x="-4948" y="6667"/>
                                    </p:animMotion>
                                  </p:childTnLst>
                                </p:cTn>
                              </p:par>
                              <p:par>
                                <p:cTn id="94" presetID="42" presetClass="path" presetSubtype="0" accel="50000" decel="50000" fill="hold" grpId="2" nodeType="withEffect">
                                  <p:stCondLst>
                                    <p:cond delay="0"/>
                                  </p:stCondLst>
                                  <p:childTnLst>
                                    <p:animMotion origin="layout" path="M -4.72222E-6 -2.96296E-6 L 0.00782 0.13241 " pathEditMode="relative" rAng="0" ptsTypes="AA">
                                      <p:cBhvr>
                                        <p:cTn id="95" dur="2000" fill="hold"/>
                                        <p:tgtEl>
                                          <p:spTgt spid="15"/>
                                        </p:tgtEl>
                                        <p:attrNameLst>
                                          <p:attrName>ppt_x</p:attrName>
                                          <p:attrName>ppt_y</p:attrName>
                                        </p:attrNameLst>
                                      </p:cBhvr>
                                      <p:rCtr x="382" y="6620"/>
                                    </p:animMotion>
                                  </p:childTnLst>
                                </p:cTn>
                              </p:par>
                              <p:par>
                                <p:cTn id="96" presetID="42" presetClass="path" presetSubtype="0" accel="50000" decel="50000" fill="hold" grpId="2" nodeType="withEffect">
                                  <p:stCondLst>
                                    <p:cond delay="0"/>
                                  </p:stCondLst>
                                  <p:childTnLst>
                                    <p:animMotion origin="layout" path="M -2.77778E-7 2.59259E-6 L -0.07483 0.13379 " pathEditMode="relative" rAng="0" ptsTypes="AA">
                                      <p:cBhvr>
                                        <p:cTn id="97" dur="2000" fill="hold"/>
                                        <p:tgtEl>
                                          <p:spTgt spid="16"/>
                                        </p:tgtEl>
                                        <p:attrNameLst>
                                          <p:attrName>ppt_x</p:attrName>
                                          <p:attrName>ppt_y</p:attrName>
                                        </p:attrNameLst>
                                      </p:cBhvr>
                                      <p:rCtr x="-3750" y="6690"/>
                                    </p:animMotion>
                                  </p:childTnLst>
                                </p:cTn>
                              </p:par>
                              <p:par>
                                <p:cTn id="98" presetID="42" presetClass="path" presetSubtype="0" accel="50000" decel="50000" fill="hold" grpId="2" nodeType="withEffect">
                                  <p:stCondLst>
                                    <p:cond delay="0"/>
                                  </p:stCondLst>
                                  <p:childTnLst>
                                    <p:animMotion origin="layout" path="M -3.61111E-6 1.11111E-6 L -0.2967 0.13287 " pathEditMode="relative" rAng="0" ptsTypes="AA">
                                      <p:cBhvr>
                                        <p:cTn id="99" dur="2000" fill="hold"/>
                                        <p:tgtEl>
                                          <p:spTgt spid="17"/>
                                        </p:tgtEl>
                                        <p:attrNameLst>
                                          <p:attrName>ppt_x</p:attrName>
                                          <p:attrName>ppt_y</p:attrName>
                                        </p:attrNameLst>
                                      </p:cBhvr>
                                      <p:rCtr x="-14844" y="6644"/>
                                    </p:animMotion>
                                  </p:childTnLst>
                                </p:cTn>
                              </p:par>
                              <p:par>
                                <p:cTn id="100" presetID="42" presetClass="path" presetSubtype="0" accel="50000" decel="50000" fill="hold" grpId="2" nodeType="withEffect">
                                  <p:stCondLst>
                                    <p:cond delay="0"/>
                                  </p:stCondLst>
                                  <p:childTnLst>
                                    <p:animMotion origin="layout" path="M -1.94444E-6 3.33333E-6 L -0.10278 -0.04468 " pathEditMode="relative" rAng="0" ptsTypes="AA">
                                      <p:cBhvr>
                                        <p:cTn id="101" dur="2000" fill="hold"/>
                                        <p:tgtEl>
                                          <p:spTgt spid="18"/>
                                        </p:tgtEl>
                                        <p:attrNameLst>
                                          <p:attrName>ppt_x</p:attrName>
                                          <p:attrName>ppt_y</p:attrName>
                                        </p:attrNameLst>
                                      </p:cBhvr>
                                      <p:rCtr x="-5139" y="-2245"/>
                                    </p:animMotion>
                                  </p:childTnLst>
                                </p:cTn>
                              </p:par>
                              <p:par>
                                <p:cTn id="102" presetID="42" presetClass="path" presetSubtype="0" accel="50000" decel="50000" fill="hold" grpId="2" nodeType="withEffect">
                                  <p:stCondLst>
                                    <p:cond delay="0"/>
                                  </p:stCondLst>
                                  <p:childTnLst>
                                    <p:animMotion origin="layout" path="M 1.94444E-6 2.22222E-6 L 0.40052 0.04467 " pathEditMode="relative" rAng="0" ptsTypes="AA">
                                      <p:cBhvr>
                                        <p:cTn id="103" dur="2000" fill="hold"/>
                                        <p:tgtEl>
                                          <p:spTgt spid="19"/>
                                        </p:tgtEl>
                                        <p:attrNameLst>
                                          <p:attrName>ppt_x</p:attrName>
                                          <p:attrName>ppt_y</p:attrName>
                                        </p:attrNameLst>
                                      </p:cBhvr>
                                      <p:rCtr x="20017" y="2222"/>
                                    </p:animMotion>
                                  </p:childTnLst>
                                </p:cTn>
                              </p:par>
                              <p:par>
                                <p:cTn id="104" presetID="42" presetClass="path" presetSubtype="0" accel="50000" decel="50000" fill="hold" grpId="2" nodeType="withEffect">
                                  <p:stCondLst>
                                    <p:cond delay="0"/>
                                  </p:stCondLst>
                                  <p:childTnLst>
                                    <p:animMotion origin="layout" path="M 3.33333E-6 -1.11111E-6 L -0.32032 0.13241 " pathEditMode="relative" rAng="0" ptsTypes="AA">
                                      <p:cBhvr>
                                        <p:cTn id="105" dur="2000" fill="hold"/>
                                        <p:tgtEl>
                                          <p:spTgt spid="20"/>
                                        </p:tgtEl>
                                        <p:attrNameLst>
                                          <p:attrName>ppt_x</p:attrName>
                                          <p:attrName>ppt_y</p:attrName>
                                        </p:attrNameLst>
                                      </p:cBhvr>
                                      <p:rCtr x="-16024" y="6620"/>
                                    </p:animMotion>
                                  </p:childTnLst>
                                </p:cTn>
                              </p:par>
                              <p:par>
                                <p:cTn id="106" presetID="42" presetClass="path" presetSubtype="0" accel="50000" decel="50000" fill="hold" grpId="2" nodeType="withEffect">
                                  <p:stCondLst>
                                    <p:cond delay="0"/>
                                  </p:stCondLst>
                                  <p:childTnLst>
                                    <p:animMotion origin="layout" path="M -2.77778E-7 3.33333E-6 L -0.57691 0.13356 " pathEditMode="relative" rAng="0" ptsTypes="AA">
                                      <p:cBhvr>
                                        <p:cTn id="107" dur="2000" fill="hold"/>
                                        <p:tgtEl>
                                          <p:spTgt spid="21"/>
                                        </p:tgtEl>
                                        <p:attrNameLst>
                                          <p:attrName>ppt_x</p:attrName>
                                          <p:attrName>ppt_y</p:attrName>
                                        </p:attrNameLst>
                                      </p:cBhvr>
                                      <p:rCtr x="-28854" y="6667"/>
                                    </p:animMotion>
                                  </p:childTnLst>
                                </p:cTn>
                              </p:par>
                              <p:par>
                                <p:cTn id="108" presetID="42" presetClass="path" presetSubtype="0" accel="50000" decel="50000" fill="hold" grpId="2" nodeType="withEffect">
                                  <p:stCondLst>
                                    <p:cond delay="0"/>
                                  </p:stCondLst>
                                  <p:childTnLst>
                                    <p:animMotion origin="layout" path="M -3.61111E-6 4.44444E-6 L 0.31806 0.04421 " pathEditMode="relative" rAng="0" ptsTypes="AA">
                                      <p:cBhvr>
                                        <p:cTn id="109" dur="2000" fill="hold"/>
                                        <p:tgtEl>
                                          <p:spTgt spid="22"/>
                                        </p:tgtEl>
                                        <p:attrNameLst>
                                          <p:attrName>ppt_x</p:attrName>
                                          <p:attrName>ppt_y</p:attrName>
                                        </p:attrNameLst>
                                      </p:cBhvr>
                                      <p:rCtr x="15903" y="2199"/>
                                    </p:animMotion>
                                  </p:childTnLst>
                                </p:cTn>
                              </p:par>
                              <p:par>
                                <p:cTn id="110" presetID="10" presetClass="exit" presetSubtype="0" fill="hold" grpId="1" nodeType="withEffect">
                                  <p:stCondLst>
                                    <p:cond delay="0"/>
                                  </p:stCondLst>
                                  <p:childTnLst>
                                    <p:animEffect transition="out" filter="fade">
                                      <p:cBhvr>
                                        <p:cTn id="111" dur="1250"/>
                                        <p:tgtEl>
                                          <p:spTgt spid="3074"/>
                                        </p:tgtEl>
                                      </p:cBhvr>
                                    </p:animEffect>
                                    <p:set>
                                      <p:cBhvr>
                                        <p:cTn id="112" dur="1" fill="hold">
                                          <p:stCondLst>
                                            <p:cond delay="1249"/>
                                          </p:stCondLst>
                                        </p:cTn>
                                        <p:tgtEl>
                                          <p:spTgt spid="3074"/>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fade">
                                      <p:cBhvr>
                                        <p:cTn id="116" dur="250"/>
                                        <p:tgtEl>
                                          <p:spTgt spid="2"/>
                                        </p:tgtEl>
                                      </p:cBhvr>
                                    </p:animEffect>
                                  </p:childTnLst>
                                </p:cTn>
                              </p:par>
                              <p:par>
                                <p:cTn id="117" presetID="10" presetClass="exit" presetSubtype="0" fill="hold" grpId="1" nodeType="withEffect">
                                  <p:stCondLst>
                                    <p:cond delay="0"/>
                                  </p:stCondLst>
                                  <p:childTnLst>
                                    <p:animEffect transition="out" filter="fade">
                                      <p:cBhvr>
                                        <p:cTn id="118" dur="500"/>
                                        <p:tgtEl>
                                          <p:spTgt spid="3"/>
                                        </p:tgtEl>
                                      </p:cBhvr>
                                    </p:animEffect>
                                    <p:set>
                                      <p:cBhvr>
                                        <p:cTn id="119" dur="1" fill="hold">
                                          <p:stCondLst>
                                            <p:cond delay="499"/>
                                          </p:stCondLst>
                                        </p:cTn>
                                        <p:tgtEl>
                                          <p:spTgt spid="3"/>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0"/>
                                        </p:tgtEl>
                                      </p:cBhvr>
                                    </p:animEffect>
                                    <p:set>
                                      <p:cBhvr>
                                        <p:cTn id="125" dur="1" fill="hold">
                                          <p:stCondLst>
                                            <p:cond delay="499"/>
                                          </p:stCondLst>
                                        </p:cTn>
                                        <p:tgtEl>
                                          <p:spTgt spid="1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5"/>
                                        </p:tgtEl>
                                      </p:cBhvr>
                                    </p:animEffect>
                                    <p:set>
                                      <p:cBhvr>
                                        <p:cTn id="140" dur="1" fill="hold">
                                          <p:stCondLst>
                                            <p:cond delay="499"/>
                                          </p:stCondLst>
                                        </p:cTn>
                                        <p:tgtEl>
                                          <p:spTgt spid="1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7"/>
                                        </p:tgtEl>
                                      </p:cBhvr>
                                    </p:animEffect>
                                    <p:set>
                                      <p:cBhvr>
                                        <p:cTn id="146" dur="1" fill="hold">
                                          <p:stCondLst>
                                            <p:cond delay="499"/>
                                          </p:stCondLst>
                                        </p:cTn>
                                        <p:tgtEl>
                                          <p:spTgt spid="17"/>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8"/>
                                        </p:tgtEl>
                                      </p:cBhvr>
                                    </p:animEffect>
                                    <p:set>
                                      <p:cBhvr>
                                        <p:cTn id="149" dur="1" fill="hold">
                                          <p:stCondLst>
                                            <p:cond delay="499"/>
                                          </p:stCondLst>
                                        </p:cTn>
                                        <p:tgtEl>
                                          <p:spTgt spid="18"/>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9"/>
                                        </p:tgtEl>
                                      </p:cBhvr>
                                    </p:animEffect>
                                    <p:set>
                                      <p:cBhvr>
                                        <p:cTn id="152" dur="1" fill="hold">
                                          <p:stCondLst>
                                            <p:cond delay="499"/>
                                          </p:stCondLst>
                                        </p:cTn>
                                        <p:tgtEl>
                                          <p:spTgt spid="19"/>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0"/>
                                        </p:tgtEl>
                                      </p:cBhvr>
                                    </p:animEffect>
                                    <p:set>
                                      <p:cBhvr>
                                        <p:cTn id="155" dur="1" fill="hold">
                                          <p:stCondLst>
                                            <p:cond delay="499"/>
                                          </p:stCondLst>
                                        </p:cTn>
                                        <p:tgtEl>
                                          <p:spTgt spid="20"/>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1"/>
                                        </p:tgtEl>
                                      </p:cBhvr>
                                    </p:animEffect>
                                    <p:set>
                                      <p:cBhvr>
                                        <p:cTn id="158" dur="1" fill="hold">
                                          <p:stCondLst>
                                            <p:cond delay="499"/>
                                          </p:stCondLst>
                                        </p:cTn>
                                        <p:tgtEl>
                                          <p:spTgt spid="21"/>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2"/>
                                        </p:tgtEl>
                                      </p:cBhvr>
                                    </p:animEffect>
                                    <p:set>
                                      <p:cBhvr>
                                        <p:cTn id="161" dur="1" fill="hold">
                                          <p:stCondLst>
                                            <p:cond delay="499"/>
                                          </p:stCondLst>
                                        </p:cTn>
                                        <p:tgtEl>
                                          <p:spTgt spid="22"/>
                                        </p:tgtEl>
                                        <p:attrNameLst>
                                          <p:attrName>style.visibility</p:attrName>
                                        </p:attrNameLst>
                                      </p:cBhvr>
                                      <p:to>
                                        <p:strVal val="hidden"/>
                                      </p:to>
                                    </p:set>
                                  </p:childTnLst>
                                </p:cTn>
                              </p:par>
                            </p:childTnLst>
                          </p:cTn>
                        </p:par>
                        <p:par>
                          <p:cTn id="162" fill="hold">
                            <p:stCondLst>
                              <p:cond delay="2500"/>
                            </p:stCondLst>
                            <p:childTnLst>
                              <p:par>
                                <p:cTn id="163" presetID="18" presetClass="entr" presetSubtype="12" fill="hold" grpId="0" nodeType="afterEffect">
                                  <p:stCondLst>
                                    <p:cond delay="0"/>
                                  </p:stCondLst>
                                  <p:childTnLst>
                                    <p:set>
                                      <p:cBhvr>
                                        <p:cTn id="164" dur="1" fill="hold">
                                          <p:stCondLst>
                                            <p:cond delay="0"/>
                                          </p:stCondLst>
                                        </p:cTn>
                                        <p:tgtEl>
                                          <p:spTgt spid="27"/>
                                        </p:tgtEl>
                                        <p:attrNameLst>
                                          <p:attrName>style.visibility</p:attrName>
                                        </p:attrNameLst>
                                      </p:cBhvr>
                                      <p:to>
                                        <p:strVal val="visible"/>
                                      </p:to>
                                    </p:set>
                                    <p:animEffect transition="in" filter="strips(downLeft)">
                                      <p:cBhvr>
                                        <p:cTn id="165" dur="500"/>
                                        <p:tgtEl>
                                          <p:spTgt spid="27"/>
                                        </p:tgtEl>
                                      </p:cBhvr>
                                    </p:animEffect>
                                  </p:childTnLst>
                                </p:cTn>
                              </p:par>
                            </p:childTnLst>
                          </p:cTn>
                        </p:par>
                      </p:childTnLst>
                    </p:cTn>
                  </p:par>
                  <p:par>
                    <p:cTn id="166" fill="hold">
                      <p:stCondLst>
                        <p:cond delay="indefinite"/>
                      </p:stCondLst>
                      <p:childTnLst>
                        <p:par>
                          <p:cTn id="167" fill="hold">
                            <p:stCondLst>
                              <p:cond delay="0"/>
                            </p:stCondLst>
                            <p:childTnLst>
                              <p:par>
                                <p:cTn id="168" presetID="42" presetClass="path" presetSubtype="0" accel="50000" decel="50000" fill="hold" grpId="1" nodeType="clickEffect">
                                  <p:stCondLst>
                                    <p:cond delay="0"/>
                                  </p:stCondLst>
                                  <p:childTnLst>
                                    <p:animMotion origin="layout" path="M -4.72222E-6 -3.7037E-6 L 0.26875 -0.00509 " pathEditMode="relative" rAng="0" ptsTypes="AA">
                                      <p:cBhvr>
                                        <p:cTn id="169" dur="1250" fill="hold"/>
                                        <p:tgtEl>
                                          <p:spTgt spid="27"/>
                                        </p:tgtEl>
                                        <p:attrNameLst>
                                          <p:attrName>ppt_x</p:attrName>
                                          <p:attrName>ppt_y</p:attrName>
                                        </p:attrNameLst>
                                      </p:cBhvr>
                                      <p:rCtr x="13438" y="-255"/>
                                    </p:animMotion>
                                  </p:childTnLst>
                                </p:cTn>
                              </p:par>
                              <p:par>
                                <p:cTn id="170" presetID="8" presetClass="emph" presetSubtype="0" fill="hold" grpId="2" nodeType="withEffect">
                                  <p:stCondLst>
                                    <p:cond delay="0"/>
                                  </p:stCondLst>
                                  <p:childTnLst>
                                    <p:animRot by="-2700000">
                                      <p:cBhvr>
                                        <p:cTn id="171" dur="1250" fill="hold"/>
                                        <p:tgtEl>
                                          <p:spTgt spid="27"/>
                                        </p:tgtEl>
                                        <p:attrNameLst>
                                          <p:attrName>r</p:attrName>
                                        </p:attrNameLst>
                                      </p:cBhvr>
                                    </p:animRot>
                                  </p:childTnLst>
                                </p:cTn>
                              </p:par>
                            </p:childTnLst>
                          </p:cTn>
                        </p:par>
                        <p:par>
                          <p:cTn id="172" fill="hold">
                            <p:stCondLst>
                              <p:cond delay="1250"/>
                            </p:stCondLst>
                            <p:childTnLst>
                              <p:par>
                                <p:cTn id="173" presetID="18" presetClass="entr" presetSubtype="12" fill="hold" grpId="0" nodeType="afterEffect">
                                  <p:stCondLst>
                                    <p:cond delay="0"/>
                                  </p:stCondLst>
                                  <p:childTnLst>
                                    <p:set>
                                      <p:cBhvr>
                                        <p:cTn id="174" dur="1" fill="hold">
                                          <p:stCondLst>
                                            <p:cond delay="0"/>
                                          </p:stCondLst>
                                        </p:cTn>
                                        <p:tgtEl>
                                          <p:spTgt spid="4"/>
                                        </p:tgtEl>
                                        <p:attrNameLst>
                                          <p:attrName>style.visibility</p:attrName>
                                        </p:attrNameLst>
                                      </p:cBhvr>
                                      <p:to>
                                        <p:strVal val="visible"/>
                                      </p:to>
                                    </p:set>
                                    <p:animEffect transition="in" filter="strips(downLeft)">
                                      <p:cBhvr>
                                        <p:cTn id="175" dur="500"/>
                                        <p:tgtEl>
                                          <p:spTgt spid="4"/>
                                        </p:tgtEl>
                                      </p:cBhvr>
                                    </p:animEffect>
                                  </p:childTnLst>
                                </p:cTn>
                              </p:par>
                              <p:par>
                                <p:cTn id="176" presetID="18" presetClass="entr" presetSubtype="6" fill="hold" grpId="0" nodeType="withEffect">
                                  <p:stCondLst>
                                    <p:cond delay="0"/>
                                  </p:stCondLst>
                                  <p:childTnLst>
                                    <p:set>
                                      <p:cBhvr>
                                        <p:cTn id="177" dur="1" fill="hold">
                                          <p:stCondLst>
                                            <p:cond delay="0"/>
                                          </p:stCondLst>
                                        </p:cTn>
                                        <p:tgtEl>
                                          <p:spTgt spid="5"/>
                                        </p:tgtEl>
                                        <p:attrNameLst>
                                          <p:attrName>style.visibility</p:attrName>
                                        </p:attrNameLst>
                                      </p:cBhvr>
                                      <p:to>
                                        <p:strVal val="visible"/>
                                      </p:to>
                                    </p:set>
                                    <p:animEffect transition="in" filter="strips(downRight)">
                                      <p:cBhvr>
                                        <p:cTn id="178" dur="500"/>
                                        <p:tgtEl>
                                          <p:spTgt spid="5"/>
                                        </p:tgtEl>
                                      </p:cBhvr>
                                    </p:animEffect>
                                  </p:childTnLst>
                                </p:cTn>
                              </p:par>
                            </p:childTnLst>
                          </p:cTn>
                        </p:par>
                      </p:childTnLst>
                    </p:cTn>
                  </p:par>
                  <p:par>
                    <p:cTn id="179" fill="hold">
                      <p:stCondLst>
                        <p:cond delay="indefinite"/>
                      </p:stCondLst>
                      <p:childTnLst>
                        <p:par>
                          <p:cTn id="180" fill="hold">
                            <p:stCondLst>
                              <p:cond delay="0"/>
                            </p:stCondLst>
                            <p:childTnLst>
                              <p:par>
                                <p:cTn id="181" presetID="2" presetClass="entr" presetSubtype="8" fill="hold" nodeType="clickEffect">
                                  <p:stCondLst>
                                    <p:cond delay="0"/>
                                  </p:stCondLst>
                                  <p:childTnLst>
                                    <p:set>
                                      <p:cBhvr>
                                        <p:cTn id="182" dur="1" fill="hold">
                                          <p:stCondLst>
                                            <p:cond delay="0"/>
                                          </p:stCondLst>
                                        </p:cTn>
                                        <p:tgtEl>
                                          <p:spTgt spid="3072">
                                            <p:txEl>
                                              <p:pRg st="0" end="0"/>
                                            </p:txEl>
                                          </p:spTgt>
                                        </p:tgtEl>
                                        <p:attrNameLst>
                                          <p:attrName>style.visibility</p:attrName>
                                        </p:attrNameLst>
                                      </p:cBhvr>
                                      <p:to>
                                        <p:strVal val="visible"/>
                                      </p:to>
                                    </p:set>
                                    <p:anim calcmode="lin" valueType="num">
                                      <p:cBhvr additive="base">
                                        <p:cTn id="183" dur="500" fill="hold"/>
                                        <p:tgtEl>
                                          <p:spTgt spid="3072">
                                            <p:txEl>
                                              <p:pRg st="0" end="0"/>
                                            </p:txEl>
                                          </p:spTgt>
                                        </p:tgtEl>
                                        <p:attrNameLst>
                                          <p:attrName>ppt_x</p:attrName>
                                        </p:attrNameLst>
                                      </p:cBhvr>
                                      <p:tavLst>
                                        <p:tav tm="0">
                                          <p:val>
                                            <p:strVal val="0-#ppt_w/2"/>
                                          </p:val>
                                        </p:tav>
                                        <p:tav tm="100000">
                                          <p:val>
                                            <p:strVal val="#ppt_x"/>
                                          </p:val>
                                        </p:tav>
                                      </p:tavLst>
                                    </p:anim>
                                    <p:anim calcmode="lin" valueType="num">
                                      <p:cBhvr additive="base">
                                        <p:cTn id="184" dur="500" fill="hold"/>
                                        <p:tgtEl>
                                          <p:spTgt spid="3072">
                                            <p:txEl>
                                              <p:pRg st="0" end="0"/>
                                            </p:txEl>
                                          </p:spTgt>
                                        </p:tgtEl>
                                        <p:attrNameLst>
                                          <p:attrName>ppt_y</p:attrName>
                                        </p:attrNameLst>
                                      </p:cBhvr>
                                      <p:tavLst>
                                        <p:tav tm="0">
                                          <p:val>
                                            <p:strVal val="#ppt_y"/>
                                          </p:val>
                                        </p:tav>
                                        <p:tav tm="100000">
                                          <p:val>
                                            <p:strVal val="#ppt_y"/>
                                          </p:val>
                                        </p:tav>
                                      </p:tavLst>
                                    </p:anim>
                                  </p:childTnLst>
                                </p:cTn>
                              </p:par>
                              <p:par>
                                <p:cTn id="185" presetID="22" presetClass="entr" presetSubtype="8" fill="hold" grpId="0" nodeType="withEffect">
                                  <p:stCondLst>
                                    <p:cond delay="250"/>
                                  </p:stCondLst>
                                  <p:childTnLst>
                                    <p:set>
                                      <p:cBhvr>
                                        <p:cTn id="186" dur="1" fill="hold">
                                          <p:stCondLst>
                                            <p:cond delay="0"/>
                                          </p:stCondLst>
                                        </p:cTn>
                                        <p:tgtEl>
                                          <p:spTgt spid="28"/>
                                        </p:tgtEl>
                                        <p:attrNameLst>
                                          <p:attrName>style.visibility</p:attrName>
                                        </p:attrNameLst>
                                      </p:cBhvr>
                                      <p:to>
                                        <p:strVal val="visible"/>
                                      </p:to>
                                    </p:set>
                                    <p:animEffect transition="in" filter="wipe(left)">
                                      <p:cBhvr>
                                        <p:cTn id="187" dur="500"/>
                                        <p:tgtEl>
                                          <p:spTgt spid="28"/>
                                        </p:tgtEl>
                                      </p:cBhvr>
                                    </p:animEffect>
                                  </p:childTnLst>
                                </p:cTn>
                              </p:par>
                              <p:par>
                                <p:cTn id="188" presetID="18" presetClass="emph" presetSubtype="0" fill="hold" grpId="1" nodeType="withEffect">
                                  <p:stCondLst>
                                    <p:cond delay="250"/>
                                  </p:stCondLst>
                                  <p:childTnLst>
                                    <p:set>
                                      <p:cBhvr override="childStyle">
                                        <p:cTn id="189" dur="500" fill="hold"/>
                                        <p:tgtEl>
                                          <p:spTgt spid="28"/>
                                        </p:tgtEl>
                                        <p:attrNameLst>
                                          <p:attrName>style.textDecorationUnderline</p:attrName>
                                        </p:attrNameLst>
                                      </p:cBhvr>
                                      <p:to>
                                        <p:strVal val="true"/>
                                      </p:to>
                                    </p:set>
                                  </p:childTnLst>
                                </p:cTn>
                              </p:par>
                              <p:par>
                                <p:cTn id="190" presetID="22" presetClass="entr" presetSubtype="8" fill="hold" grpId="0" nodeType="withEffect">
                                  <p:stCondLst>
                                    <p:cond delay="250"/>
                                  </p:stCondLst>
                                  <p:childTnLst>
                                    <p:set>
                                      <p:cBhvr>
                                        <p:cTn id="191" dur="1" fill="hold">
                                          <p:stCondLst>
                                            <p:cond delay="0"/>
                                          </p:stCondLst>
                                        </p:cTn>
                                        <p:tgtEl>
                                          <p:spTgt spid="29"/>
                                        </p:tgtEl>
                                        <p:attrNameLst>
                                          <p:attrName>style.visibility</p:attrName>
                                        </p:attrNameLst>
                                      </p:cBhvr>
                                      <p:to>
                                        <p:strVal val="visible"/>
                                      </p:to>
                                    </p:set>
                                    <p:animEffect transition="in" filter="wipe(left)">
                                      <p:cBhvr>
                                        <p:cTn id="192" dur="500"/>
                                        <p:tgtEl>
                                          <p:spTgt spid="29"/>
                                        </p:tgtEl>
                                      </p:cBhvr>
                                    </p:animEffect>
                                  </p:childTnLst>
                                </p:cTn>
                              </p:par>
                              <p:par>
                                <p:cTn id="193" presetID="19" presetClass="entr" presetSubtype="10" fill="hold" grpId="0" nodeType="withEffect">
                                  <p:stCondLst>
                                    <p:cond delay="500"/>
                                  </p:stCondLst>
                                  <p:childTnLst>
                                    <p:set>
                                      <p:cBhvr>
                                        <p:cTn id="194" dur="1" fill="hold">
                                          <p:stCondLst>
                                            <p:cond delay="0"/>
                                          </p:stCondLst>
                                        </p:cTn>
                                        <p:tgtEl>
                                          <p:spTgt spid="31"/>
                                        </p:tgtEl>
                                        <p:attrNameLst>
                                          <p:attrName>style.visibility</p:attrName>
                                        </p:attrNameLst>
                                      </p:cBhvr>
                                      <p:to>
                                        <p:strVal val="visible"/>
                                      </p:to>
                                    </p:set>
                                    <p:anim calcmode="lin" valueType="num">
                                      <p:cBhvr>
                                        <p:cTn id="195" dur="1500" fill="hold"/>
                                        <p:tgtEl>
                                          <p:spTgt spid="31"/>
                                        </p:tgtEl>
                                        <p:attrNameLst>
                                          <p:attrName>ppt_w</p:attrName>
                                        </p:attrNameLst>
                                      </p:cBhvr>
                                      <p:tavLst>
                                        <p:tav tm="0" fmla="#ppt_w*sin(2.5*pi*$)">
                                          <p:val>
                                            <p:fltVal val="0"/>
                                          </p:val>
                                        </p:tav>
                                        <p:tav tm="100000">
                                          <p:val>
                                            <p:fltVal val="1"/>
                                          </p:val>
                                        </p:tav>
                                      </p:tavLst>
                                    </p:anim>
                                    <p:anim calcmode="lin" valueType="num">
                                      <p:cBhvr>
                                        <p:cTn id="196" dur="1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197" fill="hold">
                      <p:stCondLst>
                        <p:cond delay="indefinite"/>
                      </p:stCondLst>
                      <p:childTnLst>
                        <p:par>
                          <p:cTn id="198" fill="hold">
                            <p:stCondLst>
                              <p:cond delay="0"/>
                            </p:stCondLst>
                            <p:childTnLst>
                              <p:par>
                                <p:cTn id="199" presetID="2" presetClass="entr" presetSubtype="8" fill="hold" nodeType="clickEffect">
                                  <p:stCondLst>
                                    <p:cond delay="0"/>
                                  </p:stCondLst>
                                  <p:childTnLst>
                                    <p:set>
                                      <p:cBhvr>
                                        <p:cTn id="200" dur="1" fill="hold">
                                          <p:stCondLst>
                                            <p:cond delay="0"/>
                                          </p:stCondLst>
                                        </p:cTn>
                                        <p:tgtEl>
                                          <p:spTgt spid="3077"/>
                                        </p:tgtEl>
                                        <p:attrNameLst>
                                          <p:attrName>style.visibility</p:attrName>
                                        </p:attrNameLst>
                                      </p:cBhvr>
                                      <p:to>
                                        <p:strVal val="visible"/>
                                      </p:to>
                                    </p:set>
                                    <p:anim calcmode="lin" valueType="num">
                                      <p:cBhvr additive="base">
                                        <p:cTn id="201" dur="500" fill="hold"/>
                                        <p:tgtEl>
                                          <p:spTgt spid="3077"/>
                                        </p:tgtEl>
                                        <p:attrNameLst>
                                          <p:attrName>ppt_x</p:attrName>
                                        </p:attrNameLst>
                                      </p:cBhvr>
                                      <p:tavLst>
                                        <p:tav tm="0">
                                          <p:val>
                                            <p:strVal val="0-#ppt_w/2"/>
                                          </p:val>
                                        </p:tav>
                                        <p:tav tm="100000">
                                          <p:val>
                                            <p:strVal val="#ppt_x"/>
                                          </p:val>
                                        </p:tav>
                                      </p:tavLst>
                                    </p:anim>
                                    <p:anim calcmode="lin" valueType="num">
                                      <p:cBhvr additive="base">
                                        <p:cTn id="202" dur="500" fill="hold"/>
                                        <p:tgtEl>
                                          <p:spTgt spid="3077"/>
                                        </p:tgtEl>
                                        <p:attrNameLst>
                                          <p:attrName>ppt_y</p:attrName>
                                        </p:attrNameLst>
                                      </p:cBhvr>
                                      <p:tavLst>
                                        <p:tav tm="0">
                                          <p:val>
                                            <p:strVal val="#ppt_y"/>
                                          </p:val>
                                        </p:tav>
                                        <p:tav tm="100000">
                                          <p:val>
                                            <p:strVal val="#ppt_y"/>
                                          </p:val>
                                        </p:tav>
                                      </p:tavLst>
                                    </p:anim>
                                  </p:childTnLst>
                                </p:cTn>
                              </p:par>
                              <p:par>
                                <p:cTn id="203" presetID="2" presetClass="entr" presetSubtype="2" fill="hold" nodeType="withEffect">
                                  <p:stCondLst>
                                    <p:cond delay="400"/>
                                  </p:stCondLst>
                                  <p:childTnLst>
                                    <p:set>
                                      <p:cBhvr>
                                        <p:cTn id="204" dur="1" fill="hold">
                                          <p:stCondLst>
                                            <p:cond delay="0"/>
                                          </p:stCondLst>
                                        </p:cTn>
                                        <p:tgtEl>
                                          <p:spTgt spid="3075"/>
                                        </p:tgtEl>
                                        <p:attrNameLst>
                                          <p:attrName>style.visibility</p:attrName>
                                        </p:attrNameLst>
                                      </p:cBhvr>
                                      <p:to>
                                        <p:strVal val="visible"/>
                                      </p:to>
                                    </p:set>
                                    <p:anim calcmode="lin" valueType="num">
                                      <p:cBhvr additive="base">
                                        <p:cTn id="205" dur="500" fill="hold"/>
                                        <p:tgtEl>
                                          <p:spTgt spid="3075"/>
                                        </p:tgtEl>
                                        <p:attrNameLst>
                                          <p:attrName>ppt_x</p:attrName>
                                        </p:attrNameLst>
                                      </p:cBhvr>
                                      <p:tavLst>
                                        <p:tav tm="0">
                                          <p:val>
                                            <p:strVal val="1+#ppt_w/2"/>
                                          </p:val>
                                        </p:tav>
                                        <p:tav tm="100000">
                                          <p:val>
                                            <p:strVal val="#ppt_x"/>
                                          </p:val>
                                        </p:tav>
                                      </p:tavLst>
                                    </p:anim>
                                    <p:anim calcmode="lin" valueType="num">
                                      <p:cBhvr additive="base">
                                        <p:cTn id="206" dur="500" fill="hold"/>
                                        <p:tgtEl>
                                          <p:spTgt spid="3075"/>
                                        </p:tgtEl>
                                        <p:attrNameLst>
                                          <p:attrName>ppt_y</p:attrName>
                                        </p:attrNameLst>
                                      </p:cBhvr>
                                      <p:tavLst>
                                        <p:tav tm="0">
                                          <p:val>
                                            <p:strVal val="#ppt_y"/>
                                          </p:val>
                                        </p:tav>
                                        <p:tav tm="100000">
                                          <p:val>
                                            <p:strVal val="#ppt_y"/>
                                          </p:val>
                                        </p:tav>
                                      </p:tavLst>
                                    </p:anim>
                                  </p:childTnLst>
                                </p:cTn>
                              </p:par>
                              <p:par>
                                <p:cTn id="207" presetID="2" presetClass="entr" presetSubtype="8" fill="hold" nodeType="withEffect">
                                  <p:stCondLst>
                                    <p:cond delay="750"/>
                                  </p:stCondLst>
                                  <p:childTnLst>
                                    <p:set>
                                      <p:cBhvr>
                                        <p:cTn id="208" dur="1" fill="hold">
                                          <p:stCondLst>
                                            <p:cond delay="0"/>
                                          </p:stCondLst>
                                        </p:cTn>
                                        <p:tgtEl>
                                          <p:spTgt spid="7">
                                            <p:txEl>
                                              <p:pRg st="0" end="0"/>
                                            </p:txEl>
                                          </p:spTgt>
                                        </p:tgtEl>
                                        <p:attrNameLst>
                                          <p:attrName>style.visibility</p:attrName>
                                        </p:attrNameLst>
                                      </p:cBhvr>
                                      <p:to>
                                        <p:strVal val="visible"/>
                                      </p:to>
                                    </p:set>
                                    <p:anim calcmode="lin" valueType="num">
                                      <p:cBhvr additive="base">
                                        <p:cTn id="20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10" dur="500" fill="hold"/>
                                        <p:tgtEl>
                                          <p:spTgt spid="7">
                                            <p:txEl>
                                              <p:pRg st="0" end="0"/>
                                            </p:txEl>
                                          </p:spTgt>
                                        </p:tgtEl>
                                        <p:attrNameLst>
                                          <p:attrName>ppt_y</p:attrName>
                                        </p:attrNameLst>
                                      </p:cBhvr>
                                      <p:tavLst>
                                        <p:tav tm="0">
                                          <p:val>
                                            <p:strVal val="#ppt_y"/>
                                          </p:val>
                                        </p:tav>
                                        <p:tav tm="100000">
                                          <p:val>
                                            <p:strVal val="#ppt_y"/>
                                          </p:val>
                                        </p:tav>
                                      </p:tavLst>
                                    </p:anim>
                                  </p:childTnLst>
                                </p:cTn>
                              </p:par>
                              <p:par>
                                <p:cTn id="211" presetID="2" presetClass="entr" presetSubtype="2" fill="hold" nodeType="withEffect">
                                  <p:stCondLst>
                                    <p:cond delay="750"/>
                                  </p:stCondLst>
                                  <p:childTnLst>
                                    <p:set>
                                      <p:cBhvr>
                                        <p:cTn id="212" dur="1" fill="hold">
                                          <p:stCondLst>
                                            <p:cond delay="0"/>
                                          </p:stCondLst>
                                        </p:cTn>
                                        <p:tgtEl>
                                          <p:spTgt spid="8">
                                            <p:txEl>
                                              <p:pRg st="0" end="0"/>
                                            </p:txEl>
                                          </p:spTgt>
                                        </p:tgtEl>
                                        <p:attrNameLst>
                                          <p:attrName>style.visibility</p:attrName>
                                        </p:attrNameLst>
                                      </p:cBhvr>
                                      <p:to>
                                        <p:strVal val="visible"/>
                                      </p:to>
                                    </p:set>
                                    <p:anim calcmode="lin" valueType="num">
                                      <p:cBhvr additive="base">
                                        <p:cTn id="2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 grpId="0"/>
      <p:bldP spid="3074" grpId="0"/>
      <p:bldP spid="3074" grpId="1"/>
      <p:bldP spid="24" grpId="0"/>
      <p:bldP spid="23" grpId="0"/>
      <p:bldP spid="23" grpId="1"/>
      <p:bldP spid="23" grpId="2"/>
      <p:bldP spid="26" grpId="0"/>
      <p:bldP spid="4" grpId="0"/>
      <p:bldP spid="5" grpId="0"/>
      <p:bldP spid="3" grpId="0"/>
      <p:bldP spid="3" grpId="1"/>
      <p:bldP spid="3"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7" grpId="0"/>
      <p:bldP spid="27" grpId="1"/>
      <p:bldP spid="27" grpId="2"/>
      <p:bldP spid="29"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7" name="!!Morph">
            <a:extLst>
              <a:ext uri="{FF2B5EF4-FFF2-40B4-BE49-F238E27FC236}">
                <a16:creationId xmlns:a16="http://schemas.microsoft.com/office/drawing/2014/main" id="{4819538C-A46F-7D12-4260-DA0F40F7103A}"/>
              </a:ext>
            </a:extLst>
          </p:cNvPr>
          <p:cNvSpPr/>
          <p:nvPr/>
        </p:nvSpPr>
        <p:spPr>
          <a:xfrm>
            <a:off x="4383749" y="2392201"/>
            <a:ext cx="2329551" cy="3313166"/>
          </a:xfrm>
          <a:custGeom>
            <a:avLst/>
            <a:gdLst>
              <a:gd name="connsiteX0" fmla="*/ 1210826 w 2421652"/>
              <a:gd name="connsiteY0" fmla="*/ 911888 h 3647551"/>
              <a:gd name="connsiteX1" fmla="*/ 1210826 w 2421652"/>
              <a:gd name="connsiteY1" fmla="*/ 3647551 h 3647551"/>
              <a:gd name="connsiteX2" fmla="*/ 1210826 w 2421652"/>
              <a:gd name="connsiteY2" fmla="*/ 911888 h 3647551"/>
              <a:gd name="connsiteX0" fmla="*/ 1236206 w 2439388"/>
              <a:gd name="connsiteY0" fmla="*/ 865137 h 3608752"/>
              <a:gd name="connsiteX1" fmla="*/ 1212352 w 2439388"/>
              <a:gd name="connsiteY1" fmla="*/ 3608752 h 3608752"/>
              <a:gd name="connsiteX2" fmla="*/ 1236206 w 2439388"/>
              <a:gd name="connsiteY2" fmla="*/ 865137 h 3608752"/>
              <a:gd name="connsiteX0" fmla="*/ 1212183 w 2415365"/>
              <a:gd name="connsiteY0" fmla="*/ 865137 h 3608752"/>
              <a:gd name="connsiteX1" fmla="*/ 1188329 w 2415365"/>
              <a:gd name="connsiteY1" fmla="*/ 3608752 h 3608752"/>
              <a:gd name="connsiteX2" fmla="*/ 1212183 w 2415365"/>
              <a:gd name="connsiteY2" fmla="*/ 865137 h 3608752"/>
              <a:gd name="connsiteX0" fmla="*/ 1212183 w 2405084"/>
              <a:gd name="connsiteY0" fmla="*/ 564569 h 3308184"/>
              <a:gd name="connsiteX1" fmla="*/ 1188329 w 2405084"/>
              <a:gd name="connsiteY1" fmla="*/ 3308184 h 3308184"/>
              <a:gd name="connsiteX2" fmla="*/ 1212183 w 2405084"/>
              <a:gd name="connsiteY2" fmla="*/ 564569 h 3308184"/>
              <a:gd name="connsiteX0" fmla="*/ 1117240 w 2310141"/>
              <a:gd name="connsiteY0" fmla="*/ 567104 h 3310719"/>
              <a:gd name="connsiteX1" fmla="*/ 1093386 w 2310141"/>
              <a:gd name="connsiteY1" fmla="*/ 3310719 h 3310719"/>
              <a:gd name="connsiteX2" fmla="*/ 1117240 w 2310141"/>
              <a:gd name="connsiteY2" fmla="*/ 567104 h 3310719"/>
              <a:gd name="connsiteX0" fmla="*/ 1117240 w 2359237"/>
              <a:gd name="connsiteY0" fmla="*/ 610564 h 3354179"/>
              <a:gd name="connsiteX1" fmla="*/ 1093386 w 2359237"/>
              <a:gd name="connsiteY1" fmla="*/ 3354179 h 3354179"/>
              <a:gd name="connsiteX2" fmla="*/ 1117240 w 2359237"/>
              <a:gd name="connsiteY2" fmla="*/ 610564 h 3354179"/>
              <a:gd name="connsiteX0" fmla="*/ 1141845 w 2383842"/>
              <a:gd name="connsiteY0" fmla="*/ 611313 h 3354928"/>
              <a:gd name="connsiteX1" fmla="*/ 1117991 w 2383842"/>
              <a:gd name="connsiteY1" fmla="*/ 3354928 h 3354928"/>
              <a:gd name="connsiteX2" fmla="*/ 1141845 w 2383842"/>
              <a:gd name="connsiteY2" fmla="*/ 611313 h 3354928"/>
              <a:gd name="connsiteX0" fmla="*/ 1157916 w 2399913"/>
              <a:gd name="connsiteY0" fmla="*/ 610565 h 3354180"/>
              <a:gd name="connsiteX1" fmla="*/ 1134062 w 2399913"/>
              <a:gd name="connsiteY1" fmla="*/ 3354180 h 3354180"/>
              <a:gd name="connsiteX2" fmla="*/ 1157916 w 2399913"/>
              <a:gd name="connsiteY2" fmla="*/ 610565 h 3354180"/>
              <a:gd name="connsiteX0" fmla="*/ 1157916 w 2329551"/>
              <a:gd name="connsiteY0" fmla="*/ 569551 h 3313166"/>
              <a:gd name="connsiteX1" fmla="*/ 1134062 w 2329551"/>
              <a:gd name="connsiteY1" fmla="*/ 3313166 h 3313166"/>
              <a:gd name="connsiteX2" fmla="*/ 1157916 w 2329551"/>
              <a:gd name="connsiteY2" fmla="*/ 569551 h 3313166"/>
            </a:gdLst>
            <a:ahLst/>
            <a:cxnLst>
              <a:cxn ang="0">
                <a:pos x="connsiteX0" y="connsiteY0"/>
              </a:cxn>
              <a:cxn ang="0">
                <a:pos x="connsiteX1" y="connsiteY1"/>
              </a:cxn>
              <a:cxn ang="0">
                <a:pos x="connsiteX2" y="connsiteY2"/>
              </a:cxn>
            </a:cxnLst>
            <a:rect l="l" t="t" r="r" b="b"/>
            <a:pathLst>
              <a:path w="2329551" h="3313166">
                <a:moveTo>
                  <a:pt x="1157916" y="569551"/>
                </a:moveTo>
                <a:cubicBezTo>
                  <a:pt x="1336423" y="-421150"/>
                  <a:pt x="3717484" y="-50650"/>
                  <a:pt x="1134062" y="3313166"/>
                </a:cubicBezTo>
                <a:cubicBezTo>
                  <a:pt x="-1179015" y="299207"/>
                  <a:pt x="685211" y="-771008"/>
                  <a:pt x="1157916" y="569551"/>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itle 1">
            <a:extLst>
              <a:ext uri="{FF2B5EF4-FFF2-40B4-BE49-F238E27FC236}">
                <a16:creationId xmlns:a16="http://schemas.microsoft.com/office/drawing/2014/main" id="{1F16F631-7FC4-8511-30E4-3D19B7FD1715}"/>
              </a:ext>
            </a:extLst>
          </p:cNvPr>
          <p:cNvSpPr txBox="1">
            <a:spLocks/>
          </p:cNvSpPr>
          <p:nvPr/>
        </p:nvSpPr>
        <p:spPr>
          <a:xfrm>
            <a:off x="4833036" y="5918486"/>
            <a:ext cx="348814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2" name="Title 1">
            <a:extLst>
              <a:ext uri="{FF2B5EF4-FFF2-40B4-BE49-F238E27FC236}">
                <a16:creationId xmlns:a16="http://schemas.microsoft.com/office/drawing/2014/main" id="{4E870E78-1AE7-943E-EE19-79DF9A2CECD2}"/>
              </a:ext>
            </a:extLst>
          </p:cNvPr>
          <p:cNvSpPr txBox="1">
            <a:spLocks/>
          </p:cNvSpPr>
          <p:nvPr/>
        </p:nvSpPr>
        <p:spPr>
          <a:xfrm>
            <a:off x="2371240" y="5915220"/>
            <a:ext cx="19837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believe</a:t>
            </a:r>
          </a:p>
        </p:txBody>
      </p:sp>
      <p:sp>
        <p:nvSpPr>
          <p:cNvPr id="2" name="Final">
            <a:extLst>
              <a:ext uri="{FF2B5EF4-FFF2-40B4-BE49-F238E27FC236}">
                <a16:creationId xmlns:a16="http://schemas.microsoft.com/office/drawing/2014/main" id="{180148BE-EDEF-1262-E82F-E10C76F92626}"/>
              </a:ext>
            </a:extLst>
          </p:cNvPr>
          <p:cNvSpPr txBox="1">
            <a:spLocks noChangeArrowheads="1"/>
          </p:cNvSpPr>
          <p:nvPr/>
        </p:nvSpPr>
        <p:spPr bwMode="auto">
          <a:xfrm>
            <a:off x="358140" y="221059"/>
            <a:ext cx="8427720" cy="64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00FFFF"/>
                </a:solidFill>
                <a:effectLst>
                  <a:glow rad="101600">
                    <a:schemeClr val="tx1"/>
                  </a:glow>
                  <a:outerShdw blurRad="50800" algn="tl" rotWithShape="0">
                    <a:schemeClr val="bg1"/>
                  </a:outerShdw>
                </a:effectLst>
                <a:latin typeface="Calibri" panose="020F0502020204030204" pitchFamily="34" charset="0"/>
              </a:rPr>
              <a:t>in latter times some will depart the faith</a:t>
            </a:r>
          </a:p>
          <a:p>
            <a:pPr eaLnBrk="1" hangingPunct="1"/>
            <a:endParaRPr lang="en-US" altLang="en-US" sz="32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800" b="1" kern="0" dirty="0">
                <a:ln w="3175" cmpd="sng">
                  <a:solidFill>
                    <a:srgbClr val="FFFFFF"/>
                  </a:solidFill>
                  <a:prstDash val="solid"/>
                  <a:miter lim="800000"/>
                </a:ln>
                <a:solidFill>
                  <a:srgbClr val="FF0000"/>
                </a:solidFill>
                <a:effectLst>
                  <a:glow rad="101600">
                    <a:schemeClr val="tx1"/>
                  </a:glow>
                  <a:outerShdw blurRad="50800" algn="tl" rotWithShape="0">
                    <a:srgbClr val="FF0000"/>
                  </a:outerShdw>
                </a:effectLst>
                <a:latin typeface="Calibri" panose="020F0502020204030204" pitchFamily="34" charset="0"/>
              </a:rPr>
              <a:t>      </a:t>
            </a:r>
            <a:r>
              <a:rPr lang="en-US" altLang="en-US" sz="38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FF0000"/>
                  </a:outerShdw>
                </a:effectLst>
                <a:latin typeface="Calibri" panose="020F0502020204030204" pitchFamily="34" charset="0"/>
              </a:rPr>
              <a:t>● giving heed to deceiving spirits</a:t>
            </a:r>
          </a:p>
          <a:p>
            <a:pPr algn="l" eaLnBrk="1" hangingPunct="1"/>
            <a:r>
              <a:rPr lang="en-US" altLang="en-US" sz="38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FF0000"/>
                  </a:outerShdw>
                </a:effectLst>
                <a:latin typeface="Calibri" panose="020F0502020204030204" pitchFamily="34" charset="0"/>
              </a:rPr>
              <a:t>      ● doctrines of demons</a:t>
            </a:r>
          </a:p>
          <a:p>
            <a:pPr algn="l" eaLnBrk="1" hangingPunct="1"/>
            <a:r>
              <a:rPr lang="en-US" altLang="en-US" sz="38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FF0000"/>
                  </a:outerShdw>
                </a:effectLst>
                <a:latin typeface="Calibri" panose="020F0502020204030204" pitchFamily="34" charset="0"/>
              </a:rPr>
              <a:t>      ● speaking lies in hypocrisy</a:t>
            </a:r>
          </a:p>
          <a:p>
            <a:pPr algn="l" eaLnBrk="1" hangingPunct="1"/>
            <a:r>
              <a:rPr lang="en-US" altLang="en-US" sz="38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FF0000"/>
                  </a:outerShdw>
                </a:effectLst>
                <a:latin typeface="Calibri" panose="020F0502020204030204" pitchFamily="34" charset="0"/>
              </a:rPr>
              <a:t>      ● having their conscience seared</a:t>
            </a:r>
          </a:p>
          <a:p>
            <a:pPr algn="l" eaLnBrk="1" hangingPunct="1"/>
            <a:r>
              <a:rPr lang="en-US" altLang="en-US" sz="38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FF0000"/>
                  </a:outerShdw>
                </a:effectLst>
                <a:latin typeface="Calibri" panose="020F0502020204030204" pitchFamily="34" charset="0"/>
              </a:rPr>
              <a:t>      ● forbidding to marry</a:t>
            </a:r>
          </a:p>
          <a:p>
            <a:pPr algn="l" eaLnBrk="1" hangingPunct="1"/>
            <a:r>
              <a:rPr lang="en-US" altLang="en-US" sz="38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FF0000"/>
                  </a:outerShdw>
                </a:effectLst>
                <a:latin typeface="Calibri" panose="020F0502020204030204" pitchFamily="34" charset="0"/>
              </a:rPr>
              <a:t>      ● commanding to abstain from foods</a:t>
            </a:r>
          </a:p>
          <a:p>
            <a:pPr eaLnBrk="1" hangingPunct="1"/>
            <a:endParaRPr lang="en-US" altLang="en-US" sz="32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FFFF00"/>
                  </a:outerShdw>
                </a:effectLst>
                <a:latin typeface="Calibri" panose="020F0502020204030204" pitchFamily="34" charset="0"/>
              </a:rPr>
              <a:t>God created us to be thankful</a:t>
            </a:r>
          </a:p>
          <a:p>
            <a:pPr eaLnBrk="1" hangingPunct="1"/>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FFFF00"/>
                  </a:outerShdw>
                </a:effectLst>
                <a:latin typeface="Calibri" panose="020F0502020204030204" pitchFamily="34" charset="0"/>
              </a:rPr>
              <a:t>by who believe and know the truth</a:t>
            </a:r>
            <a:endParaRPr lang="en-US" altLang="en-US" sz="3200" b="1" i="1" kern="0" dirty="0">
              <a:ln w="3175" cmpd="sng">
                <a:solidFill>
                  <a:srgbClr val="FFFFFF"/>
                </a:solidFill>
                <a:prstDash val="solid"/>
                <a:miter lim="800000"/>
              </a:ln>
              <a:solidFill>
                <a:schemeClr val="bg1"/>
              </a:solidFill>
              <a:effectLst>
                <a:glow rad="101600">
                  <a:schemeClr val="tx1"/>
                </a:glow>
                <a:outerShdw blurRad="50800" algn="tl" rotWithShape="0">
                  <a:srgbClr val="FFFF00"/>
                </a:outerShdw>
              </a:effectLst>
              <a:latin typeface="Calibri" panose="020F0502020204030204" pitchFamily="34" charset="0"/>
            </a:endParaRPr>
          </a:p>
        </p:txBody>
      </p:sp>
      <p:sp>
        <p:nvSpPr>
          <p:cNvPr id="3074" name="Main"/>
          <p:cNvSpPr>
            <a:spLocks noGrp="1" noChangeArrowheads="1"/>
          </p:cNvSpPr>
          <p:nvPr>
            <p:ph type="title"/>
          </p:nvPr>
        </p:nvSpPr>
        <p:spPr>
          <a:xfrm>
            <a:off x="358140" y="289719"/>
            <a:ext cx="842772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Spirit expressly says that in latter times some will depart from the faith, giving heed to deceiving spirits and doctrines of demons, speaking lies in hypocrisy, having their own conscience seared with a hot iron, forbidding to marry, and commanding to abstain from foods which God created to be received with thanksgiving by those who believe and know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4:1-3 </a:t>
            </a:r>
          </a:p>
        </p:txBody>
      </p:sp>
      <p:sp>
        <p:nvSpPr>
          <p:cNvPr id="3" name="Rectangle 2">
            <a:extLst>
              <a:ext uri="{FF2B5EF4-FFF2-40B4-BE49-F238E27FC236}">
                <a16:creationId xmlns:a16="http://schemas.microsoft.com/office/drawing/2014/main" id="{4CFD9E9A-11CB-5A9E-85BE-8DAC2FE96F60}"/>
              </a:ext>
            </a:extLst>
          </p:cNvPr>
          <p:cNvSpPr txBox="1">
            <a:spLocks noChangeArrowheads="1"/>
          </p:cNvSpPr>
          <p:nvPr/>
        </p:nvSpPr>
        <p:spPr bwMode="auto">
          <a:xfrm>
            <a:off x="7655784" y="431280"/>
            <a:ext cx="7112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p>
        </p:txBody>
      </p:sp>
      <p:sp>
        <p:nvSpPr>
          <p:cNvPr id="4" name="Rectangle 2">
            <a:extLst>
              <a:ext uri="{FF2B5EF4-FFF2-40B4-BE49-F238E27FC236}">
                <a16:creationId xmlns:a16="http://schemas.microsoft.com/office/drawing/2014/main" id="{6A0FD224-E728-860E-CE5F-FF6CC8B0E5C3}"/>
              </a:ext>
            </a:extLst>
          </p:cNvPr>
          <p:cNvSpPr txBox="1">
            <a:spLocks noChangeArrowheads="1"/>
          </p:cNvSpPr>
          <p:nvPr/>
        </p:nvSpPr>
        <p:spPr bwMode="auto">
          <a:xfrm>
            <a:off x="434062" y="998924"/>
            <a:ext cx="64104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latter times some will depart</a:t>
            </a:r>
          </a:p>
        </p:txBody>
      </p:sp>
      <p:sp>
        <p:nvSpPr>
          <p:cNvPr id="5" name="Rectangle 2">
            <a:extLst>
              <a:ext uri="{FF2B5EF4-FFF2-40B4-BE49-F238E27FC236}">
                <a16:creationId xmlns:a16="http://schemas.microsoft.com/office/drawing/2014/main" id="{383D44BC-2378-E1AF-92A3-E704F65BECE5}"/>
              </a:ext>
            </a:extLst>
          </p:cNvPr>
          <p:cNvSpPr txBox="1">
            <a:spLocks noChangeArrowheads="1"/>
          </p:cNvSpPr>
          <p:nvPr/>
        </p:nvSpPr>
        <p:spPr bwMode="auto">
          <a:xfrm>
            <a:off x="7557246" y="1039318"/>
            <a:ext cx="1022124" cy="72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a:t>
            </a:r>
          </a:p>
        </p:txBody>
      </p:sp>
      <p:sp>
        <p:nvSpPr>
          <p:cNvPr id="23" name="Rectangle 2">
            <a:extLst>
              <a:ext uri="{FF2B5EF4-FFF2-40B4-BE49-F238E27FC236}">
                <a16:creationId xmlns:a16="http://schemas.microsoft.com/office/drawing/2014/main" id="{9E1203A7-38BA-B83D-B442-4FFC1BB1340E}"/>
              </a:ext>
            </a:extLst>
          </p:cNvPr>
          <p:cNvSpPr txBox="1">
            <a:spLocks noChangeArrowheads="1"/>
          </p:cNvSpPr>
          <p:nvPr/>
        </p:nvSpPr>
        <p:spPr bwMode="auto">
          <a:xfrm>
            <a:off x="5336381" y="3311817"/>
            <a:ext cx="1035305" cy="81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err="1">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a:t>
            </a:r>
            <a:endPar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CBA28661-37FD-557E-2DD6-B271E184BBF9}"/>
              </a:ext>
            </a:extLst>
          </p:cNvPr>
          <p:cNvSpPr txBox="1">
            <a:spLocks noChangeArrowheads="1"/>
          </p:cNvSpPr>
          <p:nvPr/>
        </p:nvSpPr>
        <p:spPr bwMode="auto">
          <a:xfrm>
            <a:off x="222354" y="1601449"/>
            <a:ext cx="1429416" cy="75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p>
        </p:txBody>
      </p:sp>
      <p:sp>
        <p:nvSpPr>
          <p:cNvPr id="7" name="Rectangle 2">
            <a:extLst>
              <a:ext uri="{FF2B5EF4-FFF2-40B4-BE49-F238E27FC236}">
                <a16:creationId xmlns:a16="http://schemas.microsoft.com/office/drawing/2014/main" id="{40EDDCFE-00AC-E605-9066-42F7CA34A4F3}"/>
              </a:ext>
            </a:extLst>
          </p:cNvPr>
          <p:cNvSpPr txBox="1">
            <a:spLocks noChangeArrowheads="1"/>
          </p:cNvSpPr>
          <p:nvPr/>
        </p:nvSpPr>
        <p:spPr bwMode="auto">
          <a:xfrm>
            <a:off x="1324014" y="1589638"/>
            <a:ext cx="6793042" cy="77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giving heed to deceiving spirits</a:t>
            </a:r>
          </a:p>
        </p:txBody>
      </p:sp>
      <p:sp>
        <p:nvSpPr>
          <p:cNvPr id="8" name="Rectangle 2">
            <a:extLst>
              <a:ext uri="{FF2B5EF4-FFF2-40B4-BE49-F238E27FC236}">
                <a16:creationId xmlns:a16="http://schemas.microsoft.com/office/drawing/2014/main" id="{9A28ABB6-6355-DAF9-24F1-755655EEC80B}"/>
              </a:ext>
            </a:extLst>
          </p:cNvPr>
          <p:cNvSpPr txBox="1">
            <a:spLocks noChangeArrowheads="1"/>
          </p:cNvSpPr>
          <p:nvPr/>
        </p:nvSpPr>
        <p:spPr bwMode="auto">
          <a:xfrm>
            <a:off x="642938" y="2155370"/>
            <a:ext cx="4588668" cy="80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doctrines of demons</a:t>
            </a:r>
          </a:p>
        </p:txBody>
      </p:sp>
      <p:sp>
        <p:nvSpPr>
          <p:cNvPr id="9" name="Rectangle 2">
            <a:extLst>
              <a:ext uri="{FF2B5EF4-FFF2-40B4-BE49-F238E27FC236}">
                <a16:creationId xmlns:a16="http://schemas.microsoft.com/office/drawing/2014/main" id="{6E86DA7C-904D-BBEE-072B-BAF1A1B12D8E}"/>
              </a:ext>
            </a:extLst>
          </p:cNvPr>
          <p:cNvSpPr txBox="1">
            <a:spLocks noChangeArrowheads="1"/>
          </p:cNvSpPr>
          <p:nvPr/>
        </p:nvSpPr>
        <p:spPr bwMode="auto">
          <a:xfrm>
            <a:off x="4945856" y="2168818"/>
            <a:ext cx="35910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speaking lies in</a:t>
            </a:r>
          </a:p>
        </p:txBody>
      </p:sp>
      <p:sp>
        <p:nvSpPr>
          <p:cNvPr id="10" name="Rectangle 2">
            <a:extLst>
              <a:ext uri="{FF2B5EF4-FFF2-40B4-BE49-F238E27FC236}">
                <a16:creationId xmlns:a16="http://schemas.microsoft.com/office/drawing/2014/main" id="{06D2FAD2-F2F9-CE5F-AF70-936BE9DCB028}"/>
              </a:ext>
            </a:extLst>
          </p:cNvPr>
          <p:cNvSpPr txBox="1">
            <a:spLocks noChangeArrowheads="1"/>
          </p:cNvSpPr>
          <p:nvPr/>
        </p:nvSpPr>
        <p:spPr bwMode="auto">
          <a:xfrm>
            <a:off x="363070" y="2733594"/>
            <a:ext cx="2508718" cy="8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hypocrisy</a:t>
            </a:r>
          </a:p>
        </p:txBody>
      </p:sp>
      <p:sp>
        <p:nvSpPr>
          <p:cNvPr id="11" name="Rectangle 2">
            <a:extLst>
              <a:ext uri="{FF2B5EF4-FFF2-40B4-BE49-F238E27FC236}">
                <a16:creationId xmlns:a16="http://schemas.microsoft.com/office/drawing/2014/main" id="{97816350-A91E-47D6-679B-E7B9C53F4273}"/>
              </a:ext>
            </a:extLst>
          </p:cNvPr>
          <p:cNvSpPr txBox="1">
            <a:spLocks noChangeArrowheads="1"/>
          </p:cNvSpPr>
          <p:nvPr/>
        </p:nvSpPr>
        <p:spPr bwMode="auto">
          <a:xfrm>
            <a:off x="2541494" y="2780676"/>
            <a:ext cx="2929916" cy="71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having their</a:t>
            </a:r>
          </a:p>
        </p:txBody>
      </p:sp>
      <p:sp>
        <p:nvSpPr>
          <p:cNvPr id="12" name="Rectangle 2">
            <a:extLst>
              <a:ext uri="{FF2B5EF4-FFF2-40B4-BE49-F238E27FC236}">
                <a16:creationId xmlns:a16="http://schemas.microsoft.com/office/drawing/2014/main" id="{485501AE-809E-6117-1931-4B8191FF4AC5}"/>
              </a:ext>
            </a:extLst>
          </p:cNvPr>
          <p:cNvSpPr txBox="1">
            <a:spLocks noChangeArrowheads="1"/>
          </p:cNvSpPr>
          <p:nvPr/>
        </p:nvSpPr>
        <p:spPr bwMode="auto">
          <a:xfrm>
            <a:off x="5997388" y="2763187"/>
            <a:ext cx="2794344" cy="74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conscience</a:t>
            </a:r>
          </a:p>
        </p:txBody>
      </p:sp>
      <p:sp>
        <p:nvSpPr>
          <p:cNvPr id="13" name="Rectangle 2">
            <a:extLst>
              <a:ext uri="{FF2B5EF4-FFF2-40B4-BE49-F238E27FC236}">
                <a16:creationId xmlns:a16="http://schemas.microsoft.com/office/drawing/2014/main" id="{58245412-E7FF-BD75-3EC2-44483CFD8D7E}"/>
              </a:ext>
            </a:extLst>
          </p:cNvPr>
          <p:cNvSpPr txBox="1">
            <a:spLocks noChangeArrowheads="1"/>
          </p:cNvSpPr>
          <p:nvPr/>
        </p:nvSpPr>
        <p:spPr bwMode="auto">
          <a:xfrm>
            <a:off x="657225" y="3327645"/>
            <a:ext cx="190894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seared</a:t>
            </a:r>
          </a:p>
        </p:txBody>
      </p:sp>
      <p:sp>
        <p:nvSpPr>
          <p:cNvPr id="14" name="Rectangle 2">
            <a:extLst>
              <a:ext uri="{FF2B5EF4-FFF2-40B4-BE49-F238E27FC236}">
                <a16:creationId xmlns:a16="http://schemas.microsoft.com/office/drawing/2014/main" id="{6C2DD821-C97F-B9EC-CE4F-90FD26658470}"/>
              </a:ext>
            </a:extLst>
          </p:cNvPr>
          <p:cNvSpPr txBox="1">
            <a:spLocks noChangeArrowheads="1"/>
          </p:cNvSpPr>
          <p:nvPr/>
        </p:nvSpPr>
        <p:spPr bwMode="auto">
          <a:xfrm>
            <a:off x="5392270" y="3325264"/>
            <a:ext cx="3011161" cy="78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forbidding to</a:t>
            </a:r>
          </a:p>
        </p:txBody>
      </p:sp>
      <p:sp>
        <p:nvSpPr>
          <p:cNvPr id="15" name="Rectangle 2">
            <a:extLst>
              <a:ext uri="{FF2B5EF4-FFF2-40B4-BE49-F238E27FC236}">
                <a16:creationId xmlns:a16="http://schemas.microsoft.com/office/drawing/2014/main" id="{5ECC1897-B1B3-9EAA-9E5F-C91DF7DB0FDA}"/>
              </a:ext>
            </a:extLst>
          </p:cNvPr>
          <p:cNvSpPr txBox="1">
            <a:spLocks noChangeArrowheads="1"/>
          </p:cNvSpPr>
          <p:nvPr/>
        </p:nvSpPr>
        <p:spPr bwMode="auto">
          <a:xfrm>
            <a:off x="165122" y="3900489"/>
            <a:ext cx="1906566" cy="7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marry</a:t>
            </a:r>
          </a:p>
        </p:txBody>
      </p:sp>
      <p:sp>
        <p:nvSpPr>
          <p:cNvPr id="16" name="Rectangle 2">
            <a:extLst>
              <a:ext uri="{FF2B5EF4-FFF2-40B4-BE49-F238E27FC236}">
                <a16:creationId xmlns:a16="http://schemas.microsoft.com/office/drawing/2014/main" id="{C9E2AC3F-3DE0-2D23-0DF9-ED8D34F74471}"/>
              </a:ext>
            </a:extLst>
          </p:cNvPr>
          <p:cNvSpPr txBox="1">
            <a:spLocks noChangeArrowheads="1"/>
          </p:cNvSpPr>
          <p:nvPr/>
        </p:nvSpPr>
        <p:spPr bwMode="auto">
          <a:xfrm>
            <a:off x="2502694" y="3905870"/>
            <a:ext cx="6439600" cy="7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commanding to abstain from</a:t>
            </a:r>
          </a:p>
        </p:txBody>
      </p:sp>
      <p:sp>
        <p:nvSpPr>
          <p:cNvPr id="17" name="Rectangle 2">
            <a:extLst>
              <a:ext uri="{FF2B5EF4-FFF2-40B4-BE49-F238E27FC236}">
                <a16:creationId xmlns:a16="http://schemas.microsoft.com/office/drawing/2014/main" id="{DCC50256-0395-1A73-CB7B-D1261D18438D}"/>
              </a:ext>
            </a:extLst>
          </p:cNvPr>
          <p:cNvSpPr txBox="1">
            <a:spLocks noChangeArrowheads="1"/>
          </p:cNvSpPr>
          <p:nvPr/>
        </p:nvSpPr>
        <p:spPr bwMode="auto">
          <a:xfrm>
            <a:off x="255493" y="4493419"/>
            <a:ext cx="1799526" cy="76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foods</a:t>
            </a:r>
          </a:p>
        </p:txBody>
      </p:sp>
      <p:sp>
        <p:nvSpPr>
          <p:cNvPr id="18" name="Rectangle 2">
            <a:extLst>
              <a:ext uri="{FF2B5EF4-FFF2-40B4-BE49-F238E27FC236}">
                <a16:creationId xmlns:a16="http://schemas.microsoft.com/office/drawing/2014/main" id="{4B07EFE6-A1B2-3DDC-879C-5CAEBC04B60F}"/>
              </a:ext>
            </a:extLst>
          </p:cNvPr>
          <p:cNvSpPr txBox="1">
            <a:spLocks noChangeArrowheads="1"/>
          </p:cNvSpPr>
          <p:nvPr/>
        </p:nvSpPr>
        <p:spPr bwMode="auto">
          <a:xfrm>
            <a:off x="2897981" y="4481712"/>
            <a:ext cx="2924595" cy="78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created</a:t>
            </a:r>
          </a:p>
        </p:txBody>
      </p:sp>
      <p:sp>
        <p:nvSpPr>
          <p:cNvPr id="19" name="Rectangle 2">
            <a:extLst>
              <a:ext uri="{FF2B5EF4-FFF2-40B4-BE49-F238E27FC236}">
                <a16:creationId xmlns:a16="http://schemas.microsoft.com/office/drawing/2014/main" id="{B7C5A68C-7D7A-B621-1099-448B1268CF01}"/>
              </a:ext>
            </a:extLst>
          </p:cNvPr>
          <p:cNvSpPr txBox="1">
            <a:spLocks noChangeArrowheads="1"/>
          </p:cNvSpPr>
          <p:nvPr/>
        </p:nvSpPr>
        <p:spPr bwMode="auto">
          <a:xfrm>
            <a:off x="3868344" y="5648152"/>
            <a:ext cx="643240" cy="77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a:t>
            </a:r>
          </a:p>
        </p:txBody>
      </p:sp>
      <p:sp>
        <p:nvSpPr>
          <p:cNvPr id="20" name="Rectangle 2">
            <a:extLst>
              <a:ext uri="{FF2B5EF4-FFF2-40B4-BE49-F238E27FC236}">
                <a16:creationId xmlns:a16="http://schemas.microsoft.com/office/drawing/2014/main" id="{22135C2D-E590-4B4F-4323-AE110AB6388F}"/>
              </a:ext>
            </a:extLst>
          </p:cNvPr>
          <p:cNvSpPr txBox="1">
            <a:spLocks noChangeArrowheads="1"/>
          </p:cNvSpPr>
          <p:nvPr/>
        </p:nvSpPr>
        <p:spPr bwMode="auto">
          <a:xfrm>
            <a:off x="5352836" y="5069757"/>
            <a:ext cx="578272" cy="7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t>
            </a:r>
          </a:p>
        </p:txBody>
      </p:sp>
      <p:sp>
        <p:nvSpPr>
          <p:cNvPr id="21" name="Rectangle 2">
            <a:extLst>
              <a:ext uri="{FF2B5EF4-FFF2-40B4-BE49-F238E27FC236}">
                <a16:creationId xmlns:a16="http://schemas.microsoft.com/office/drawing/2014/main" id="{6FDE52AB-F2C9-37FD-96FF-5D93CD19ADE2}"/>
              </a:ext>
            </a:extLst>
          </p:cNvPr>
          <p:cNvSpPr txBox="1">
            <a:spLocks noChangeArrowheads="1"/>
          </p:cNvSpPr>
          <p:nvPr/>
        </p:nvSpPr>
        <p:spPr bwMode="auto">
          <a:xfrm>
            <a:off x="5458264" y="4479229"/>
            <a:ext cx="1511655" cy="79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be</a:t>
            </a:r>
          </a:p>
        </p:txBody>
      </p:sp>
      <p:sp>
        <p:nvSpPr>
          <p:cNvPr id="22" name="Rectangle 2">
            <a:extLst>
              <a:ext uri="{FF2B5EF4-FFF2-40B4-BE49-F238E27FC236}">
                <a16:creationId xmlns:a16="http://schemas.microsoft.com/office/drawing/2014/main" id="{E2EA8A0A-CDF2-FBA0-2E0B-0B7D8C7369D5}"/>
              </a:ext>
            </a:extLst>
          </p:cNvPr>
          <p:cNvSpPr txBox="1">
            <a:spLocks noChangeArrowheads="1"/>
          </p:cNvSpPr>
          <p:nvPr/>
        </p:nvSpPr>
        <p:spPr bwMode="auto">
          <a:xfrm>
            <a:off x="1327027" y="5061679"/>
            <a:ext cx="1749547" cy="78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thank</a:t>
            </a:r>
          </a:p>
        </p:txBody>
      </p:sp>
      <p:sp>
        <p:nvSpPr>
          <p:cNvPr id="24" name="Rectangle 2">
            <a:extLst>
              <a:ext uri="{FF2B5EF4-FFF2-40B4-BE49-F238E27FC236}">
                <a16:creationId xmlns:a16="http://schemas.microsoft.com/office/drawing/2014/main" id="{6946031C-5ECD-359E-C5E7-5A632D86023B}"/>
              </a:ext>
            </a:extLst>
          </p:cNvPr>
          <p:cNvSpPr txBox="1">
            <a:spLocks noChangeArrowheads="1"/>
          </p:cNvSpPr>
          <p:nvPr/>
        </p:nvSpPr>
        <p:spPr bwMode="auto">
          <a:xfrm>
            <a:off x="4101352" y="5059936"/>
            <a:ext cx="810425" cy="78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a:t>
            </a:r>
          </a:p>
        </p:txBody>
      </p:sp>
      <p:sp>
        <p:nvSpPr>
          <p:cNvPr id="25" name="Rectangle 2">
            <a:extLst>
              <a:ext uri="{FF2B5EF4-FFF2-40B4-BE49-F238E27FC236}">
                <a16:creationId xmlns:a16="http://schemas.microsoft.com/office/drawing/2014/main" id="{86E8BD52-9308-8A03-24EC-2BF7038F154D}"/>
              </a:ext>
            </a:extLst>
          </p:cNvPr>
          <p:cNvSpPr txBox="1">
            <a:spLocks noChangeArrowheads="1"/>
          </p:cNvSpPr>
          <p:nvPr/>
        </p:nvSpPr>
        <p:spPr bwMode="auto">
          <a:xfrm>
            <a:off x="5916706" y="5059935"/>
            <a:ext cx="28082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believe</a:t>
            </a:r>
          </a:p>
        </p:txBody>
      </p:sp>
      <p:sp>
        <p:nvSpPr>
          <p:cNvPr id="26" name="Rectangle 2">
            <a:extLst>
              <a:ext uri="{FF2B5EF4-FFF2-40B4-BE49-F238E27FC236}">
                <a16:creationId xmlns:a16="http://schemas.microsoft.com/office/drawing/2014/main" id="{E09117D7-2DB4-0FF3-9020-5C54CE673094}"/>
              </a:ext>
            </a:extLst>
          </p:cNvPr>
          <p:cNvSpPr txBox="1">
            <a:spLocks noChangeArrowheads="1"/>
          </p:cNvSpPr>
          <p:nvPr/>
        </p:nvSpPr>
        <p:spPr bwMode="auto">
          <a:xfrm>
            <a:off x="735806" y="5624712"/>
            <a:ext cx="4140994" cy="82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know the truth</a:t>
            </a:r>
          </a:p>
        </p:txBody>
      </p:sp>
      <p:sp>
        <p:nvSpPr>
          <p:cNvPr id="31" name="Rectangle 6">
            <a:extLst>
              <a:ext uri="{FF2B5EF4-FFF2-40B4-BE49-F238E27FC236}">
                <a16:creationId xmlns:a16="http://schemas.microsoft.com/office/drawing/2014/main" id="{59B53088-45E4-A196-6E3B-73C73A506D25}"/>
              </a:ext>
            </a:extLst>
          </p:cNvPr>
          <p:cNvSpPr>
            <a:spLocks noChangeArrowheads="1"/>
          </p:cNvSpPr>
          <p:nvPr/>
        </p:nvSpPr>
        <p:spPr bwMode="auto">
          <a:xfrm>
            <a:off x="303826" y="273831"/>
            <a:ext cx="800100" cy="69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73" name="Rectangle 2">
            <a:extLst>
              <a:ext uri="{FF2B5EF4-FFF2-40B4-BE49-F238E27FC236}">
                <a16:creationId xmlns:a16="http://schemas.microsoft.com/office/drawing/2014/main" id="{6C9A909F-2F69-88E8-268F-A606DCB09B7E}"/>
              </a:ext>
            </a:extLst>
          </p:cNvPr>
          <p:cNvSpPr txBox="1">
            <a:spLocks noChangeArrowheads="1"/>
          </p:cNvSpPr>
          <p:nvPr/>
        </p:nvSpPr>
        <p:spPr bwMode="auto">
          <a:xfrm>
            <a:off x="2467462" y="5860473"/>
            <a:ext cx="1791588" cy="74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6" name="Rectangle 2">
            <a:extLst>
              <a:ext uri="{FF2B5EF4-FFF2-40B4-BE49-F238E27FC236}">
                <a16:creationId xmlns:a16="http://schemas.microsoft.com/office/drawing/2014/main" id="{7874ED90-F071-F373-E7B1-9BBC3ACF5CDA}"/>
              </a:ext>
            </a:extLst>
          </p:cNvPr>
          <p:cNvSpPr txBox="1">
            <a:spLocks noChangeArrowheads="1"/>
          </p:cNvSpPr>
          <p:nvPr/>
        </p:nvSpPr>
        <p:spPr bwMode="auto">
          <a:xfrm>
            <a:off x="4717960" y="5857598"/>
            <a:ext cx="37304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 the truth</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8" name="TextBox 18">
            <a:extLst>
              <a:ext uri="{FF2B5EF4-FFF2-40B4-BE49-F238E27FC236}">
                <a16:creationId xmlns:a16="http://schemas.microsoft.com/office/drawing/2014/main" id="{7A1E4F9A-A67C-1735-5A87-94242B34D19F}"/>
              </a:ext>
            </a:extLst>
          </p:cNvPr>
          <p:cNvSpPr txBox="1"/>
          <p:nvPr/>
        </p:nvSpPr>
        <p:spPr>
          <a:xfrm>
            <a:off x="784476" y="5281625"/>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079" name="TextBox 18">
            <a:extLst>
              <a:ext uri="{FF2B5EF4-FFF2-40B4-BE49-F238E27FC236}">
                <a16:creationId xmlns:a16="http://schemas.microsoft.com/office/drawing/2014/main" id="{BE833A4D-F9A3-5BCF-E38A-DDC6886B6CAC}"/>
              </a:ext>
            </a:extLst>
          </p:cNvPr>
          <p:cNvSpPr txBox="1"/>
          <p:nvPr/>
        </p:nvSpPr>
        <p:spPr>
          <a:xfrm>
            <a:off x="7676770" y="5281625"/>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080" name="Rectangle 2">
            <a:extLst>
              <a:ext uri="{FF2B5EF4-FFF2-40B4-BE49-F238E27FC236}">
                <a16:creationId xmlns:a16="http://schemas.microsoft.com/office/drawing/2014/main" id="{AAB7FF0F-C508-5DC7-5EF2-19C4A3105370}"/>
              </a:ext>
            </a:extLst>
          </p:cNvPr>
          <p:cNvSpPr txBox="1">
            <a:spLocks noChangeArrowheads="1"/>
          </p:cNvSpPr>
          <p:nvPr/>
        </p:nvSpPr>
        <p:spPr bwMode="auto">
          <a:xfrm>
            <a:off x="6882938" y="371837"/>
            <a:ext cx="1823257" cy="135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Bottom">
              <a:avLst>
                <a:gd name="adj" fmla="val 60000"/>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1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faith</a:t>
            </a:r>
          </a:p>
        </p:txBody>
      </p:sp>
      <p:sp>
        <p:nvSpPr>
          <p:cNvPr id="3081" name="Multiply 42">
            <a:extLst>
              <a:ext uri="{FF2B5EF4-FFF2-40B4-BE49-F238E27FC236}">
                <a16:creationId xmlns:a16="http://schemas.microsoft.com/office/drawing/2014/main" id="{A0E7947A-F985-AFA2-BDCB-2EDB43758244}"/>
              </a:ext>
            </a:extLst>
          </p:cNvPr>
          <p:cNvSpPr/>
          <p:nvPr/>
        </p:nvSpPr>
        <p:spPr>
          <a:xfrm>
            <a:off x="1180618" y="486137"/>
            <a:ext cx="5903088" cy="5324354"/>
          </a:xfrm>
          <a:prstGeom prst="mathMultiply">
            <a:avLst>
              <a:gd name="adj1" fmla="val 2476"/>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2" name="Rectangle 2">
            <a:extLst>
              <a:ext uri="{FF2B5EF4-FFF2-40B4-BE49-F238E27FC236}">
                <a16:creationId xmlns:a16="http://schemas.microsoft.com/office/drawing/2014/main" id="{85A3990E-0706-ED18-FC29-BDE4A782B43C}"/>
              </a:ext>
            </a:extLst>
          </p:cNvPr>
          <p:cNvSpPr txBox="1">
            <a:spLocks noChangeArrowheads="1"/>
          </p:cNvSpPr>
          <p:nvPr/>
        </p:nvSpPr>
        <p:spPr bwMode="auto">
          <a:xfrm>
            <a:off x="3127829" y="2465408"/>
            <a:ext cx="1194344" cy="76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FF0000"/>
                  </a:outerShdw>
                </a:effectLst>
                <a:latin typeface="Calibri" panose="020F0502020204030204" pitchFamily="34" charset="0"/>
              </a:rPr>
              <a:t>lies</a:t>
            </a:r>
          </a:p>
        </p:txBody>
      </p:sp>
      <p:sp>
        <p:nvSpPr>
          <p:cNvPr id="27" name="Rounded Rectangle 21">
            <a:extLst>
              <a:ext uri="{FF2B5EF4-FFF2-40B4-BE49-F238E27FC236}">
                <a16:creationId xmlns:a16="http://schemas.microsoft.com/office/drawing/2014/main" id="{8F45E626-F328-2152-B9CB-A57B461BF317}"/>
              </a:ext>
            </a:extLst>
          </p:cNvPr>
          <p:cNvSpPr/>
          <p:nvPr/>
        </p:nvSpPr>
        <p:spPr>
          <a:xfrm>
            <a:off x="4359564" y="1397770"/>
            <a:ext cx="2081259" cy="645198"/>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2794138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250"/>
                                        <p:tgtEl>
                                          <p:spTgt spid="3074"/>
                                        </p:tgtEl>
                                      </p:cBhvr>
                                    </p:animEffect>
                                  </p:childTnLst>
                                </p:cTn>
                              </p:par>
                              <p:par>
                                <p:cTn id="8" presetID="42" presetClass="path" presetSubtype="0" accel="50000" decel="50000" fill="hold" grpId="2" nodeType="withEffect">
                                  <p:stCondLst>
                                    <p:cond delay="0"/>
                                  </p:stCondLst>
                                  <p:childTnLst>
                                    <p:animMotion origin="layout" path="M 0 0 L 0.10764 0.01806 " pathEditMode="relative" rAng="0" ptsTypes="AA">
                                      <p:cBhvr>
                                        <p:cTn id="9" dur="1250" spd="-100000" fill="hold"/>
                                        <p:tgtEl>
                                          <p:spTgt spid="3074"/>
                                        </p:tgtEl>
                                        <p:attrNameLst>
                                          <p:attrName>ppt_x</p:attrName>
                                          <p:attrName>ppt_y</p:attrName>
                                        </p:attrNameLst>
                                      </p:cBhvr>
                                      <p:rCtr x="5382" y="903"/>
                                    </p:animMotion>
                                  </p:childTnLst>
                                </p:cTn>
                              </p:par>
                              <p:par>
                                <p:cTn id="10" presetID="23" presetClass="entr" presetSubtype="16" fill="hold" grpId="3"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250" fill="hold"/>
                                        <p:tgtEl>
                                          <p:spTgt spid="3074"/>
                                        </p:tgtEl>
                                        <p:attrNameLst>
                                          <p:attrName>ppt_w</p:attrName>
                                        </p:attrNameLst>
                                      </p:cBhvr>
                                      <p:tavLst>
                                        <p:tav tm="0">
                                          <p:val>
                                            <p:fltVal val="0"/>
                                          </p:val>
                                        </p:tav>
                                        <p:tav tm="100000">
                                          <p:val>
                                            <p:strVal val="#ppt_w"/>
                                          </p:val>
                                        </p:tav>
                                      </p:tavLst>
                                    </p:anim>
                                    <p:anim calcmode="lin" valueType="num">
                                      <p:cBhvr>
                                        <p:cTn id="13" dur="125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50"/>
                                        <p:tgtEl>
                                          <p:spTgt spid="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5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5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5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50"/>
                                        <p:tgtEl>
                                          <p:spTgt spid="2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250"/>
                                        <p:tgtEl>
                                          <p:spTgt spid="2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250"/>
                                        <p:tgtEl>
                                          <p:spTgt spid="2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25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250"/>
                                        <p:tgtEl>
                                          <p:spTgt spid="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250"/>
                                        <p:tgtEl>
                                          <p:spTgt spid="26"/>
                                        </p:tgtEl>
                                      </p:cBhvr>
                                    </p:animEffect>
                                  </p:childTnLst>
                                </p:cTn>
                              </p:par>
                              <p:par>
                                <p:cTn id="88" presetID="42" presetClass="path" presetSubtype="0" accel="50000" decel="50000" fill="hold" grpId="2" nodeType="withEffect">
                                  <p:stCondLst>
                                    <p:cond delay="0"/>
                                  </p:stCondLst>
                                  <p:childTnLst>
                                    <p:animMotion origin="layout" path="M 4.72222E-6 4.07407E-6 L -0.79896 -0.02871 " pathEditMode="relative" rAng="0" ptsTypes="AA">
                                      <p:cBhvr>
                                        <p:cTn id="89" dur="2000" fill="hold"/>
                                        <p:tgtEl>
                                          <p:spTgt spid="3"/>
                                        </p:tgtEl>
                                        <p:attrNameLst>
                                          <p:attrName>ppt_x</p:attrName>
                                          <p:attrName>ppt_y</p:attrName>
                                        </p:attrNameLst>
                                      </p:cBhvr>
                                      <p:rCtr x="-39948" y="-1435"/>
                                    </p:animMotion>
                                  </p:childTnLst>
                                </p:cTn>
                              </p:par>
                              <p:par>
                                <p:cTn id="90" presetID="42" presetClass="path" presetSubtype="0" accel="50000" decel="50000" fill="hold" grpId="2" nodeType="withEffect">
                                  <p:stCondLst>
                                    <p:cond delay="0"/>
                                  </p:stCondLst>
                                  <p:childTnLst>
                                    <p:animMotion origin="layout" path="M 3.33333E-6 -4.81481E-6 L 0.02934 -0.11134 " pathEditMode="relative" rAng="0" ptsTypes="AA">
                                      <p:cBhvr>
                                        <p:cTn id="91" dur="2000" fill="hold"/>
                                        <p:tgtEl>
                                          <p:spTgt spid="4"/>
                                        </p:tgtEl>
                                        <p:attrNameLst>
                                          <p:attrName>ppt_x</p:attrName>
                                          <p:attrName>ppt_y</p:attrName>
                                        </p:attrNameLst>
                                      </p:cBhvr>
                                      <p:rCtr x="1458" y="-5579"/>
                                    </p:animMotion>
                                  </p:childTnLst>
                                </p:cTn>
                              </p:par>
                              <p:par>
                                <p:cTn id="92" presetID="42" presetClass="path" presetSubtype="0" accel="50000" decel="50000" fill="hold" grpId="2" nodeType="withEffect">
                                  <p:stCondLst>
                                    <p:cond delay="0"/>
                                  </p:stCondLst>
                                  <p:childTnLst>
                                    <p:animMotion origin="layout" path="M -1.66667E-6 1.85185E-6 L -0.08993 -0.11343 " pathEditMode="relative" rAng="0" ptsTypes="AA">
                                      <p:cBhvr>
                                        <p:cTn id="93" dur="2000" fill="hold"/>
                                        <p:tgtEl>
                                          <p:spTgt spid="5"/>
                                        </p:tgtEl>
                                        <p:attrNameLst>
                                          <p:attrName>ppt_x</p:attrName>
                                          <p:attrName>ppt_y</p:attrName>
                                        </p:attrNameLst>
                                      </p:cBhvr>
                                      <p:rCtr x="-4497" y="-5671"/>
                                    </p:animMotion>
                                  </p:childTnLst>
                                </p:cTn>
                              </p:par>
                              <p:par>
                                <p:cTn id="94" presetID="42" presetClass="path" presetSubtype="0" accel="50000" decel="50000" fill="hold" grpId="2" nodeType="withEffect">
                                  <p:stCondLst>
                                    <p:cond delay="0"/>
                                  </p:stCondLst>
                                  <p:childTnLst>
                                    <p:animMotion origin="layout" path="M -5.55556E-7 4.07407E-6 L 0.78941 -0.19746 " pathEditMode="relative" rAng="0" ptsTypes="AA">
                                      <p:cBhvr>
                                        <p:cTn id="95" dur="2000" fill="hold"/>
                                        <p:tgtEl>
                                          <p:spTgt spid="6"/>
                                        </p:tgtEl>
                                        <p:attrNameLst>
                                          <p:attrName>ppt_x</p:attrName>
                                          <p:attrName>ppt_y</p:attrName>
                                        </p:attrNameLst>
                                      </p:cBhvr>
                                      <p:rCtr x="39462" y="-9884"/>
                                    </p:animMotion>
                                  </p:childTnLst>
                                </p:cTn>
                              </p:par>
                              <p:par>
                                <p:cTn id="96" presetID="42" presetClass="path" presetSubtype="0" accel="50000" decel="50000" fill="hold" grpId="2" nodeType="withEffect">
                                  <p:stCondLst>
                                    <p:cond delay="0"/>
                                  </p:stCondLst>
                                  <p:childTnLst>
                                    <p:animMotion origin="layout" path="M 4.16667E-6 4.07407E-6 L -0.01389 -0.0419 " pathEditMode="relative" rAng="0" ptsTypes="AA">
                                      <p:cBhvr>
                                        <p:cTn id="97" dur="2000" fill="hold"/>
                                        <p:tgtEl>
                                          <p:spTgt spid="7"/>
                                        </p:tgtEl>
                                        <p:attrNameLst>
                                          <p:attrName>ppt_x</p:attrName>
                                          <p:attrName>ppt_y</p:attrName>
                                        </p:attrNameLst>
                                      </p:cBhvr>
                                      <p:rCtr x="-694" y="-2106"/>
                                    </p:animMotion>
                                  </p:childTnLst>
                                </p:cTn>
                              </p:par>
                              <p:par>
                                <p:cTn id="98" presetID="42" presetClass="path" presetSubtype="0" accel="50000" decel="50000" fill="hold" grpId="2" nodeType="withEffect">
                                  <p:stCondLst>
                                    <p:cond delay="0"/>
                                  </p:stCondLst>
                                  <p:childTnLst>
                                    <p:animMotion origin="layout" path="M -5.55556E-7 1.85185E-6 L 0.0684 -0.0419 " pathEditMode="relative" rAng="0" ptsTypes="AA">
                                      <p:cBhvr>
                                        <p:cTn id="99" dur="2000" fill="hold"/>
                                        <p:tgtEl>
                                          <p:spTgt spid="8"/>
                                        </p:tgtEl>
                                        <p:attrNameLst>
                                          <p:attrName>ppt_x</p:attrName>
                                          <p:attrName>ppt_y</p:attrName>
                                        </p:attrNameLst>
                                      </p:cBhvr>
                                      <p:rCtr x="3420" y="-2106"/>
                                    </p:animMotion>
                                  </p:childTnLst>
                                </p:cTn>
                              </p:par>
                              <p:par>
                                <p:cTn id="100" presetID="42" presetClass="path" presetSubtype="0" accel="50000" decel="50000" fill="hold" grpId="2" nodeType="withEffect">
                                  <p:stCondLst>
                                    <p:cond delay="0"/>
                                  </p:stCondLst>
                                  <p:childTnLst>
                                    <p:animMotion origin="layout" path="M -2.77778E-6 3.33333E-6 L -0.40573 0.04282 " pathEditMode="relative" rAng="0" ptsTypes="AA">
                                      <p:cBhvr>
                                        <p:cTn id="101" dur="2000" fill="hold"/>
                                        <p:tgtEl>
                                          <p:spTgt spid="9"/>
                                        </p:tgtEl>
                                        <p:attrNameLst>
                                          <p:attrName>ppt_x</p:attrName>
                                          <p:attrName>ppt_y</p:attrName>
                                        </p:attrNameLst>
                                      </p:cBhvr>
                                      <p:rCtr x="-20295" y="2130"/>
                                    </p:animMotion>
                                  </p:childTnLst>
                                </p:cTn>
                              </p:par>
                              <p:par>
                                <p:cTn id="102" presetID="42" presetClass="path" presetSubtype="0" accel="50000" decel="50000" fill="hold" grpId="2" nodeType="withEffect">
                                  <p:stCondLst>
                                    <p:cond delay="0"/>
                                  </p:stCondLst>
                                  <p:childTnLst>
                                    <p:animMotion origin="layout" path="M 2.77778E-7 1.11111E-6 L 0.43767 -0.04167 " pathEditMode="relative" rAng="0" ptsTypes="AA">
                                      <p:cBhvr>
                                        <p:cTn id="103" dur="2000" fill="hold"/>
                                        <p:tgtEl>
                                          <p:spTgt spid="10"/>
                                        </p:tgtEl>
                                        <p:attrNameLst>
                                          <p:attrName>ppt_x</p:attrName>
                                          <p:attrName>ppt_y</p:attrName>
                                        </p:attrNameLst>
                                      </p:cBhvr>
                                      <p:rCtr x="21875" y="-2083"/>
                                    </p:animMotion>
                                  </p:childTnLst>
                                </p:cTn>
                              </p:par>
                              <p:par>
                                <p:cTn id="104" presetID="42" presetClass="path" presetSubtype="0" accel="50000" decel="50000" fill="hold" grpId="2" nodeType="withEffect">
                                  <p:stCondLst>
                                    <p:cond delay="0"/>
                                  </p:stCondLst>
                                  <p:childTnLst>
                                    <p:animMotion origin="layout" path="M 0.00296 1.11111E-6 L -0.14201 0.04213 " pathEditMode="relative" rAng="0" ptsTypes="AA">
                                      <p:cBhvr>
                                        <p:cTn id="105" dur="2000" fill="hold"/>
                                        <p:tgtEl>
                                          <p:spTgt spid="11"/>
                                        </p:tgtEl>
                                        <p:attrNameLst>
                                          <p:attrName>ppt_x</p:attrName>
                                          <p:attrName>ppt_y</p:attrName>
                                        </p:attrNameLst>
                                      </p:cBhvr>
                                      <p:rCtr x="-7257" y="2106"/>
                                    </p:animMotion>
                                  </p:childTnLst>
                                </p:cTn>
                              </p:par>
                              <p:par>
                                <p:cTn id="106" presetID="42" presetClass="path" presetSubtype="0" accel="50000" decel="50000" fill="hold" grpId="2" nodeType="withEffect">
                                  <p:stCondLst>
                                    <p:cond delay="0"/>
                                  </p:stCondLst>
                                  <p:childTnLst>
                                    <p:animMotion origin="layout" path="M -5.55556E-7 1.11111E-6 L -0.25 0.0419 " pathEditMode="relative" rAng="0" ptsTypes="AA">
                                      <p:cBhvr>
                                        <p:cTn id="107" dur="2000" fill="hold"/>
                                        <p:tgtEl>
                                          <p:spTgt spid="12"/>
                                        </p:tgtEl>
                                        <p:attrNameLst>
                                          <p:attrName>ppt_x</p:attrName>
                                          <p:attrName>ppt_y</p:attrName>
                                        </p:attrNameLst>
                                      </p:cBhvr>
                                      <p:rCtr x="-12500" y="2083"/>
                                    </p:animMotion>
                                  </p:childTnLst>
                                </p:cTn>
                              </p:par>
                              <p:par>
                                <p:cTn id="108" presetID="42" presetClass="path" presetSubtype="0" accel="50000" decel="50000" fill="hold" grpId="2" nodeType="withEffect">
                                  <p:stCondLst>
                                    <p:cond delay="0"/>
                                  </p:stCondLst>
                                  <p:childTnLst>
                                    <p:animMotion origin="layout" path="M 4.72222E-6 1.85185E-6 L 0.58697 -0.04236 " pathEditMode="relative" rAng="0" ptsTypes="AA">
                                      <p:cBhvr>
                                        <p:cTn id="109" dur="2000" fill="hold"/>
                                        <p:tgtEl>
                                          <p:spTgt spid="13"/>
                                        </p:tgtEl>
                                        <p:attrNameLst>
                                          <p:attrName>ppt_x</p:attrName>
                                          <p:attrName>ppt_y</p:attrName>
                                        </p:attrNameLst>
                                      </p:cBhvr>
                                      <p:rCtr x="29340" y="-2130"/>
                                    </p:animMotion>
                                  </p:childTnLst>
                                </p:cTn>
                              </p:par>
                              <p:par>
                                <p:cTn id="110" presetID="42" presetClass="path" presetSubtype="0" accel="50000" decel="50000" fill="hold" grpId="2" nodeType="withEffect">
                                  <p:stCondLst>
                                    <p:cond delay="0"/>
                                  </p:stCondLst>
                                  <p:childTnLst>
                                    <p:animMotion origin="layout" path="M -2.77778E-7 -1.11111E-6 L -0.44635 0.04236 " pathEditMode="relative" rAng="0" ptsTypes="AA">
                                      <p:cBhvr>
                                        <p:cTn id="111" dur="2000" fill="hold"/>
                                        <p:tgtEl>
                                          <p:spTgt spid="14"/>
                                        </p:tgtEl>
                                        <p:attrNameLst>
                                          <p:attrName>ppt_x</p:attrName>
                                          <p:attrName>ppt_y</p:attrName>
                                        </p:attrNameLst>
                                      </p:cBhvr>
                                      <p:rCtr x="-22326" y="2106"/>
                                    </p:animMotion>
                                  </p:childTnLst>
                                </p:cTn>
                              </p:par>
                              <p:par>
                                <p:cTn id="112" presetID="42" presetClass="path" presetSubtype="0" accel="50000" decel="50000" fill="hold" grpId="2" nodeType="withEffect">
                                  <p:stCondLst>
                                    <p:cond delay="0"/>
                                  </p:stCondLst>
                                  <p:childTnLst>
                                    <p:animMotion origin="layout" path="M -2.22222E-6 -3.7037E-7 L 0.40729 -0.04236 " pathEditMode="relative" rAng="0" ptsTypes="AA">
                                      <p:cBhvr>
                                        <p:cTn id="113" dur="2000" fill="hold"/>
                                        <p:tgtEl>
                                          <p:spTgt spid="15"/>
                                        </p:tgtEl>
                                        <p:attrNameLst>
                                          <p:attrName>ppt_x</p:attrName>
                                          <p:attrName>ppt_y</p:attrName>
                                        </p:attrNameLst>
                                      </p:cBhvr>
                                      <p:rCtr x="20365" y="-2130"/>
                                    </p:animMotion>
                                  </p:childTnLst>
                                </p:cTn>
                              </p:par>
                              <p:par>
                                <p:cTn id="114" presetID="42" presetClass="path" presetSubtype="0" accel="50000" decel="50000" fill="hold" grpId="2" nodeType="withEffect">
                                  <p:stCondLst>
                                    <p:cond delay="0"/>
                                  </p:stCondLst>
                                  <p:childTnLst>
                                    <p:animMotion origin="layout" path="M 1.94444E-6 2.59259E-6 L -0.14306 0.04305 " pathEditMode="relative" rAng="0" ptsTypes="AA">
                                      <p:cBhvr>
                                        <p:cTn id="115" dur="2000" fill="hold"/>
                                        <p:tgtEl>
                                          <p:spTgt spid="16"/>
                                        </p:tgtEl>
                                        <p:attrNameLst>
                                          <p:attrName>ppt_x</p:attrName>
                                          <p:attrName>ppt_y</p:attrName>
                                        </p:attrNameLst>
                                      </p:cBhvr>
                                      <p:rCtr x="-7153" y="2153"/>
                                    </p:animMotion>
                                  </p:childTnLst>
                                </p:cTn>
                              </p:par>
                              <p:par>
                                <p:cTn id="116" presetID="42" presetClass="path" presetSubtype="0" accel="50000" decel="50000" fill="hold" grpId="2" nodeType="withEffect">
                                  <p:stCondLst>
                                    <p:cond delay="0"/>
                                  </p:stCondLst>
                                  <p:childTnLst>
                                    <p:animMotion origin="layout" path="M 1.11111E-6 -1.11111E-6 L 0.74739 -0.04236 " pathEditMode="relative" rAng="0" ptsTypes="AA">
                                      <p:cBhvr>
                                        <p:cTn id="117" dur="2000" fill="hold"/>
                                        <p:tgtEl>
                                          <p:spTgt spid="17"/>
                                        </p:tgtEl>
                                        <p:attrNameLst>
                                          <p:attrName>ppt_x</p:attrName>
                                          <p:attrName>ppt_y</p:attrName>
                                        </p:attrNameLst>
                                      </p:cBhvr>
                                      <p:rCtr x="37361" y="-2130"/>
                                    </p:animMotion>
                                  </p:childTnLst>
                                </p:cTn>
                              </p:par>
                              <p:par>
                                <p:cTn id="118" presetID="42" presetClass="path" presetSubtype="0" accel="50000" decel="50000" fill="hold" grpId="2" nodeType="withEffect">
                                  <p:stCondLst>
                                    <p:cond delay="0"/>
                                  </p:stCondLst>
                                  <p:childTnLst>
                                    <p:animMotion origin="layout" path="M 3.88889E-6 3.7037E-7 L -0.16806 0.11343 " pathEditMode="relative" rAng="0" ptsTypes="AA">
                                      <p:cBhvr>
                                        <p:cTn id="119" dur="2000" fill="hold"/>
                                        <p:tgtEl>
                                          <p:spTgt spid="18"/>
                                        </p:tgtEl>
                                        <p:attrNameLst>
                                          <p:attrName>ppt_x</p:attrName>
                                          <p:attrName>ppt_y</p:attrName>
                                        </p:attrNameLst>
                                      </p:cBhvr>
                                      <p:rCtr x="-8403" y="5671"/>
                                    </p:animMotion>
                                  </p:childTnLst>
                                </p:cTn>
                              </p:par>
                              <p:par>
                                <p:cTn id="120" presetID="42" presetClass="path" presetSubtype="0" accel="50000" decel="50000" fill="hold" grpId="2" nodeType="withEffect">
                                  <p:stCondLst>
                                    <p:cond delay="0"/>
                                  </p:stCondLst>
                                  <p:childTnLst>
                                    <p:animMotion origin="layout" path="M 2.77778E-7 -2.59259E-6 L 0.01076 -0.05532 " pathEditMode="relative" rAng="0" ptsTypes="AA">
                                      <p:cBhvr>
                                        <p:cTn id="121" dur="2000" fill="hold"/>
                                        <p:tgtEl>
                                          <p:spTgt spid="19"/>
                                        </p:tgtEl>
                                        <p:attrNameLst>
                                          <p:attrName>ppt_x</p:attrName>
                                          <p:attrName>ppt_y</p:attrName>
                                        </p:attrNameLst>
                                      </p:cBhvr>
                                      <p:rCtr x="538" y="-2778"/>
                                    </p:animMotion>
                                  </p:childTnLst>
                                </p:cTn>
                              </p:par>
                              <p:par>
                                <p:cTn id="122" presetID="42" presetClass="path" presetSubtype="0" accel="50000" decel="50000" fill="hold" grpId="2" nodeType="withEffect">
                                  <p:stCondLst>
                                    <p:cond delay="0"/>
                                  </p:stCondLst>
                                  <p:childTnLst>
                                    <p:animMotion origin="layout" path="M -3.88889E-6 -1.85185E-6 L -0.12326 0.02917 " pathEditMode="relative" rAng="0" ptsTypes="AA">
                                      <p:cBhvr>
                                        <p:cTn id="123" dur="2000" fill="hold"/>
                                        <p:tgtEl>
                                          <p:spTgt spid="20"/>
                                        </p:tgtEl>
                                        <p:attrNameLst>
                                          <p:attrName>ppt_x</p:attrName>
                                          <p:attrName>ppt_y</p:attrName>
                                        </p:attrNameLst>
                                      </p:cBhvr>
                                      <p:rCtr x="-6163" y="1458"/>
                                    </p:animMotion>
                                  </p:childTnLst>
                                </p:cTn>
                              </p:par>
                              <p:par>
                                <p:cTn id="124" presetID="42" presetClass="path" presetSubtype="0" accel="50000" decel="50000" fill="hold" grpId="2" nodeType="withEffect">
                                  <p:stCondLst>
                                    <p:cond delay="0"/>
                                  </p:stCondLst>
                                  <p:childTnLst>
                                    <p:animMotion origin="layout" path="M -3.88889E-6 3.7037E-7 L -0.10677 0.11389 " pathEditMode="relative" rAng="0" ptsTypes="AA">
                                      <p:cBhvr>
                                        <p:cTn id="125" dur="2000" fill="hold"/>
                                        <p:tgtEl>
                                          <p:spTgt spid="21"/>
                                        </p:tgtEl>
                                        <p:attrNameLst>
                                          <p:attrName>ppt_x</p:attrName>
                                          <p:attrName>ppt_y</p:attrName>
                                        </p:attrNameLst>
                                      </p:cBhvr>
                                      <p:rCtr x="-5347" y="5694"/>
                                    </p:animMotion>
                                  </p:childTnLst>
                                </p:cTn>
                              </p:par>
                              <p:par>
                                <p:cTn id="126" presetID="42" presetClass="path" presetSubtype="0" accel="50000" decel="50000" fill="hold" grpId="2" nodeType="withEffect">
                                  <p:stCondLst>
                                    <p:cond delay="0"/>
                                  </p:stCondLst>
                                  <p:childTnLst>
                                    <p:animMotion origin="layout" path="M 1.38889E-6 -3.7037E-7 L 0.46406 0.0294 " pathEditMode="relative" rAng="0" ptsTypes="AA">
                                      <p:cBhvr>
                                        <p:cTn id="127" dur="2000" fill="hold"/>
                                        <p:tgtEl>
                                          <p:spTgt spid="22"/>
                                        </p:tgtEl>
                                        <p:attrNameLst>
                                          <p:attrName>ppt_x</p:attrName>
                                          <p:attrName>ppt_y</p:attrName>
                                        </p:attrNameLst>
                                      </p:cBhvr>
                                      <p:rCtr x="23194" y="1458"/>
                                    </p:animMotion>
                                  </p:childTnLst>
                                </p:cTn>
                              </p:par>
                              <p:par>
                                <p:cTn id="128" presetID="42" presetClass="path" presetSubtype="0" accel="50000" decel="50000" fill="hold" grpId="2" nodeType="withEffect">
                                  <p:stCondLst>
                                    <p:cond delay="0"/>
                                  </p:stCondLst>
                                  <p:childTnLst>
                                    <p:animMotion origin="layout" path="M -4.16667E-6 1.85185E-6 L 0.15643 0.28241 " pathEditMode="relative" rAng="0" ptsTypes="AA">
                                      <p:cBhvr>
                                        <p:cTn id="129" dur="2000" fill="hold"/>
                                        <p:tgtEl>
                                          <p:spTgt spid="23"/>
                                        </p:tgtEl>
                                        <p:attrNameLst>
                                          <p:attrName>ppt_x</p:attrName>
                                          <p:attrName>ppt_y</p:attrName>
                                        </p:attrNameLst>
                                      </p:cBhvr>
                                      <p:rCtr x="7813" y="14120"/>
                                    </p:animMotion>
                                  </p:childTnLst>
                                </p:cTn>
                              </p:par>
                              <p:par>
                                <p:cTn id="130" presetID="42" presetClass="path" presetSubtype="0" accel="50000" decel="50000" fill="hold" grpId="2" nodeType="withEffect">
                                  <p:stCondLst>
                                    <p:cond delay="0"/>
                                  </p:stCondLst>
                                  <p:childTnLst>
                                    <p:animMotion origin="layout" path="M -1.94444E-6 1.11111E-6 L -0.35087 0.11389 " pathEditMode="relative" rAng="0" ptsTypes="AA">
                                      <p:cBhvr>
                                        <p:cTn id="131" dur="2000" fill="hold"/>
                                        <p:tgtEl>
                                          <p:spTgt spid="24"/>
                                        </p:tgtEl>
                                        <p:attrNameLst>
                                          <p:attrName>ppt_x</p:attrName>
                                          <p:attrName>ppt_y</p:attrName>
                                        </p:attrNameLst>
                                      </p:cBhvr>
                                      <p:rCtr x="-17552" y="5694"/>
                                    </p:animMotion>
                                  </p:childTnLst>
                                </p:cTn>
                              </p:par>
                              <p:par>
                                <p:cTn id="132" presetID="42" presetClass="path" presetSubtype="0" accel="50000" decel="50000" fill="hold" grpId="2" nodeType="withEffect">
                                  <p:stCondLst>
                                    <p:cond delay="0"/>
                                  </p:stCondLst>
                                  <p:childTnLst>
                                    <p:animMotion origin="layout" path="M -8.33333E-7 -4.44444E-6 L -0.48611 0.11459 " pathEditMode="relative" rAng="0" ptsTypes="AA">
                                      <p:cBhvr>
                                        <p:cTn id="133" dur="2000" fill="hold"/>
                                        <p:tgtEl>
                                          <p:spTgt spid="25"/>
                                        </p:tgtEl>
                                        <p:attrNameLst>
                                          <p:attrName>ppt_x</p:attrName>
                                          <p:attrName>ppt_y</p:attrName>
                                        </p:attrNameLst>
                                      </p:cBhvr>
                                      <p:rCtr x="-24306" y="5718"/>
                                    </p:animMotion>
                                  </p:childTnLst>
                                </p:cTn>
                              </p:par>
                              <p:par>
                                <p:cTn id="134" presetID="42" presetClass="path" presetSubtype="0" accel="50000" decel="50000" fill="hold" grpId="2" nodeType="withEffect">
                                  <p:stCondLst>
                                    <p:cond delay="0"/>
                                  </p:stCondLst>
                                  <p:childTnLst>
                                    <p:animMotion origin="layout" path="M -8.33333E-7 -4.07407E-6 L 0.36597 0.02824 " pathEditMode="relative" rAng="0" ptsTypes="AA">
                                      <p:cBhvr>
                                        <p:cTn id="135" dur="2000" fill="hold"/>
                                        <p:tgtEl>
                                          <p:spTgt spid="26"/>
                                        </p:tgtEl>
                                        <p:attrNameLst>
                                          <p:attrName>ppt_x</p:attrName>
                                          <p:attrName>ppt_y</p:attrName>
                                        </p:attrNameLst>
                                      </p:cBhvr>
                                      <p:rCtr x="18299" y="1412"/>
                                    </p:animMotion>
                                  </p:childTnLst>
                                </p:cTn>
                              </p:par>
                              <p:par>
                                <p:cTn id="136" presetID="10" presetClass="exit" presetSubtype="0" fill="hold" grpId="1" nodeType="withEffect">
                                  <p:stCondLst>
                                    <p:cond delay="0"/>
                                  </p:stCondLst>
                                  <p:childTnLst>
                                    <p:animEffect transition="out" filter="fade">
                                      <p:cBhvr>
                                        <p:cTn id="137" dur="1250"/>
                                        <p:tgtEl>
                                          <p:spTgt spid="3074"/>
                                        </p:tgtEl>
                                      </p:cBhvr>
                                    </p:animEffect>
                                    <p:set>
                                      <p:cBhvr>
                                        <p:cTn id="138" dur="1" fill="hold">
                                          <p:stCondLst>
                                            <p:cond delay="1249"/>
                                          </p:stCondLst>
                                        </p:cTn>
                                        <p:tgtEl>
                                          <p:spTgt spid="3074"/>
                                        </p:tgtEl>
                                        <p:attrNameLst>
                                          <p:attrName>style.visibility</p:attrName>
                                        </p:attrNameLst>
                                      </p:cBhvr>
                                      <p:to>
                                        <p:strVal val="hidden"/>
                                      </p:to>
                                    </p:set>
                                  </p:childTnLst>
                                </p:cTn>
                              </p:par>
                            </p:childTnLst>
                          </p:cTn>
                        </p:par>
                        <p:par>
                          <p:cTn id="139" fill="hold">
                            <p:stCondLst>
                              <p:cond delay="2000"/>
                            </p:stCondLst>
                            <p:childTnLst>
                              <p:par>
                                <p:cTn id="140" presetID="10" presetClass="entr" presetSubtype="0" fill="hold" grpId="0" nodeType="afterEffect">
                                  <p:stCondLst>
                                    <p:cond delay="0"/>
                                  </p:stCondLst>
                                  <p:childTnLst>
                                    <p:set>
                                      <p:cBhvr>
                                        <p:cTn id="141" dur="1" fill="hold">
                                          <p:stCondLst>
                                            <p:cond delay="0"/>
                                          </p:stCondLst>
                                        </p:cTn>
                                        <p:tgtEl>
                                          <p:spTgt spid="2"/>
                                        </p:tgtEl>
                                        <p:attrNameLst>
                                          <p:attrName>style.visibility</p:attrName>
                                        </p:attrNameLst>
                                      </p:cBhvr>
                                      <p:to>
                                        <p:strVal val="visible"/>
                                      </p:to>
                                    </p:set>
                                    <p:animEffect transition="in" filter="fade">
                                      <p:cBhvr>
                                        <p:cTn id="142" dur="250"/>
                                        <p:tgtEl>
                                          <p:spTgt spid="2"/>
                                        </p:tgtEl>
                                      </p:cBhvr>
                                    </p:animEffect>
                                  </p:childTnLst>
                                </p:cTn>
                              </p:par>
                              <p:par>
                                <p:cTn id="143" presetID="10" presetClass="exit" presetSubtype="0" fill="hold" grpId="1" nodeType="withEffect">
                                  <p:stCondLst>
                                    <p:cond delay="0"/>
                                  </p:stCondLst>
                                  <p:childTnLst>
                                    <p:animEffect transition="out" filter="fade">
                                      <p:cBhvr>
                                        <p:cTn id="144" dur="500"/>
                                        <p:tgtEl>
                                          <p:spTgt spid="3"/>
                                        </p:tgtEl>
                                      </p:cBhvr>
                                    </p:animEffect>
                                    <p:set>
                                      <p:cBhvr>
                                        <p:cTn id="145" dur="1" fill="hold">
                                          <p:stCondLst>
                                            <p:cond delay="499"/>
                                          </p:stCondLst>
                                        </p:cTn>
                                        <p:tgtEl>
                                          <p:spTgt spid="3"/>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4"/>
                                        </p:tgtEl>
                                      </p:cBhvr>
                                    </p:animEffect>
                                    <p:set>
                                      <p:cBhvr>
                                        <p:cTn id="148" dur="1" fill="hold">
                                          <p:stCondLst>
                                            <p:cond delay="499"/>
                                          </p:stCondLst>
                                        </p:cTn>
                                        <p:tgtEl>
                                          <p:spTgt spid="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5"/>
                                        </p:tgtEl>
                                      </p:cBhvr>
                                    </p:animEffect>
                                    <p:set>
                                      <p:cBhvr>
                                        <p:cTn id="151" dur="1" fill="hold">
                                          <p:stCondLst>
                                            <p:cond delay="499"/>
                                          </p:stCondLst>
                                        </p:cTn>
                                        <p:tgtEl>
                                          <p:spTgt spid="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6"/>
                                        </p:tgtEl>
                                      </p:cBhvr>
                                    </p:animEffect>
                                    <p:set>
                                      <p:cBhvr>
                                        <p:cTn id="154" dur="1" fill="hold">
                                          <p:stCondLst>
                                            <p:cond delay="499"/>
                                          </p:stCondLst>
                                        </p:cTn>
                                        <p:tgtEl>
                                          <p:spTgt spid="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8"/>
                                        </p:tgtEl>
                                      </p:cBhvr>
                                    </p:animEffect>
                                    <p:set>
                                      <p:cBhvr>
                                        <p:cTn id="160" dur="1" fill="hold">
                                          <p:stCondLst>
                                            <p:cond delay="499"/>
                                          </p:stCondLst>
                                        </p:cTn>
                                        <p:tgtEl>
                                          <p:spTgt spid="8"/>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9"/>
                                        </p:tgtEl>
                                      </p:cBhvr>
                                    </p:animEffect>
                                    <p:set>
                                      <p:cBhvr>
                                        <p:cTn id="163" dur="1" fill="hold">
                                          <p:stCondLst>
                                            <p:cond delay="499"/>
                                          </p:stCondLst>
                                        </p:cTn>
                                        <p:tgtEl>
                                          <p:spTgt spid="9"/>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0"/>
                                        </p:tgtEl>
                                      </p:cBhvr>
                                    </p:animEffect>
                                    <p:set>
                                      <p:cBhvr>
                                        <p:cTn id="166" dur="1" fill="hold">
                                          <p:stCondLst>
                                            <p:cond delay="499"/>
                                          </p:stCondLst>
                                        </p:cTn>
                                        <p:tgtEl>
                                          <p:spTgt spid="10"/>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1"/>
                                        </p:tgtEl>
                                      </p:cBhvr>
                                    </p:animEffect>
                                    <p:set>
                                      <p:cBhvr>
                                        <p:cTn id="169" dur="1" fill="hold">
                                          <p:stCondLst>
                                            <p:cond delay="499"/>
                                          </p:stCondLst>
                                        </p:cTn>
                                        <p:tgtEl>
                                          <p:spTgt spid="1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2"/>
                                        </p:tgtEl>
                                      </p:cBhvr>
                                    </p:animEffect>
                                    <p:set>
                                      <p:cBhvr>
                                        <p:cTn id="172" dur="1" fill="hold">
                                          <p:stCondLst>
                                            <p:cond delay="499"/>
                                          </p:stCondLst>
                                        </p:cTn>
                                        <p:tgtEl>
                                          <p:spTgt spid="12"/>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3"/>
                                        </p:tgtEl>
                                      </p:cBhvr>
                                    </p:animEffect>
                                    <p:set>
                                      <p:cBhvr>
                                        <p:cTn id="175" dur="1" fill="hold">
                                          <p:stCondLst>
                                            <p:cond delay="499"/>
                                          </p:stCondLst>
                                        </p:cTn>
                                        <p:tgtEl>
                                          <p:spTgt spid="13"/>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4"/>
                                        </p:tgtEl>
                                      </p:cBhvr>
                                    </p:animEffect>
                                    <p:set>
                                      <p:cBhvr>
                                        <p:cTn id="178" dur="1" fill="hold">
                                          <p:stCondLst>
                                            <p:cond delay="499"/>
                                          </p:stCondLst>
                                        </p:cTn>
                                        <p:tgtEl>
                                          <p:spTgt spid="14"/>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5"/>
                                        </p:tgtEl>
                                      </p:cBhvr>
                                    </p:animEffect>
                                    <p:set>
                                      <p:cBhvr>
                                        <p:cTn id="181" dur="1" fill="hold">
                                          <p:stCondLst>
                                            <p:cond delay="499"/>
                                          </p:stCondLst>
                                        </p:cTn>
                                        <p:tgtEl>
                                          <p:spTgt spid="15"/>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16"/>
                                        </p:tgtEl>
                                      </p:cBhvr>
                                    </p:animEffect>
                                    <p:set>
                                      <p:cBhvr>
                                        <p:cTn id="184" dur="1" fill="hold">
                                          <p:stCondLst>
                                            <p:cond delay="499"/>
                                          </p:stCondLst>
                                        </p:cTn>
                                        <p:tgtEl>
                                          <p:spTgt spid="16"/>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17"/>
                                        </p:tgtEl>
                                      </p:cBhvr>
                                    </p:animEffect>
                                    <p:set>
                                      <p:cBhvr>
                                        <p:cTn id="187" dur="1" fill="hold">
                                          <p:stCondLst>
                                            <p:cond delay="499"/>
                                          </p:stCondLst>
                                        </p:cTn>
                                        <p:tgtEl>
                                          <p:spTgt spid="17"/>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8"/>
                                        </p:tgtEl>
                                      </p:cBhvr>
                                    </p:animEffect>
                                    <p:set>
                                      <p:cBhvr>
                                        <p:cTn id="190" dur="1" fill="hold">
                                          <p:stCondLst>
                                            <p:cond delay="499"/>
                                          </p:stCondLst>
                                        </p:cTn>
                                        <p:tgtEl>
                                          <p:spTgt spid="18"/>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9"/>
                                        </p:tgtEl>
                                      </p:cBhvr>
                                    </p:animEffect>
                                    <p:set>
                                      <p:cBhvr>
                                        <p:cTn id="193" dur="1" fill="hold">
                                          <p:stCondLst>
                                            <p:cond delay="499"/>
                                          </p:stCondLst>
                                        </p:cTn>
                                        <p:tgtEl>
                                          <p:spTgt spid="19"/>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20"/>
                                        </p:tgtEl>
                                      </p:cBhvr>
                                    </p:animEffect>
                                    <p:set>
                                      <p:cBhvr>
                                        <p:cTn id="196" dur="1" fill="hold">
                                          <p:stCondLst>
                                            <p:cond delay="499"/>
                                          </p:stCondLst>
                                        </p:cTn>
                                        <p:tgtEl>
                                          <p:spTgt spid="2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21"/>
                                        </p:tgtEl>
                                      </p:cBhvr>
                                    </p:animEffect>
                                    <p:set>
                                      <p:cBhvr>
                                        <p:cTn id="199" dur="1" fill="hold">
                                          <p:stCondLst>
                                            <p:cond delay="499"/>
                                          </p:stCondLst>
                                        </p:cTn>
                                        <p:tgtEl>
                                          <p:spTgt spid="2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22"/>
                                        </p:tgtEl>
                                      </p:cBhvr>
                                    </p:animEffect>
                                    <p:set>
                                      <p:cBhvr>
                                        <p:cTn id="202" dur="1" fill="hold">
                                          <p:stCondLst>
                                            <p:cond delay="499"/>
                                          </p:stCondLst>
                                        </p:cTn>
                                        <p:tgtEl>
                                          <p:spTgt spid="2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23"/>
                                        </p:tgtEl>
                                      </p:cBhvr>
                                    </p:animEffect>
                                    <p:set>
                                      <p:cBhvr>
                                        <p:cTn id="205" dur="1" fill="hold">
                                          <p:stCondLst>
                                            <p:cond delay="499"/>
                                          </p:stCondLst>
                                        </p:cTn>
                                        <p:tgtEl>
                                          <p:spTgt spid="2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24"/>
                                        </p:tgtEl>
                                      </p:cBhvr>
                                    </p:animEffect>
                                    <p:set>
                                      <p:cBhvr>
                                        <p:cTn id="208" dur="1" fill="hold">
                                          <p:stCondLst>
                                            <p:cond delay="499"/>
                                          </p:stCondLst>
                                        </p:cTn>
                                        <p:tgtEl>
                                          <p:spTgt spid="2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26"/>
                                        </p:tgtEl>
                                      </p:cBhvr>
                                    </p:animEffect>
                                    <p:set>
                                      <p:cBhvr>
                                        <p:cTn id="211" dur="1" fill="hold">
                                          <p:stCondLst>
                                            <p:cond delay="499"/>
                                          </p:stCondLst>
                                        </p:cTn>
                                        <p:tgtEl>
                                          <p:spTgt spid="26"/>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25"/>
                                        </p:tgtEl>
                                      </p:cBhvr>
                                    </p:animEffect>
                                    <p:set>
                                      <p:cBhvr>
                                        <p:cTn id="214" dur="1" fill="hold">
                                          <p:stCondLst>
                                            <p:cond delay="499"/>
                                          </p:stCondLst>
                                        </p:cTn>
                                        <p:tgtEl>
                                          <p:spTgt spid="25"/>
                                        </p:tgtEl>
                                        <p:attrNameLst>
                                          <p:attrName>style.visibility</p:attrName>
                                        </p:attrNameLst>
                                      </p:cBhvr>
                                      <p:to>
                                        <p:strVal val="hidden"/>
                                      </p:to>
                                    </p:set>
                                  </p:childTnLst>
                                </p:cTn>
                              </p:par>
                            </p:childTnLst>
                          </p:cTn>
                        </p:par>
                        <p:par>
                          <p:cTn id="215" fill="hold">
                            <p:stCondLst>
                              <p:cond delay="2500"/>
                            </p:stCondLst>
                            <p:childTnLst>
                              <p:par>
                                <p:cTn id="216" presetID="0" presetClass="entr" presetSubtype="0" fill="hold" grpId="0" nodeType="afterEffect">
                                  <p:stCondLst>
                                    <p:cond delay="0"/>
                                  </p:stCondLst>
                                  <p:childTnLst>
                                    <p:set>
                                      <p:cBhvr>
                                        <p:cTn id="217" dur="1" fill="hold">
                                          <p:stCondLst>
                                            <p:cond delay="0"/>
                                          </p:stCondLst>
                                        </p:cTn>
                                        <p:tgtEl>
                                          <p:spTgt spid="31"/>
                                        </p:tgtEl>
                                        <p:attrNameLst>
                                          <p:attrName>style.visibility</p:attrName>
                                        </p:attrNameLst>
                                      </p:cBhvr>
                                      <p:to>
                                        <p:strVal val="visible"/>
                                      </p:to>
                                    </p:set>
                                    <p:animEffect transition="in" filter="dissolve">
                                      <p:cBhvr>
                                        <p:cTn id="218" dur="500">
                                          <p:stCondLst>
                                            <p:cond delay="0"/>
                                          </p:stCondLst>
                                        </p:cTn>
                                        <p:tgtEl>
                                          <p:spTgt spid="31"/>
                                        </p:tgtEl>
                                      </p:cBhvr>
                                    </p:animEffect>
                                    <p:anim to="" calcmode="lin" valueType="num">
                                      <p:cBhvr>
                                        <p:cTn id="219"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20"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par>
                    <p:cTn id="221" fill="hold">
                      <p:stCondLst>
                        <p:cond delay="indefinite"/>
                      </p:stCondLst>
                      <p:childTnLst>
                        <p:par>
                          <p:cTn id="222" fill="hold">
                            <p:stCondLst>
                              <p:cond delay="0"/>
                            </p:stCondLst>
                            <p:childTnLst>
                              <p:par>
                                <p:cTn id="223" presetID="0" presetClass="entr" presetSubtype="0" fill="hold" grpId="0" nodeType="clickEffect">
                                  <p:stCondLst>
                                    <p:cond delay="0"/>
                                  </p:stCondLst>
                                  <p:childTnLst>
                                    <p:set>
                                      <p:cBhvr>
                                        <p:cTn id="224" dur="1" fill="hold">
                                          <p:stCondLst>
                                            <p:cond delay="0"/>
                                          </p:stCondLst>
                                        </p:cTn>
                                        <p:tgtEl>
                                          <p:spTgt spid="27"/>
                                        </p:tgtEl>
                                        <p:attrNameLst>
                                          <p:attrName>style.visibility</p:attrName>
                                        </p:attrNameLst>
                                      </p:cBhvr>
                                      <p:to>
                                        <p:strVal val="visible"/>
                                      </p:to>
                                    </p:set>
                                    <p:animEffect transition="in" filter="dissolve">
                                      <p:cBhvr>
                                        <p:cTn id="225" dur="500">
                                          <p:stCondLst>
                                            <p:cond delay="0"/>
                                          </p:stCondLst>
                                        </p:cTn>
                                        <p:tgtEl>
                                          <p:spTgt spid="27"/>
                                        </p:tgtEl>
                                      </p:cBhvr>
                                    </p:animEffect>
                                    <p:anim to="" calcmode="lin" valueType="num">
                                      <p:cBhvr>
                                        <p:cTn id="226"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227"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228" fill="hold">
                      <p:stCondLst>
                        <p:cond delay="indefinite"/>
                      </p:stCondLst>
                      <p:childTnLst>
                        <p:par>
                          <p:cTn id="229" fill="hold">
                            <p:stCondLst>
                              <p:cond delay="0"/>
                            </p:stCondLst>
                            <p:childTnLst>
                              <p:par>
                                <p:cTn id="230" presetID="17" presetClass="entr" presetSubtype="1" fill="hold" grpId="0" nodeType="clickEffect">
                                  <p:stCondLst>
                                    <p:cond delay="0"/>
                                  </p:stCondLst>
                                  <p:childTnLst>
                                    <p:set>
                                      <p:cBhvr>
                                        <p:cTn id="231" dur="1" fill="hold">
                                          <p:stCondLst>
                                            <p:cond delay="0"/>
                                          </p:stCondLst>
                                        </p:cTn>
                                        <p:tgtEl>
                                          <p:spTgt spid="3080"/>
                                        </p:tgtEl>
                                        <p:attrNameLst>
                                          <p:attrName>style.visibility</p:attrName>
                                        </p:attrNameLst>
                                      </p:cBhvr>
                                      <p:to>
                                        <p:strVal val="visible"/>
                                      </p:to>
                                    </p:set>
                                    <p:anim calcmode="lin" valueType="num">
                                      <p:cBhvr>
                                        <p:cTn id="232" dur="500" fill="hold"/>
                                        <p:tgtEl>
                                          <p:spTgt spid="3080"/>
                                        </p:tgtEl>
                                        <p:attrNameLst>
                                          <p:attrName>ppt_x</p:attrName>
                                        </p:attrNameLst>
                                      </p:cBhvr>
                                      <p:tavLst>
                                        <p:tav tm="0">
                                          <p:val>
                                            <p:strVal val="#ppt_x"/>
                                          </p:val>
                                        </p:tav>
                                        <p:tav tm="100000">
                                          <p:val>
                                            <p:strVal val="#ppt_x"/>
                                          </p:val>
                                        </p:tav>
                                      </p:tavLst>
                                    </p:anim>
                                    <p:anim calcmode="lin" valueType="num">
                                      <p:cBhvr>
                                        <p:cTn id="233" dur="500" fill="hold"/>
                                        <p:tgtEl>
                                          <p:spTgt spid="3080"/>
                                        </p:tgtEl>
                                        <p:attrNameLst>
                                          <p:attrName>ppt_y</p:attrName>
                                        </p:attrNameLst>
                                      </p:cBhvr>
                                      <p:tavLst>
                                        <p:tav tm="0">
                                          <p:val>
                                            <p:strVal val="#ppt_y-#ppt_h/2"/>
                                          </p:val>
                                        </p:tav>
                                        <p:tav tm="100000">
                                          <p:val>
                                            <p:strVal val="#ppt_y"/>
                                          </p:val>
                                        </p:tav>
                                      </p:tavLst>
                                    </p:anim>
                                    <p:anim calcmode="lin" valueType="num">
                                      <p:cBhvr>
                                        <p:cTn id="234" dur="500" fill="hold"/>
                                        <p:tgtEl>
                                          <p:spTgt spid="3080"/>
                                        </p:tgtEl>
                                        <p:attrNameLst>
                                          <p:attrName>ppt_w</p:attrName>
                                        </p:attrNameLst>
                                      </p:cBhvr>
                                      <p:tavLst>
                                        <p:tav tm="0">
                                          <p:val>
                                            <p:strVal val="#ppt_w"/>
                                          </p:val>
                                        </p:tav>
                                        <p:tav tm="100000">
                                          <p:val>
                                            <p:strVal val="#ppt_w"/>
                                          </p:val>
                                        </p:tav>
                                      </p:tavLst>
                                    </p:anim>
                                    <p:anim calcmode="lin" valueType="num">
                                      <p:cBhvr>
                                        <p:cTn id="235" dur="500" fill="hold"/>
                                        <p:tgtEl>
                                          <p:spTgt spid="3080"/>
                                        </p:tgtEl>
                                        <p:attrNameLst>
                                          <p:attrName>ppt_h</p:attrName>
                                        </p:attrNameLst>
                                      </p:cBhvr>
                                      <p:tavLst>
                                        <p:tav tm="0">
                                          <p:val>
                                            <p:fltVal val="0"/>
                                          </p:val>
                                        </p:tav>
                                        <p:tav tm="100000">
                                          <p:val>
                                            <p:strVal val="#ppt_h"/>
                                          </p:val>
                                        </p:tav>
                                      </p:tavLst>
                                    </p:anim>
                                  </p:childTnLst>
                                </p:cTn>
                              </p:par>
                              <p:par>
                                <p:cTn id="236" presetID="10" presetClass="entr" presetSubtype="0" fill="hold" grpId="0" nodeType="withEffect">
                                  <p:stCondLst>
                                    <p:cond delay="0"/>
                                  </p:stCondLst>
                                  <p:childTnLst>
                                    <p:set>
                                      <p:cBhvr>
                                        <p:cTn id="237" dur="1" fill="hold">
                                          <p:stCondLst>
                                            <p:cond delay="0"/>
                                          </p:stCondLst>
                                        </p:cTn>
                                        <p:tgtEl>
                                          <p:spTgt spid="3082"/>
                                        </p:tgtEl>
                                        <p:attrNameLst>
                                          <p:attrName>style.visibility</p:attrName>
                                        </p:attrNameLst>
                                      </p:cBhvr>
                                      <p:to>
                                        <p:strVal val="visible"/>
                                      </p:to>
                                    </p:set>
                                    <p:animEffect transition="in" filter="fade">
                                      <p:cBhvr>
                                        <p:cTn id="238" dur="250"/>
                                        <p:tgtEl>
                                          <p:spTgt spid="3082"/>
                                        </p:tgtEl>
                                      </p:cBhvr>
                                    </p:animEffect>
                                  </p:childTnLst>
                                </p:cTn>
                              </p:par>
                              <p:par>
                                <p:cTn id="239" presetID="0" presetClass="entr" presetSubtype="0" fill="hold" grpId="0" nodeType="withEffect">
                                  <p:stCondLst>
                                    <p:cond delay="400"/>
                                  </p:stCondLst>
                                  <p:childTnLst>
                                    <p:set>
                                      <p:cBhvr>
                                        <p:cTn id="240" dur="1" fill="hold">
                                          <p:stCondLst>
                                            <p:cond delay="0"/>
                                          </p:stCondLst>
                                        </p:cTn>
                                        <p:tgtEl>
                                          <p:spTgt spid="3081"/>
                                        </p:tgtEl>
                                        <p:attrNameLst>
                                          <p:attrName>style.visibility</p:attrName>
                                        </p:attrNameLst>
                                      </p:cBhvr>
                                      <p:to>
                                        <p:strVal val="visible"/>
                                      </p:to>
                                    </p:set>
                                    <p:animEffect transition="in" filter="dissolve">
                                      <p:cBhvr>
                                        <p:cTn id="241" dur="500">
                                          <p:stCondLst>
                                            <p:cond delay="0"/>
                                          </p:stCondLst>
                                        </p:cTn>
                                        <p:tgtEl>
                                          <p:spTgt spid="3081"/>
                                        </p:tgtEl>
                                      </p:cBhvr>
                                    </p:animEffect>
                                    <p:anim to="" calcmode="lin" valueType="num">
                                      <p:cBhvr>
                                        <p:cTn id="242" dur="500" fill="hold">
                                          <p:stCondLst>
                                            <p:cond delay="0"/>
                                          </p:stCondLst>
                                        </p:cTn>
                                        <p:tgtEl>
                                          <p:spTgt spid="3081"/>
                                        </p:tgtEl>
                                        <p:attrNameLst>
                                          <p:attrName>ppt_w</p:attrName>
                                        </p:attrNameLst>
                                      </p:cBhvr>
                                      <p:tavLst>
                                        <p:tav tm="0">
                                          <p:val>
                                            <p:strVal val="#ppt_w*4"/>
                                          </p:val>
                                        </p:tav>
                                        <p:tav tm="100000">
                                          <p:val>
                                            <p:strVal val="#ppt_w"/>
                                          </p:val>
                                        </p:tav>
                                      </p:tavLst>
                                    </p:anim>
                                    <p:anim to="" calcmode="lin" valueType="num">
                                      <p:cBhvr>
                                        <p:cTn id="243" dur="500" fill="hold">
                                          <p:stCondLst>
                                            <p:cond delay="0"/>
                                          </p:stCondLst>
                                        </p:cTn>
                                        <p:tgtEl>
                                          <p:spTgt spid="3081"/>
                                        </p:tgtEl>
                                        <p:attrNameLst>
                                          <p:attrName>ppt_h</p:attrName>
                                        </p:attrNameLst>
                                      </p:cBhvr>
                                      <p:tavLst>
                                        <p:tav tm="0">
                                          <p:val>
                                            <p:strVal val="#ppt_h*4"/>
                                          </p:val>
                                        </p:tav>
                                        <p:tav tm="100000">
                                          <p:val>
                                            <p:strVal val="#ppt_h"/>
                                          </p:val>
                                        </p:tav>
                                      </p:tavLst>
                                    </p:anim>
                                  </p:childTnLst>
                                </p:cTn>
                              </p:par>
                              <p:par>
                                <p:cTn id="244" presetID="23" presetClass="exit" presetSubtype="32" fill="hold" grpId="1" nodeType="withEffect">
                                  <p:stCondLst>
                                    <p:cond delay="0"/>
                                  </p:stCondLst>
                                  <p:childTnLst>
                                    <p:anim calcmode="lin" valueType="num">
                                      <p:cBhvr>
                                        <p:cTn id="245" dur="500"/>
                                        <p:tgtEl>
                                          <p:spTgt spid="27"/>
                                        </p:tgtEl>
                                        <p:attrNameLst>
                                          <p:attrName>ppt_w</p:attrName>
                                        </p:attrNameLst>
                                      </p:cBhvr>
                                      <p:tavLst>
                                        <p:tav tm="0">
                                          <p:val>
                                            <p:strVal val="ppt_w"/>
                                          </p:val>
                                        </p:tav>
                                        <p:tav tm="100000">
                                          <p:val>
                                            <p:fltVal val="0"/>
                                          </p:val>
                                        </p:tav>
                                      </p:tavLst>
                                    </p:anim>
                                    <p:anim calcmode="lin" valueType="num">
                                      <p:cBhvr>
                                        <p:cTn id="246" dur="500"/>
                                        <p:tgtEl>
                                          <p:spTgt spid="27"/>
                                        </p:tgtEl>
                                        <p:attrNameLst>
                                          <p:attrName>ppt_h</p:attrName>
                                        </p:attrNameLst>
                                      </p:cBhvr>
                                      <p:tavLst>
                                        <p:tav tm="0">
                                          <p:val>
                                            <p:strVal val="ppt_h"/>
                                          </p:val>
                                        </p:tav>
                                        <p:tav tm="100000">
                                          <p:val>
                                            <p:fltVal val="0"/>
                                          </p:val>
                                        </p:tav>
                                      </p:tavLst>
                                    </p:anim>
                                    <p:set>
                                      <p:cBhvr>
                                        <p:cTn id="247" dur="1" fill="hold">
                                          <p:stCondLst>
                                            <p:cond delay="499"/>
                                          </p:stCondLst>
                                        </p:cTn>
                                        <p:tgtEl>
                                          <p:spTgt spid="27"/>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2" presetClass="entr" presetSubtype="8" fill="hold" nodeType="clickEffect">
                                  <p:stCondLst>
                                    <p:cond delay="0"/>
                                  </p:stCondLst>
                                  <p:childTnLst>
                                    <p:set>
                                      <p:cBhvr>
                                        <p:cTn id="251" dur="1" fill="hold">
                                          <p:stCondLst>
                                            <p:cond delay="0"/>
                                          </p:stCondLst>
                                        </p:cTn>
                                        <p:tgtEl>
                                          <p:spTgt spid="3078">
                                            <p:txEl>
                                              <p:pRg st="0" end="0"/>
                                            </p:txEl>
                                          </p:spTgt>
                                        </p:tgtEl>
                                        <p:attrNameLst>
                                          <p:attrName>style.visibility</p:attrName>
                                        </p:attrNameLst>
                                      </p:cBhvr>
                                      <p:to>
                                        <p:strVal val="visible"/>
                                      </p:to>
                                    </p:set>
                                    <p:anim calcmode="lin" valueType="num">
                                      <p:cBhvr additive="base">
                                        <p:cTn id="252" dur="500" fill="hold"/>
                                        <p:tgtEl>
                                          <p:spTgt spid="3078">
                                            <p:txEl>
                                              <p:pRg st="0" end="0"/>
                                            </p:txEl>
                                          </p:spTgt>
                                        </p:tgtEl>
                                        <p:attrNameLst>
                                          <p:attrName>ppt_x</p:attrName>
                                        </p:attrNameLst>
                                      </p:cBhvr>
                                      <p:tavLst>
                                        <p:tav tm="0">
                                          <p:val>
                                            <p:strVal val="0-#ppt_w/2"/>
                                          </p:val>
                                        </p:tav>
                                        <p:tav tm="100000">
                                          <p:val>
                                            <p:strVal val="#ppt_x"/>
                                          </p:val>
                                        </p:tav>
                                      </p:tavLst>
                                    </p:anim>
                                    <p:anim calcmode="lin" valueType="num">
                                      <p:cBhvr additive="base">
                                        <p:cTn id="253" dur="500" fill="hold"/>
                                        <p:tgtEl>
                                          <p:spTgt spid="3078">
                                            <p:txEl>
                                              <p:pRg st="0" end="0"/>
                                            </p:txEl>
                                          </p:spTgt>
                                        </p:tgtEl>
                                        <p:attrNameLst>
                                          <p:attrName>ppt_y</p:attrName>
                                        </p:attrNameLst>
                                      </p:cBhvr>
                                      <p:tavLst>
                                        <p:tav tm="0">
                                          <p:val>
                                            <p:strVal val="#ppt_y"/>
                                          </p:val>
                                        </p:tav>
                                        <p:tav tm="100000">
                                          <p:val>
                                            <p:strVal val="#ppt_y"/>
                                          </p:val>
                                        </p:tav>
                                      </p:tavLst>
                                    </p:anim>
                                  </p:childTnLst>
                                </p:cTn>
                              </p:par>
                              <p:par>
                                <p:cTn id="254" presetID="2" presetClass="entr" presetSubtype="2" fill="hold" nodeType="withEffect">
                                  <p:stCondLst>
                                    <p:cond delay="0"/>
                                  </p:stCondLst>
                                  <p:childTnLst>
                                    <p:set>
                                      <p:cBhvr>
                                        <p:cTn id="255" dur="1" fill="hold">
                                          <p:stCondLst>
                                            <p:cond delay="0"/>
                                          </p:stCondLst>
                                        </p:cTn>
                                        <p:tgtEl>
                                          <p:spTgt spid="3079">
                                            <p:txEl>
                                              <p:pRg st="0" end="0"/>
                                            </p:txEl>
                                          </p:spTgt>
                                        </p:tgtEl>
                                        <p:attrNameLst>
                                          <p:attrName>style.visibility</p:attrName>
                                        </p:attrNameLst>
                                      </p:cBhvr>
                                      <p:to>
                                        <p:strVal val="visible"/>
                                      </p:to>
                                    </p:set>
                                    <p:anim calcmode="lin" valueType="num">
                                      <p:cBhvr additive="base">
                                        <p:cTn id="256" dur="500" fill="hold"/>
                                        <p:tgtEl>
                                          <p:spTgt spid="3079">
                                            <p:txEl>
                                              <p:pRg st="0" end="0"/>
                                            </p:txEl>
                                          </p:spTgt>
                                        </p:tgtEl>
                                        <p:attrNameLst>
                                          <p:attrName>ppt_x</p:attrName>
                                        </p:attrNameLst>
                                      </p:cBhvr>
                                      <p:tavLst>
                                        <p:tav tm="0">
                                          <p:val>
                                            <p:strVal val="1+#ppt_w/2"/>
                                          </p:val>
                                        </p:tav>
                                        <p:tav tm="100000">
                                          <p:val>
                                            <p:strVal val="#ppt_x"/>
                                          </p:val>
                                        </p:tav>
                                      </p:tavLst>
                                    </p:anim>
                                    <p:anim calcmode="lin" valueType="num">
                                      <p:cBhvr additive="base">
                                        <p:cTn id="257" dur="500" fill="hold"/>
                                        <p:tgtEl>
                                          <p:spTgt spid="3079">
                                            <p:txEl>
                                              <p:pRg st="0" end="0"/>
                                            </p:txEl>
                                          </p:spTgt>
                                        </p:tgtEl>
                                        <p:attrNameLst>
                                          <p:attrName>ppt_y</p:attrName>
                                        </p:attrNameLst>
                                      </p:cBhvr>
                                      <p:tavLst>
                                        <p:tav tm="0">
                                          <p:val>
                                            <p:strVal val="#ppt_y"/>
                                          </p:val>
                                        </p:tav>
                                        <p:tav tm="100000">
                                          <p:val>
                                            <p:strVal val="#ppt_y"/>
                                          </p:val>
                                        </p:tav>
                                      </p:tavLst>
                                    </p:anim>
                                  </p:childTnLst>
                                </p:cTn>
                              </p:par>
                            </p:childTnLst>
                          </p:cTn>
                        </p:par>
                        <p:par>
                          <p:cTn id="258" fill="hold">
                            <p:stCondLst>
                              <p:cond delay="500"/>
                            </p:stCondLst>
                            <p:childTnLst>
                              <p:par>
                                <p:cTn id="259" presetID="22" presetClass="entr" presetSubtype="8" fill="hold" grpId="0" nodeType="afterEffect">
                                  <p:stCondLst>
                                    <p:cond delay="0"/>
                                  </p:stCondLst>
                                  <p:childTnLst>
                                    <p:set>
                                      <p:cBhvr>
                                        <p:cTn id="260" dur="1" fill="hold">
                                          <p:stCondLst>
                                            <p:cond delay="0"/>
                                          </p:stCondLst>
                                        </p:cTn>
                                        <p:tgtEl>
                                          <p:spTgt spid="3072"/>
                                        </p:tgtEl>
                                        <p:attrNameLst>
                                          <p:attrName>style.visibility</p:attrName>
                                        </p:attrNameLst>
                                      </p:cBhvr>
                                      <p:to>
                                        <p:strVal val="visible"/>
                                      </p:to>
                                    </p:set>
                                    <p:animEffect transition="in" filter="wipe(left)">
                                      <p:cBhvr>
                                        <p:cTn id="261" dur="500"/>
                                        <p:tgtEl>
                                          <p:spTgt spid="3072"/>
                                        </p:tgtEl>
                                      </p:cBhvr>
                                    </p:animEffect>
                                  </p:childTnLst>
                                </p:cTn>
                              </p:par>
                              <p:par>
                                <p:cTn id="262" presetID="18" presetClass="emph" presetSubtype="0" fill="hold" grpId="1" nodeType="withEffect">
                                  <p:stCondLst>
                                    <p:cond delay="0"/>
                                  </p:stCondLst>
                                  <p:childTnLst>
                                    <p:set>
                                      <p:cBhvr override="childStyle">
                                        <p:cTn id="263" dur="500" fill="hold"/>
                                        <p:tgtEl>
                                          <p:spTgt spid="3072"/>
                                        </p:tgtEl>
                                        <p:attrNameLst>
                                          <p:attrName>style.textDecorationUnderline</p:attrName>
                                        </p:attrNameLst>
                                      </p:cBhvr>
                                      <p:to>
                                        <p:strVal val="true"/>
                                      </p:to>
                                    </p:set>
                                  </p:childTnLst>
                                </p:cTn>
                              </p:par>
                              <p:par>
                                <p:cTn id="264" presetID="22" presetClass="entr" presetSubtype="8" fill="hold" grpId="0" nodeType="withEffect">
                                  <p:stCondLst>
                                    <p:cond delay="0"/>
                                  </p:stCondLst>
                                  <p:childTnLst>
                                    <p:set>
                                      <p:cBhvr>
                                        <p:cTn id="265" dur="1" fill="hold">
                                          <p:stCondLst>
                                            <p:cond delay="0"/>
                                          </p:stCondLst>
                                        </p:cTn>
                                        <p:tgtEl>
                                          <p:spTgt spid="3073"/>
                                        </p:tgtEl>
                                        <p:attrNameLst>
                                          <p:attrName>style.visibility</p:attrName>
                                        </p:attrNameLst>
                                      </p:cBhvr>
                                      <p:to>
                                        <p:strVal val="visible"/>
                                      </p:to>
                                    </p:set>
                                    <p:animEffect transition="in" filter="wipe(left)">
                                      <p:cBhvr>
                                        <p:cTn id="266" dur="500"/>
                                        <p:tgtEl>
                                          <p:spTgt spid="3073"/>
                                        </p:tgtEl>
                                      </p:cBhvr>
                                    </p:animEffect>
                                  </p:childTnLst>
                                </p:cTn>
                              </p:par>
                              <p:par>
                                <p:cTn id="267" presetID="22" presetClass="entr" presetSubtype="8" fill="hold" grpId="0" nodeType="withEffect">
                                  <p:stCondLst>
                                    <p:cond delay="400"/>
                                  </p:stCondLst>
                                  <p:childTnLst>
                                    <p:set>
                                      <p:cBhvr>
                                        <p:cTn id="268" dur="1" fill="hold">
                                          <p:stCondLst>
                                            <p:cond delay="0"/>
                                          </p:stCondLst>
                                        </p:cTn>
                                        <p:tgtEl>
                                          <p:spTgt spid="3075"/>
                                        </p:tgtEl>
                                        <p:attrNameLst>
                                          <p:attrName>style.visibility</p:attrName>
                                        </p:attrNameLst>
                                      </p:cBhvr>
                                      <p:to>
                                        <p:strVal val="visible"/>
                                      </p:to>
                                    </p:set>
                                    <p:animEffect transition="in" filter="wipe(left)">
                                      <p:cBhvr>
                                        <p:cTn id="269" dur="500"/>
                                        <p:tgtEl>
                                          <p:spTgt spid="3075"/>
                                        </p:tgtEl>
                                      </p:cBhvr>
                                    </p:animEffect>
                                  </p:childTnLst>
                                </p:cTn>
                              </p:par>
                              <p:par>
                                <p:cTn id="270" presetID="18" presetClass="emph" presetSubtype="0" fill="hold" grpId="1" nodeType="withEffect">
                                  <p:stCondLst>
                                    <p:cond delay="400"/>
                                  </p:stCondLst>
                                  <p:childTnLst>
                                    <p:set>
                                      <p:cBhvr override="childStyle">
                                        <p:cTn id="271" dur="500" fill="hold"/>
                                        <p:tgtEl>
                                          <p:spTgt spid="3075"/>
                                        </p:tgtEl>
                                        <p:attrNameLst>
                                          <p:attrName>style.textDecorationUnderline</p:attrName>
                                        </p:attrNameLst>
                                      </p:cBhvr>
                                      <p:to>
                                        <p:strVal val="true"/>
                                      </p:to>
                                    </p:set>
                                  </p:childTnLst>
                                </p:cTn>
                              </p:par>
                              <p:par>
                                <p:cTn id="272" presetID="22" presetClass="entr" presetSubtype="8" fill="hold" grpId="0" nodeType="withEffect">
                                  <p:stCondLst>
                                    <p:cond delay="400"/>
                                  </p:stCondLst>
                                  <p:childTnLst>
                                    <p:set>
                                      <p:cBhvr>
                                        <p:cTn id="273" dur="1" fill="hold">
                                          <p:stCondLst>
                                            <p:cond delay="0"/>
                                          </p:stCondLst>
                                        </p:cTn>
                                        <p:tgtEl>
                                          <p:spTgt spid="3076"/>
                                        </p:tgtEl>
                                        <p:attrNameLst>
                                          <p:attrName>style.visibility</p:attrName>
                                        </p:attrNameLst>
                                      </p:cBhvr>
                                      <p:to>
                                        <p:strVal val="visible"/>
                                      </p:to>
                                    </p:set>
                                    <p:animEffect transition="in" filter="wipe(left)">
                                      <p:cBhvr>
                                        <p:cTn id="27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5" grpId="1"/>
      <p:bldP spid="3072" grpId="0"/>
      <p:bldP spid="3072" grpId="1"/>
      <p:bldP spid="2" grpId="0"/>
      <p:bldP spid="3074" grpId="0"/>
      <p:bldP spid="3074" grpId="1"/>
      <p:bldP spid="3074" grpId="2"/>
      <p:bldP spid="3074" grpId="3"/>
      <p:bldP spid="3" grpId="0"/>
      <p:bldP spid="3" grpId="1"/>
      <p:bldP spid="3" grpId="2"/>
      <p:bldP spid="4" grpId="0"/>
      <p:bldP spid="4" grpId="1"/>
      <p:bldP spid="4" grpId="2"/>
      <p:bldP spid="5" grpId="0"/>
      <p:bldP spid="5" grpId="1"/>
      <p:bldP spid="5" grpId="2"/>
      <p:bldP spid="23" grpId="0"/>
      <p:bldP spid="23" grpId="1"/>
      <p:bldP spid="23"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4" grpId="0"/>
      <p:bldP spid="24" grpId="1"/>
      <p:bldP spid="24" grpId="2"/>
      <p:bldP spid="25" grpId="0"/>
      <p:bldP spid="25" grpId="1"/>
      <p:bldP spid="25" grpId="2"/>
      <p:bldP spid="26" grpId="0"/>
      <p:bldP spid="26" grpId="1"/>
      <p:bldP spid="26" grpId="2"/>
      <p:bldP spid="31" grpId="0"/>
      <p:bldP spid="3073" grpId="0"/>
      <p:bldP spid="3076" grpId="0"/>
      <p:bldP spid="3080" grpId="0"/>
      <p:bldP spid="3081" grpId="0" animBg="1"/>
      <p:bldP spid="3082" grpId="0"/>
      <p:bldP spid="27" grpId="0" animBg="1"/>
      <p:bldP spid="2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73" name="DetailedRichCaracal-mobile">
            <a:hlinkClick r:id="" action="ppaction://media"/>
            <a:extLst>
              <a:ext uri="{FF2B5EF4-FFF2-40B4-BE49-F238E27FC236}">
                <a16:creationId xmlns:a16="http://schemas.microsoft.com/office/drawing/2014/main" id="{F7F33A99-3FC6-2FD7-C61E-0F4FA09A71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599"/>
          <a:stretch/>
        </p:blipFill>
        <p:spPr>
          <a:xfrm>
            <a:off x="1064871" y="567159"/>
            <a:ext cx="8079129" cy="6290841"/>
          </a:xfrm>
          <a:prstGeom prst="rect">
            <a:avLst/>
          </a:prstGeom>
        </p:spPr>
      </p:pic>
      <p:sp>
        <p:nvSpPr>
          <p:cNvPr id="3078" name="Freeform: Shape 3077">
            <a:extLst>
              <a:ext uri="{FF2B5EF4-FFF2-40B4-BE49-F238E27FC236}">
                <a16:creationId xmlns:a16="http://schemas.microsoft.com/office/drawing/2014/main" id="{64772B71-6CCF-85CC-3B79-500045C484B3}"/>
              </a:ext>
            </a:extLst>
          </p:cNvPr>
          <p:cNvSpPr/>
          <p:nvPr/>
        </p:nvSpPr>
        <p:spPr>
          <a:xfrm rot="20324468">
            <a:off x="3148784" y="2952316"/>
            <a:ext cx="700617" cy="391100"/>
          </a:xfrm>
          <a:custGeom>
            <a:avLst/>
            <a:gdLst>
              <a:gd name="connsiteX0" fmla="*/ 0 w 937550"/>
              <a:gd name="connsiteY0" fmla="*/ 347240 h 590309"/>
              <a:gd name="connsiteX1" fmla="*/ 520861 w 937550"/>
              <a:gd name="connsiteY1" fmla="*/ 590309 h 590309"/>
              <a:gd name="connsiteX2" fmla="*/ 937550 w 937550"/>
              <a:gd name="connsiteY2" fmla="*/ 196770 h 590309"/>
              <a:gd name="connsiteX3" fmla="*/ 393539 w 937550"/>
              <a:gd name="connsiteY3" fmla="*/ 0 h 590309"/>
              <a:gd name="connsiteX4" fmla="*/ 0 w 937550"/>
              <a:gd name="connsiteY4" fmla="*/ 347240 h 590309"/>
              <a:gd name="connsiteX0" fmla="*/ 0 w 1762172"/>
              <a:gd name="connsiteY0" fmla="*/ 271096 h 590309"/>
              <a:gd name="connsiteX1" fmla="*/ 1345483 w 1762172"/>
              <a:gd name="connsiteY1" fmla="*/ 590309 h 590309"/>
              <a:gd name="connsiteX2" fmla="*/ 1762172 w 1762172"/>
              <a:gd name="connsiteY2" fmla="*/ 196770 h 590309"/>
              <a:gd name="connsiteX3" fmla="*/ 1218161 w 1762172"/>
              <a:gd name="connsiteY3" fmla="*/ 0 h 590309"/>
              <a:gd name="connsiteX4" fmla="*/ 0 w 1762172"/>
              <a:gd name="connsiteY4" fmla="*/ 271096 h 590309"/>
              <a:gd name="connsiteX0" fmla="*/ 0 w 1762172"/>
              <a:gd name="connsiteY0" fmla="*/ 271096 h 467013"/>
              <a:gd name="connsiteX1" fmla="*/ 456527 w 1762172"/>
              <a:gd name="connsiteY1" fmla="*/ 467013 h 467013"/>
              <a:gd name="connsiteX2" fmla="*/ 1762172 w 1762172"/>
              <a:gd name="connsiteY2" fmla="*/ 196770 h 467013"/>
              <a:gd name="connsiteX3" fmla="*/ 1218161 w 1762172"/>
              <a:gd name="connsiteY3" fmla="*/ 0 h 467013"/>
              <a:gd name="connsiteX4" fmla="*/ 0 w 1762172"/>
              <a:gd name="connsiteY4" fmla="*/ 271096 h 467013"/>
              <a:gd name="connsiteX0" fmla="*/ 0 w 1296822"/>
              <a:gd name="connsiteY0" fmla="*/ 271096 h 467013"/>
              <a:gd name="connsiteX1" fmla="*/ 456527 w 1296822"/>
              <a:gd name="connsiteY1" fmla="*/ 467013 h 467013"/>
              <a:gd name="connsiteX2" fmla="*/ 1296823 w 1296822"/>
              <a:gd name="connsiteY2" fmla="*/ 205904 h 467013"/>
              <a:gd name="connsiteX3" fmla="*/ 1218161 w 1296822"/>
              <a:gd name="connsiteY3" fmla="*/ 0 h 467013"/>
              <a:gd name="connsiteX4" fmla="*/ 0 w 1296822"/>
              <a:gd name="connsiteY4" fmla="*/ 271096 h 467013"/>
              <a:gd name="connsiteX0" fmla="*/ 0 w 1296822"/>
              <a:gd name="connsiteY0" fmla="*/ 157179 h 353096"/>
              <a:gd name="connsiteX1" fmla="*/ 456527 w 1296822"/>
              <a:gd name="connsiteY1" fmla="*/ 353096 h 353096"/>
              <a:gd name="connsiteX2" fmla="*/ 1296823 w 1296822"/>
              <a:gd name="connsiteY2" fmla="*/ 91987 h 353096"/>
              <a:gd name="connsiteX3" fmla="*/ 953003 w 1296822"/>
              <a:gd name="connsiteY3" fmla="*/ 0 h 353096"/>
              <a:gd name="connsiteX4" fmla="*/ 0 w 1296822"/>
              <a:gd name="connsiteY4" fmla="*/ 157179 h 353096"/>
              <a:gd name="connsiteX0" fmla="*/ 0 w 1419699"/>
              <a:gd name="connsiteY0" fmla="*/ 104656 h 353096"/>
              <a:gd name="connsiteX1" fmla="*/ 579404 w 1419699"/>
              <a:gd name="connsiteY1" fmla="*/ 353096 h 353096"/>
              <a:gd name="connsiteX2" fmla="*/ 1419700 w 1419699"/>
              <a:gd name="connsiteY2" fmla="*/ 91987 h 353096"/>
              <a:gd name="connsiteX3" fmla="*/ 1075880 w 1419699"/>
              <a:gd name="connsiteY3" fmla="*/ 0 h 353096"/>
              <a:gd name="connsiteX4" fmla="*/ 0 w 1419699"/>
              <a:gd name="connsiteY4" fmla="*/ 104656 h 353096"/>
              <a:gd name="connsiteX0" fmla="*/ 0 w 1419699"/>
              <a:gd name="connsiteY0" fmla="*/ 167281 h 415721"/>
              <a:gd name="connsiteX1" fmla="*/ 579404 w 1419699"/>
              <a:gd name="connsiteY1" fmla="*/ 415721 h 415721"/>
              <a:gd name="connsiteX2" fmla="*/ 1419700 w 1419699"/>
              <a:gd name="connsiteY2" fmla="*/ 154612 h 415721"/>
              <a:gd name="connsiteX3" fmla="*/ 692298 w 1419699"/>
              <a:gd name="connsiteY3" fmla="*/ 0 h 415721"/>
              <a:gd name="connsiteX4" fmla="*/ 0 w 1419699"/>
              <a:gd name="connsiteY4" fmla="*/ 167281 h 415721"/>
              <a:gd name="connsiteX0" fmla="*/ 0 w 1462791"/>
              <a:gd name="connsiteY0" fmla="*/ 167281 h 415721"/>
              <a:gd name="connsiteX1" fmla="*/ 579404 w 1462791"/>
              <a:gd name="connsiteY1" fmla="*/ 415721 h 415721"/>
              <a:gd name="connsiteX2" fmla="*/ 1462790 w 1462791"/>
              <a:gd name="connsiteY2" fmla="*/ 129994 h 415721"/>
              <a:gd name="connsiteX3" fmla="*/ 692298 w 1462791"/>
              <a:gd name="connsiteY3" fmla="*/ 0 h 415721"/>
              <a:gd name="connsiteX4" fmla="*/ 0 w 1462791"/>
              <a:gd name="connsiteY4" fmla="*/ 167281 h 415721"/>
              <a:gd name="connsiteX0" fmla="*/ 0 w 1389890"/>
              <a:gd name="connsiteY0" fmla="*/ 197014 h 415721"/>
              <a:gd name="connsiteX1" fmla="*/ 506503 w 1389890"/>
              <a:gd name="connsiteY1" fmla="*/ 415721 h 415721"/>
              <a:gd name="connsiteX2" fmla="*/ 1389889 w 1389890"/>
              <a:gd name="connsiteY2" fmla="*/ 129994 h 415721"/>
              <a:gd name="connsiteX3" fmla="*/ 619397 w 1389890"/>
              <a:gd name="connsiteY3" fmla="*/ 0 h 415721"/>
              <a:gd name="connsiteX4" fmla="*/ 0 w 1389890"/>
              <a:gd name="connsiteY4" fmla="*/ 197014 h 415721"/>
              <a:gd name="connsiteX0" fmla="*/ 0 w 1389890"/>
              <a:gd name="connsiteY0" fmla="*/ 197014 h 354815"/>
              <a:gd name="connsiteX1" fmla="*/ 367609 w 1389890"/>
              <a:gd name="connsiteY1" fmla="*/ 354815 h 354815"/>
              <a:gd name="connsiteX2" fmla="*/ 1389889 w 1389890"/>
              <a:gd name="connsiteY2" fmla="*/ 129994 h 354815"/>
              <a:gd name="connsiteX3" fmla="*/ 619397 w 1389890"/>
              <a:gd name="connsiteY3" fmla="*/ 0 h 354815"/>
              <a:gd name="connsiteX4" fmla="*/ 0 w 1389890"/>
              <a:gd name="connsiteY4" fmla="*/ 197014 h 354815"/>
              <a:gd name="connsiteX0" fmla="*/ 0 w 853815"/>
              <a:gd name="connsiteY0" fmla="*/ 197014 h 354815"/>
              <a:gd name="connsiteX1" fmla="*/ 367609 w 853815"/>
              <a:gd name="connsiteY1" fmla="*/ 354815 h 354815"/>
              <a:gd name="connsiteX2" fmla="*/ 853814 w 853815"/>
              <a:gd name="connsiteY2" fmla="*/ 218354 h 354815"/>
              <a:gd name="connsiteX3" fmla="*/ 619397 w 853815"/>
              <a:gd name="connsiteY3" fmla="*/ 0 h 354815"/>
              <a:gd name="connsiteX4" fmla="*/ 0 w 853815"/>
              <a:gd name="connsiteY4" fmla="*/ 197014 h 354815"/>
              <a:gd name="connsiteX0" fmla="*/ 0 w 1320843"/>
              <a:gd name="connsiteY0" fmla="*/ 197014 h 354815"/>
              <a:gd name="connsiteX1" fmla="*/ 367609 w 1320843"/>
              <a:gd name="connsiteY1" fmla="*/ 354815 h 354815"/>
              <a:gd name="connsiteX2" fmla="*/ 1320843 w 1320843"/>
              <a:gd name="connsiteY2" fmla="*/ 144394 h 354815"/>
              <a:gd name="connsiteX3" fmla="*/ 619397 w 1320843"/>
              <a:gd name="connsiteY3" fmla="*/ 0 h 354815"/>
              <a:gd name="connsiteX4" fmla="*/ 0 w 1320843"/>
              <a:gd name="connsiteY4" fmla="*/ 197014 h 354815"/>
              <a:gd name="connsiteX0" fmla="*/ 0 w 1320843"/>
              <a:gd name="connsiteY0" fmla="*/ 197014 h 371057"/>
              <a:gd name="connsiteX1" fmla="*/ 411517 w 1320843"/>
              <a:gd name="connsiteY1" fmla="*/ 371057 h 371057"/>
              <a:gd name="connsiteX2" fmla="*/ 1320843 w 1320843"/>
              <a:gd name="connsiteY2" fmla="*/ 144394 h 371057"/>
              <a:gd name="connsiteX3" fmla="*/ 619397 w 1320843"/>
              <a:gd name="connsiteY3" fmla="*/ 0 h 371057"/>
              <a:gd name="connsiteX4" fmla="*/ 0 w 1320843"/>
              <a:gd name="connsiteY4" fmla="*/ 197014 h 371057"/>
              <a:gd name="connsiteX0" fmla="*/ 1 w 1401751"/>
              <a:gd name="connsiteY0" fmla="*/ 163090 h 371057"/>
              <a:gd name="connsiteX1" fmla="*/ 492425 w 1401751"/>
              <a:gd name="connsiteY1" fmla="*/ 371057 h 371057"/>
              <a:gd name="connsiteX2" fmla="*/ 1401751 w 1401751"/>
              <a:gd name="connsiteY2" fmla="*/ 144394 h 371057"/>
              <a:gd name="connsiteX3" fmla="*/ 700305 w 1401751"/>
              <a:gd name="connsiteY3" fmla="*/ 0 h 371057"/>
              <a:gd name="connsiteX4" fmla="*/ 1 w 1401751"/>
              <a:gd name="connsiteY4" fmla="*/ 163090 h 37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751" h="371057">
                <a:moveTo>
                  <a:pt x="1" y="163090"/>
                </a:moveTo>
                <a:lnTo>
                  <a:pt x="492425" y="371057"/>
                </a:lnTo>
                <a:lnTo>
                  <a:pt x="1401751" y="144394"/>
                </a:lnTo>
                <a:lnTo>
                  <a:pt x="700305" y="0"/>
                </a:lnTo>
                <a:lnTo>
                  <a:pt x="1" y="163090"/>
                </a:lnTo>
                <a:close/>
              </a:path>
            </a:pathLst>
          </a:custGeom>
          <a:solidFill>
            <a:srgbClr val="FB3A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1" name="!!Morph">
            <a:extLst>
              <a:ext uri="{FF2B5EF4-FFF2-40B4-BE49-F238E27FC236}">
                <a16:creationId xmlns:a16="http://schemas.microsoft.com/office/drawing/2014/main" id="{74174908-F088-72DB-D0E2-C0D94C996D94}"/>
              </a:ext>
            </a:extLst>
          </p:cNvPr>
          <p:cNvSpPr/>
          <p:nvPr/>
        </p:nvSpPr>
        <p:spPr>
          <a:xfrm rot="10800000">
            <a:off x="2614045" y="1665515"/>
            <a:ext cx="5229895" cy="3502141"/>
          </a:xfrm>
          <a:custGeom>
            <a:avLst/>
            <a:gdLst>
              <a:gd name="connsiteX0" fmla="*/ 2547258 w 5094515"/>
              <a:gd name="connsiteY0" fmla="*/ 865414 h 3461657"/>
              <a:gd name="connsiteX1" fmla="*/ 2547258 w 5094515"/>
              <a:gd name="connsiteY1" fmla="*/ 3461657 h 3461657"/>
              <a:gd name="connsiteX2" fmla="*/ 2547258 w 5094515"/>
              <a:gd name="connsiteY2" fmla="*/ 865414 h 3461657"/>
              <a:gd name="connsiteX0" fmla="*/ 2066667 w 5170360"/>
              <a:gd name="connsiteY0" fmla="*/ 822531 h 3418774"/>
              <a:gd name="connsiteX1" fmla="*/ 2817782 w 5170360"/>
              <a:gd name="connsiteY1" fmla="*/ 3418774 h 3418774"/>
              <a:gd name="connsiteX2" fmla="*/ 2066667 w 5170360"/>
              <a:gd name="connsiteY2" fmla="*/ 822531 h 3418774"/>
              <a:gd name="connsiteX0" fmla="*/ 1886630 w 5206197"/>
              <a:gd name="connsiteY0" fmla="*/ 776942 h 3616253"/>
              <a:gd name="connsiteX1" fmla="*/ 2927112 w 5206197"/>
              <a:gd name="connsiteY1" fmla="*/ 3616253 h 3616253"/>
              <a:gd name="connsiteX2" fmla="*/ 1886630 w 5206197"/>
              <a:gd name="connsiteY2" fmla="*/ 776942 h 3616253"/>
              <a:gd name="connsiteX0" fmla="*/ 1893687 w 5204536"/>
              <a:gd name="connsiteY0" fmla="*/ 776942 h 3616253"/>
              <a:gd name="connsiteX1" fmla="*/ 2922595 w 5204536"/>
              <a:gd name="connsiteY1" fmla="*/ 3616253 h 3616253"/>
              <a:gd name="connsiteX2" fmla="*/ 1893687 w 5204536"/>
              <a:gd name="connsiteY2" fmla="*/ 776942 h 3616253"/>
              <a:gd name="connsiteX0" fmla="*/ 1893687 w 4993753"/>
              <a:gd name="connsiteY0" fmla="*/ 1097911 h 3937222"/>
              <a:gd name="connsiteX1" fmla="*/ 2922595 w 4993753"/>
              <a:gd name="connsiteY1" fmla="*/ 3937222 h 3937222"/>
              <a:gd name="connsiteX2" fmla="*/ 1893687 w 4993753"/>
              <a:gd name="connsiteY2" fmla="*/ 1097911 h 3937222"/>
              <a:gd name="connsiteX0" fmla="*/ 1893687 w 4738316"/>
              <a:gd name="connsiteY0" fmla="*/ 776943 h 3616254"/>
              <a:gd name="connsiteX1" fmla="*/ 2922595 w 4738316"/>
              <a:gd name="connsiteY1" fmla="*/ 3616254 h 3616254"/>
              <a:gd name="connsiteX2" fmla="*/ 1893687 w 4738316"/>
              <a:gd name="connsiteY2" fmla="*/ 776943 h 3616254"/>
              <a:gd name="connsiteX0" fmla="*/ 1914932 w 4731654"/>
              <a:gd name="connsiteY0" fmla="*/ 776943 h 3616254"/>
              <a:gd name="connsiteX1" fmla="*/ 2909116 w 4731654"/>
              <a:gd name="connsiteY1" fmla="*/ 3616254 h 3616254"/>
              <a:gd name="connsiteX2" fmla="*/ 1914932 w 4731654"/>
              <a:gd name="connsiteY2" fmla="*/ 776943 h 3616254"/>
              <a:gd name="connsiteX0" fmla="*/ 1972121 w 4714675"/>
              <a:gd name="connsiteY0" fmla="*/ 776943 h 3616254"/>
              <a:gd name="connsiteX1" fmla="*/ 2873708 w 4714675"/>
              <a:gd name="connsiteY1" fmla="*/ 3616254 h 3616254"/>
              <a:gd name="connsiteX2" fmla="*/ 1972121 w 4714675"/>
              <a:gd name="connsiteY2" fmla="*/ 776943 h 3616254"/>
              <a:gd name="connsiteX0" fmla="*/ 2396744 w 5139298"/>
              <a:gd name="connsiteY0" fmla="*/ 662830 h 3502141"/>
              <a:gd name="connsiteX1" fmla="*/ 3298331 w 5139298"/>
              <a:gd name="connsiteY1" fmla="*/ 3502141 h 3502141"/>
              <a:gd name="connsiteX2" fmla="*/ 2396744 w 5139298"/>
              <a:gd name="connsiteY2" fmla="*/ 662830 h 3502141"/>
              <a:gd name="connsiteX0" fmla="*/ 2526667 w 5269221"/>
              <a:gd name="connsiteY0" fmla="*/ 662830 h 3502141"/>
              <a:gd name="connsiteX1" fmla="*/ 3428254 w 5269221"/>
              <a:gd name="connsiteY1" fmla="*/ 3502141 h 3502141"/>
              <a:gd name="connsiteX2" fmla="*/ 2526667 w 5269221"/>
              <a:gd name="connsiteY2" fmla="*/ 662830 h 3502141"/>
              <a:gd name="connsiteX0" fmla="*/ 2487341 w 5229895"/>
              <a:gd name="connsiteY0" fmla="*/ 662830 h 3502141"/>
              <a:gd name="connsiteX1" fmla="*/ 3388928 w 5229895"/>
              <a:gd name="connsiteY1" fmla="*/ 3502141 h 3502141"/>
              <a:gd name="connsiteX2" fmla="*/ 2487341 w 5229895"/>
              <a:gd name="connsiteY2" fmla="*/ 662830 h 3502141"/>
            </a:gdLst>
            <a:ahLst/>
            <a:cxnLst>
              <a:cxn ang="0">
                <a:pos x="connsiteX0" y="connsiteY0"/>
              </a:cxn>
              <a:cxn ang="0">
                <a:pos x="connsiteX1" y="connsiteY1"/>
              </a:cxn>
              <a:cxn ang="0">
                <a:pos x="connsiteX2" y="connsiteY2"/>
              </a:cxn>
            </a:cxnLst>
            <a:rect l="l" t="t" r="r" b="b"/>
            <a:pathLst>
              <a:path w="5229895" h="3502141">
                <a:moveTo>
                  <a:pt x="2487341" y="662830"/>
                </a:moveTo>
                <a:cubicBezTo>
                  <a:pt x="2217609" y="-372621"/>
                  <a:pt x="8115016" y="-691408"/>
                  <a:pt x="3388928" y="3502141"/>
                </a:cubicBezTo>
                <a:cubicBezTo>
                  <a:pt x="-2135814" y="2167538"/>
                  <a:pt x="245365" y="20918"/>
                  <a:pt x="2487341" y="66283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0BAC631D-1EF1-26EA-92B8-50C8061D694C}"/>
              </a:ext>
            </a:extLst>
          </p:cNvPr>
          <p:cNvSpPr txBox="1">
            <a:spLocks noChangeArrowheads="1"/>
          </p:cNvSpPr>
          <p:nvPr/>
        </p:nvSpPr>
        <p:spPr bwMode="auto">
          <a:xfrm>
            <a:off x="224590" y="272717"/>
            <a:ext cx="8694821" cy="630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note those who:	</a:t>
            </a:r>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avoid them</a:t>
            </a:r>
          </a:p>
          <a:p>
            <a:pPr algn="l" eaLnBrk="1" hangingPunct="1"/>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cause divisions and offenses</a:t>
            </a:r>
          </a:p>
          <a:p>
            <a:pPr algn="l" eaLnBrk="1" hangingPunct="1"/>
            <a:r>
              <a:rPr lang="en-US" altLang="en-US" sz="4200"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	contrary to doctrine you learned</a:t>
            </a:r>
          </a:p>
          <a:p>
            <a:pPr algn="l"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3175" cmpd="sng">
                  <a:solidFill>
                    <a:srgbClr val="E6E6E6"/>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those do not serve Jesus Christ</a:t>
            </a:r>
          </a:p>
          <a:p>
            <a:pPr algn="l" eaLnBrk="1" hangingPunct="1"/>
            <a:r>
              <a:rPr lang="en-US" altLang="en-US" sz="4200" b="1" kern="0" dirty="0">
                <a:ln w="3175" cmpd="sng">
                  <a:solidFill>
                    <a:srgbClr val="E6E6E6"/>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but their own belly</a:t>
            </a:r>
          </a:p>
          <a:p>
            <a:pPr algn="l" eaLnBrk="1" hangingPunct="1"/>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by smooth words </a:t>
            </a:r>
          </a:p>
          <a:p>
            <a:pPr algn="l" eaLnBrk="1" hangingPunct="1"/>
            <a:r>
              <a:rPr lang="en-US" altLang="en-US" sz="42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and flattering speech</a:t>
            </a:r>
          </a:p>
          <a:p>
            <a:pPr algn="l" eaLnBrk="1" hangingPunct="1"/>
            <a:endPar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3175" cmpd="sng">
                  <a:solidFill>
                    <a:srgbClr val="FFFFFF"/>
                  </a:solidFill>
                  <a:prstDash val="solid"/>
                  <a:miter lim="800000"/>
                </a:ln>
                <a:solidFill>
                  <a:srgbClr val="7B7240"/>
                </a:solidFill>
                <a:effectLst>
                  <a:glow rad="101600">
                    <a:schemeClr val="tx1"/>
                  </a:glow>
                  <a:outerShdw blurRad="50800" algn="tl" rotWithShape="0">
                    <a:srgbClr val="000000"/>
                  </a:outerShdw>
                </a:effectLst>
                <a:latin typeface="Calibri" panose="020F0502020204030204" pitchFamily="34" charset="0"/>
              </a:rPr>
              <a:t>deceive the hearts of the simple</a:t>
            </a:r>
            <a:endParaRPr lang="en-US" altLang="en-US" sz="3200" b="1" i="1" kern="0" dirty="0">
              <a:ln w="3175" cmpd="sng">
                <a:solidFill>
                  <a:srgbClr val="FFFFFF"/>
                </a:solidFill>
                <a:prstDash val="solid"/>
                <a:miter lim="800000"/>
              </a:ln>
              <a:solidFill>
                <a:srgbClr val="7B724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72440" y="274638"/>
            <a:ext cx="821436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 urge you, brethren, note those who cause divisions and offenses, contrary to the doctrine which you learned, and avoid them. For those who are such do not serve our Lord Jesus Christ, but their own belly, and by smooth words and flattering speech deceive the hearts of the simple.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16:17-18 </a:t>
            </a:r>
          </a:p>
        </p:txBody>
      </p:sp>
      <p:sp>
        <p:nvSpPr>
          <p:cNvPr id="4" name="TextBox 18">
            <a:extLst>
              <a:ext uri="{FF2B5EF4-FFF2-40B4-BE49-F238E27FC236}">
                <a16:creationId xmlns:a16="http://schemas.microsoft.com/office/drawing/2014/main" id="{30ACFFC3-5867-0BDF-4A1E-B5F81EA0D336}"/>
              </a:ext>
            </a:extLst>
          </p:cNvPr>
          <p:cNvSpPr txBox="1"/>
          <p:nvPr/>
        </p:nvSpPr>
        <p:spPr>
          <a:xfrm>
            <a:off x="425117" y="1570821"/>
            <a:ext cx="673171" cy="738664"/>
          </a:xfrm>
          <a:prstGeom prst="rect">
            <a:avLst/>
          </a:prstGeom>
          <a:noFill/>
        </p:spPr>
        <p:txBody>
          <a:bodyPr wrap="square" rtlCol="0">
            <a:spAutoFit/>
          </a:bodyPr>
          <a:lstStyle/>
          <a:p>
            <a:r>
              <a:rPr 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5" name="TextBox 18">
            <a:extLst>
              <a:ext uri="{FF2B5EF4-FFF2-40B4-BE49-F238E27FC236}">
                <a16:creationId xmlns:a16="http://schemas.microsoft.com/office/drawing/2014/main" id="{29C3DA91-3FDC-A77A-F654-DA2B117D360C}"/>
              </a:ext>
            </a:extLst>
          </p:cNvPr>
          <p:cNvSpPr txBox="1"/>
          <p:nvPr/>
        </p:nvSpPr>
        <p:spPr>
          <a:xfrm>
            <a:off x="3712489" y="2103532"/>
            <a:ext cx="758751" cy="738664"/>
          </a:xfrm>
          <a:prstGeom prst="rect">
            <a:avLst/>
          </a:prstGeom>
          <a:noFill/>
        </p:spPr>
        <p:txBody>
          <a:bodyPr wrap="square" rtlCol="0">
            <a:spAutoFit/>
          </a:bodyPr>
          <a:lstStyle/>
          <a:p>
            <a:r>
              <a:rPr lang="en-US" sz="4200" b="1" kern="0" dirty="0">
                <a:ln w="3175" cmpd="sng">
                  <a:solidFill>
                    <a:srgbClr val="FFFFFF"/>
                  </a:solidFill>
                  <a:prstDash val="solid"/>
                  <a:miter lim="800000"/>
                </a:ln>
                <a:solidFill>
                  <a:srgbClr val="CC00FF"/>
                </a:solidFill>
                <a:effectLst>
                  <a:glow rad="101600">
                    <a:srgbClr val="000000"/>
                  </a:glow>
                </a:effectLst>
                <a:latin typeface="Calibri" panose="020F0502020204030204" pitchFamily="34" charset="0"/>
              </a:rPr>
              <a:t>↓</a:t>
            </a:r>
          </a:p>
        </p:txBody>
      </p:sp>
      <p:sp>
        <p:nvSpPr>
          <p:cNvPr id="6" name="TextBox 18">
            <a:extLst>
              <a:ext uri="{FF2B5EF4-FFF2-40B4-BE49-F238E27FC236}">
                <a16:creationId xmlns:a16="http://schemas.microsoft.com/office/drawing/2014/main" id="{E345EA14-1766-757B-A158-FC2FC73AB242}"/>
              </a:ext>
            </a:extLst>
          </p:cNvPr>
          <p:cNvSpPr txBox="1"/>
          <p:nvPr/>
        </p:nvSpPr>
        <p:spPr>
          <a:xfrm>
            <a:off x="425117" y="937158"/>
            <a:ext cx="673171" cy="738664"/>
          </a:xfrm>
          <a:prstGeom prst="rect">
            <a:avLst/>
          </a:prstGeom>
          <a:noFill/>
        </p:spPr>
        <p:txBody>
          <a:bodyPr wrap="square" rtlCol="0">
            <a:spAutoFit/>
          </a:bodyPr>
          <a:lstStyle/>
          <a:p>
            <a:r>
              <a:rPr 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7" name="TextBox 18">
            <a:extLst>
              <a:ext uri="{FF2B5EF4-FFF2-40B4-BE49-F238E27FC236}">
                <a16:creationId xmlns:a16="http://schemas.microsoft.com/office/drawing/2014/main" id="{4C8ACAF2-DD52-76BD-8224-E4EC9B46252E}"/>
              </a:ext>
            </a:extLst>
          </p:cNvPr>
          <p:cNvSpPr txBox="1"/>
          <p:nvPr/>
        </p:nvSpPr>
        <p:spPr>
          <a:xfrm>
            <a:off x="1174321" y="3312186"/>
            <a:ext cx="758751" cy="738664"/>
          </a:xfrm>
          <a:prstGeom prst="rect">
            <a:avLst/>
          </a:prstGeom>
          <a:noFill/>
        </p:spPr>
        <p:txBody>
          <a:bodyPr wrap="square" rtlCol="0">
            <a:spAutoFit/>
          </a:bodyPr>
          <a:lstStyle/>
          <a:p>
            <a:r>
              <a:rPr lang="en-US" sz="4200" b="1" kern="0" dirty="0">
                <a:ln w="3175" cmpd="sng">
                  <a:solidFill>
                    <a:srgbClr val="FFFFFF"/>
                  </a:solidFill>
                  <a:prstDash val="solid"/>
                  <a:miter lim="800000"/>
                </a:ln>
                <a:solidFill>
                  <a:srgbClr val="D27D00"/>
                </a:solidFill>
                <a:effectLst>
                  <a:glow rad="101600">
                    <a:srgbClr val="000000"/>
                  </a:glow>
                </a:effectLst>
                <a:latin typeface="Calibri" panose="020F0502020204030204" pitchFamily="34" charset="0"/>
              </a:rPr>
              <a:t>↓</a:t>
            </a:r>
          </a:p>
        </p:txBody>
      </p:sp>
      <p:sp>
        <p:nvSpPr>
          <p:cNvPr id="8" name="TextBox 18">
            <a:extLst>
              <a:ext uri="{FF2B5EF4-FFF2-40B4-BE49-F238E27FC236}">
                <a16:creationId xmlns:a16="http://schemas.microsoft.com/office/drawing/2014/main" id="{FC8DBE84-C77F-D5A9-1472-B683B556B77D}"/>
              </a:ext>
            </a:extLst>
          </p:cNvPr>
          <p:cNvSpPr txBox="1"/>
          <p:nvPr/>
        </p:nvSpPr>
        <p:spPr>
          <a:xfrm>
            <a:off x="2072680" y="5163396"/>
            <a:ext cx="758751" cy="738664"/>
          </a:xfrm>
          <a:prstGeom prst="rect">
            <a:avLst/>
          </a:prstGeom>
          <a:noFill/>
        </p:spPr>
        <p:txBody>
          <a:bodyPr wrap="square" rtlCol="0">
            <a:spAutoFit/>
          </a:bodyPr>
          <a:lstStyle/>
          <a:p>
            <a:r>
              <a:rPr lang="en-US" sz="4200" b="1" kern="0" dirty="0">
                <a:ln w="3175" cmpd="sng">
                  <a:solidFill>
                    <a:srgbClr val="FFFFFF"/>
                  </a:solidFill>
                  <a:prstDash val="solid"/>
                  <a:miter lim="800000"/>
                </a:ln>
                <a:solidFill>
                  <a:srgbClr val="C00000"/>
                </a:solidFill>
                <a:effectLst>
                  <a:glow rad="101600">
                    <a:srgbClr val="000000"/>
                  </a:glow>
                </a:effectLst>
                <a:latin typeface="Calibri" panose="020F0502020204030204" pitchFamily="34" charset="0"/>
              </a:rPr>
              <a:t>↓</a:t>
            </a:r>
          </a:p>
        </p:txBody>
      </p:sp>
      <p:sp>
        <p:nvSpPr>
          <p:cNvPr id="9" name="Arrow: Bent-Up 9">
            <a:extLst>
              <a:ext uri="{FF2B5EF4-FFF2-40B4-BE49-F238E27FC236}">
                <a16:creationId xmlns:a16="http://schemas.microsoft.com/office/drawing/2014/main" id="{43700546-643C-53D4-20BB-A37A290F9585}"/>
              </a:ext>
            </a:extLst>
          </p:cNvPr>
          <p:cNvSpPr/>
          <p:nvPr/>
        </p:nvSpPr>
        <p:spPr>
          <a:xfrm rot="16200000" flipV="1">
            <a:off x="5473040" y="509302"/>
            <a:ext cx="349096" cy="511003"/>
          </a:xfrm>
          <a:prstGeom prst="bentUpArrow">
            <a:avLst>
              <a:gd name="adj1" fmla="val 26365"/>
              <a:gd name="adj2" fmla="val 32031"/>
              <a:gd name="adj3" fmla="val 50000"/>
            </a:avLst>
          </a:prstGeom>
          <a:solidFill>
            <a:schemeClr val="bg1">
              <a:lumMod val="50000"/>
            </a:schemeClr>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Bent-Up 9">
            <a:extLst>
              <a:ext uri="{FF2B5EF4-FFF2-40B4-BE49-F238E27FC236}">
                <a16:creationId xmlns:a16="http://schemas.microsoft.com/office/drawing/2014/main" id="{AF138B05-D46F-8B43-7D91-E1AEA6461F5A}"/>
              </a:ext>
            </a:extLst>
          </p:cNvPr>
          <p:cNvSpPr/>
          <p:nvPr/>
        </p:nvSpPr>
        <p:spPr>
          <a:xfrm rot="5400000">
            <a:off x="4035792" y="3425350"/>
            <a:ext cx="349096" cy="352845"/>
          </a:xfrm>
          <a:prstGeom prst="bentUpArrow">
            <a:avLst>
              <a:gd name="adj1" fmla="val 26365"/>
              <a:gd name="adj2" fmla="val 32031"/>
              <a:gd name="adj3" fmla="val 50000"/>
            </a:avLst>
          </a:prstGeom>
          <a:solidFill>
            <a:schemeClr val="tx1">
              <a:lumMod val="85000"/>
              <a:lumOff val="15000"/>
            </a:schemeClr>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quot;No&quot; Symbol 39">
            <a:extLst>
              <a:ext uri="{FF2B5EF4-FFF2-40B4-BE49-F238E27FC236}">
                <a16:creationId xmlns:a16="http://schemas.microsoft.com/office/drawing/2014/main" id="{A0E097E7-E02A-B38A-027C-E2C661F66669}"/>
              </a:ext>
            </a:extLst>
          </p:cNvPr>
          <p:cNvSpPr/>
          <p:nvPr/>
        </p:nvSpPr>
        <p:spPr>
          <a:xfrm>
            <a:off x="2877371" y="2704011"/>
            <a:ext cx="662663" cy="676755"/>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9DEF7D50-A9DA-7228-6E93-C7F98B3F9C2D}"/>
              </a:ext>
            </a:extLst>
          </p:cNvPr>
          <p:cNvSpPr txBox="1">
            <a:spLocks noChangeArrowheads="1"/>
          </p:cNvSpPr>
          <p:nvPr/>
        </p:nvSpPr>
        <p:spPr bwMode="auto">
          <a:xfrm>
            <a:off x="6770670" y="481013"/>
            <a:ext cx="1451786" cy="7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note</a:t>
            </a:r>
          </a:p>
        </p:txBody>
      </p:sp>
      <p:sp>
        <p:nvSpPr>
          <p:cNvPr id="12" name="Rectangle 2">
            <a:extLst>
              <a:ext uri="{FF2B5EF4-FFF2-40B4-BE49-F238E27FC236}">
                <a16:creationId xmlns:a16="http://schemas.microsoft.com/office/drawing/2014/main" id="{37A55F56-5E11-A046-EDE4-53C45B5FBB9E}"/>
              </a:ext>
            </a:extLst>
          </p:cNvPr>
          <p:cNvSpPr txBox="1">
            <a:spLocks noChangeArrowheads="1"/>
          </p:cNvSpPr>
          <p:nvPr/>
        </p:nvSpPr>
        <p:spPr bwMode="auto">
          <a:xfrm>
            <a:off x="3440907" y="1098734"/>
            <a:ext cx="4724400" cy="78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cause divisions and</a:t>
            </a:r>
          </a:p>
        </p:txBody>
      </p:sp>
      <p:sp>
        <p:nvSpPr>
          <p:cNvPr id="11" name="Rectangle 2">
            <a:extLst>
              <a:ext uri="{FF2B5EF4-FFF2-40B4-BE49-F238E27FC236}">
                <a16:creationId xmlns:a16="http://schemas.microsoft.com/office/drawing/2014/main" id="{AB3C0BC1-F809-F4BF-9C38-ADFDBE9BA106}"/>
              </a:ext>
            </a:extLst>
          </p:cNvPr>
          <p:cNvSpPr txBox="1">
            <a:spLocks noChangeArrowheads="1"/>
          </p:cNvSpPr>
          <p:nvPr/>
        </p:nvSpPr>
        <p:spPr bwMode="auto">
          <a:xfrm>
            <a:off x="995978" y="1090761"/>
            <a:ext cx="2930704" cy="79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those who:</a:t>
            </a:r>
          </a:p>
        </p:txBody>
      </p:sp>
      <p:sp>
        <p:nvSpPr>
          <p:cNvPr id="13" name="Rectangle 2">
            <a:extLst>
              <a:ext uri="{FF2B5EF4-FFF2-40B4-BE49-F238E27FC236}">
                <a16:creationId xmlns:a16="http://schemas.microsoft.com/office/drawing/2014/main" id="{BB088ED6-54EE-1504-E085-B4EFA28447DE}"/>
              </a:ext>
            </a:extLst>
          </p:cNvPr>
          <p:cNvSpPr txBox="1">
            <a:spLocks noChangeArrowheads="1"/>
          </p:cNvSpPr>
          <p:nvPr/>
        </p:nvSpPr>
        <p:spPr bwMode="auto">
          <a:xfrm>
            <a:off x="535577" y="1738814"/>
            <a:ext cx="2521948" cy="78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offenses</a:t>
            </a:r>
          </a:p>
        </p:txBody>
      </p:sp>
      <p:sp>
        <p:nvSpPr>
          <p:cNvPr id="14" name="Rectangle 2">
            <a:extLst>
              <a:ext uri="{FF2B5EF4-FFF2-40B4-BE49-F238E27FC236}">
                <a16:creationId xmlns:a16="http://schemas.microsoft.com/office/drawing/2014/main" id="{3407C932-EAC6-1507-5114-8F134099A0DC}"/>
              </a:ext>
            </a:extLst>
          </p:cNvPr>
          <p:cNvSpPr txBox="1">
            <a:spLocks noChangeArrowheads="1"/>
          </p:cNvSpPr>
          <p:nvPr/>
        </p:nvSpPr>
        <p:spPr bwMode="auto">
          <a:xfrm>
            <a:off x="2724151" y="1738814"/>
            <a:ext cx="30089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contrary to</a:t>
            </a:r>
          </a:p>
        </p:txBody>
      </p:sp>
      <p:sp>
        <p:nvSpPr>
          <p:cNvPr id="15" name="Rectangle 2">
            <a:extLst>
              <a:ext uri="{FF2B5EF4-FFF2-40B4-BE49-F238E27FC236}">
                <a16:creationId xmlns:a16="http://schemas.microsoft.com/office/drawing/2014/main" id="{FCB44DC1-BE61-A267-F718-8D1413692B09}"/>
              </a:ext>
            </a:extLst>
          </p:cNvPr>
          <p:cNvSpPr txBox="1">
            <a:spLocks noChangeArrowheads="1"/>
          </p:cNvSpPr>
          <p:nvPr/>
        </p:nvSpPr>
        <p:spPr bwMode="auto">
          <a:xfrm>
            <a:off x="6186488" y="1738814"/>
            <a:ext cx="2355106" cy="78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doctrine</a:t>
            </a:r>
          </a:p>
        </p:txBody>
      </p:sp>
      <p:sp>
        <p:nvSpPr>
          <p:cNvPr id="16" name="Rectangle 2">
            <a:extLst>
              <a:ext uri="{FF2B5EF4-FFF2-40B4-BE49-F238E27FC236}">
                <a16:creationId xmlns:a16="http://schemas.microsoft.com/office/drawing/2014/main" id="{BF8E9250-43ED-CD98-13CD-1DA1A0A6837F}"/>
              </a:ext>
            </a:extLst>
          </p:cNvPr>
          <p:cNvSpPr txBox="1">
            <a:spLocks noChangeArrowheads="1"/>
          </p:cNvSpPr>
          <p:nvPr/>
        </p:nvSpPr>
        <p:spPr bwMode="auto">
          <a:xfrm>
            <a:off x="1776413" y="2352768"/>
            <a:ext cx="3185958" cy="83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learned</a:t>
            </a:r>
          </a:p>
        </p:txBody>
      </p:sp>
      <p:sp>
        <p:nvSpPr>
          <p:cNvPr id="17" name="Rectangle 2">
            <a:extLst>
              <a:ext uri="{FF2B5EF4-FFF2-40B4-BE49-F238E27FC236}">
                <a16:creationId xmlns:a16="http://schemas.microsoft.com/office/drawing/2014/main" id="{A3B347C5-F292-3051-0793-6771C8151F7F}"/>
              </a:ext>
            </a:extLst>
          </p:cNvPr>
          <p:cNvSpPr txBox="1">
            <a:spLocks noChangeArrowheads="1"/>
          </p:cNvSpPr>
          <p:nvPr/>
        </p:nvSpPr>
        <p:spPr bwMode="auto">
          <a:xfrm>
            <a:off x="5682342" y="2391957"/>
            <a:ext cx="2952071" cy="76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avoid them</a:t>
            </a:r>
          </a:p>
        </p:txBody>
      </p:sp>
      <p:sp>
        <p:nvSpPr>
          <p:cNvPr id="18" name="Rectangle 2">
            <a:extLst>
              <a:ext uri="{FF2B5EF4-FFF2-40B4-BE49-F238E27FC236}">
                <a16:creationId xmlns:a16="http://schemas.microsoft.com/office/drawing/2014/main" id="{6728F19B-749D-A94F-2A09-28DDB2860AE1}"/>
              </a:ext>
            </a:extLst>
          </p:cNvPr>
          <p:cNvSpPr txBox="1">
            <a:spLocks noChangeArrowheads="1"/>
          </p:cNvSpPr>
          <p:nvPr/>
        </p:nvSpPr>
        <p:spPr bwMode="auto">
          <a:xfrm>
            <a:off x="1059656" y="3014663"/>
            <a:ext cx="1938338" cy="79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those</a:t>
            </a:r>
          </a:p>
        </p:txBody>
      </p:sp>
      <p:sp>
        <p:nvSpPr>
          <p:cNvPr id="19" name="Rectangle 2">
            <a:extLst>
              <a:ext uri="{FF2B5EF4-FFF2-40B4-BE49-F238E27FC236}">
                <a16:creationId xmlns:a16="http://schemas.microsoft.com/office/drawing/2014/main" id="{84491AF5-7F2A-4E7E-43CB-BC4DF0E5B10F}"/>
              </a:ext>
            </a:extLst>
          </p:cNvPr>
          <p:cNvSpPr txBox="1">
            <a:spLocks noChangeArrowheads="1"/>
          </p:cNvSpPr>
          <p:nvPr/>
        </p:nvSpPr>
        <p:spPr bwMode="auto">
          <a:xfrm>
            <a:off x="5351163" y="3023736"/>
            <a:ext cx="3721399" cy="78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serve</a:t>
            </a:r>
          </a:p>
        </p:txBody>
      </p:sp>
      <p:sp>
        <p:nvSpPr>
          <p:cNvPr id="20" name="Rectangle 2">
            <a:extLst>
              <a:ext uri="{FF2B5EF4-FFF2-40B4-BE49-F238E27FC236}">
                <a16:creationId xmlns:a16="http://schemas.microsoft.com/office/drawing/2014/main" id="{7D5754FA-9D78-799B-67E5-6DBFA4546FDC}"/>
              </a:ext>
            </a:extLst>
          </p:cNvPr>
          <p:cNvSpPr txBox="1">
            <a:spLocks noChangeArrowheads="1"/>
          </p:cNvSpPr>
          <p:nvPr/>
        </p:nvSpPr>
        <p:spPr bwMode="auto">
          <a:xfrm>
            <a:off x="2377438" y="3659054"/>
            <a:ext cx="3101818" cy="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Christ</a:t>
            </a:r>
          </a:p>
        </p:txBody>
      </p:sp>
      <p:sp>
        <p:nvSpPr>
          <p:cNvPr id="21" name="Rectangle 2">
            <a:extLst>
              <a:ext uri="{FF2B5EF4-FFF2-40B4-BE49-F238E27FC236}">
                <a16:creationId xmlns:a16="http://schemas.microsoft.com/office/drawing/2014/main" id="{498DFFC4-8F6C-EF3C-F2A5-0CE51A26602A}"/>
              </a:ext>
            </a:extLst>
          </p:cNvPr>
          <p:cNvSpPr txBox="1">
            <a:spLocks noChangeArrowheads="1"/>
          </p:cNvSpPr>
          <p:nvPr/>
        </p:nvSpPr>
        <p:spPr bwMode="auto">
          <a:xfrm>
            <a:off x="5119687" y="3685180"/>
            <a:ext cx="3733033" cy="73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their own</a:t>
            </a:r>
          </a:p>
        </p:txBody>
      </p:sp>
      <p:sp>
        <p:nvSpPr>
          <p:cNvPr id="22" name="Rectangle 2">
            <a:extLst>
              <a:ext uri="{FF2B5EF4-FFF2-40B4-BE49-F238E27FC236}">
                <a16:creationId xmlns:a16="http://schemas.microsoft.com/office/drawing/2014/main" id="{2EB38E77-A6B3-4F6E-6247-2B6F1BBBE1C4}"/>
              </a:ext>
            </a:extLst>
          </p:cNvPr>
          <p:cNvSpPr txBox="1">
            <a:spLocks noChangeArrowheads="1"/>
          </p:cNvSpPr>
          <p:nvPr/>
        </p:nvSpPr>
        <p:spPr bwMode="auto">
          <a:xfrm>
            <a:off x="812006" y="4298156"/>
            <a:ext cx="1519238" cy="79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belly</a:t>
            </a:r>
          </a:p>
        </p:txBody>
      </p:sp>
      <p:sp>
        <p:nvSpPr>
          <p:cNvPr id="23" name="Rectangle 2">
            <a:extLst>
              <a:ext uri="{FF2B5EF4-FFF2-40B4-BE49-F238E27FC236}">
                <a16:creationId xmlns:a16="http://schemas.microsoft.com/office/drawing/2014/main" id="{97C0CCC6-55F1-AD7E-10DC-13832DFA6B68}"/>
              </a:ext>
            </a:extLst>
          </p:cNvPr>
          <p:cNvSpPr txBox="1">
            <a:spLocks noChangeArrowheads="1"/>
          </p:cNvSpPr>
          <p:nvPr/>
        </p:nvSpPr>
        <p:spPr bwMode="auto">
          <a:xfrm>
            <a:off x="3017520" y="4325261"/>
            <a:ext cx="4452461" cy="73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smooth words</a:t>
            </a:r>
          </a:p>
        </p:txBody>
      </p:sp>
      <p:sp>
        <p:nvSpPr>
          <p:cNvPr id="24" name="Rectangle 2">
            <a:extLst>
              <a:ext uri="{FF2B5EF4-FFF2-40B4-BE49-F238E27FC236}">
                <a16:creationId xmlns:a16="http://schemas.microsoft.com/office/drawing/2014/main" id="{4A4B6677-E7D4-80B5-715D-D701B6AF6D13}"/>
              </a:ext>
            </a:extLst>
          </p:cNvPr>
          <p:cNvSpPr txBox="1">
            <a:spLocks noChangeArrowheads="1"/>
          </p:cNvSpPr>
          <p:nvPr/>
        </p:nvSpPr>
        <p:spPr bwMode="auto">
          <a:xfrm>
            <a:off x="7106194" y="4295775"/>
            <a:ext cx="1194844" cy="7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p>
        </p:txBody>
      </p:sp>
      <p:sp>
        <p:nvSpPr>
          <p:cNvPr id="25" name="Rectangle 2">
            <a:extLst>
              <a:ext uri="{FF2B5EF4-FFF2-40B4-BE49-F238E27FC236}">
                <a16:creationId xmlns:a16="http://schemas.microsoft.com/office/drawing/2014/main" id="{5236DB76-56E5-C7A9-7109-8AC726D85995}"/>
              </a:ext>
            </a:extLst>
          </p:cNvPr>
          <p:cNvSpPr txBox="1">
            <a:spLocks noChangeArrowheads="1"/>
          </p:cNvSpPr>
          <p:nvPr/>
        </p:nvSpPr>
        <p:spPr bwMode="auto">
          <a:xfrm>
            <a:off x="383380" y="4939213"/>
            <a:ext cx="4184723" cy="7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flattering speech</a:t>
            </a:r>
          </a:p>
        </p:txBody>
      </p:sp>
      <p:sp>
        <p:nvSpPr>
          <p:cNvPr id="26" name="Rectangle 2">
            <a:extLst>
              <a:ext uri="{FF2B5EF4-FFF2-40B4-BE49-F238E27FC236}">
                <a16:creationId xmlns:a16="http://schemas.microsoft.com/office/drawing/2014/main" id="{F4A495AC-344A-B813-0997-EC87C410C661}"/>
              </a:ext>
            </a:extLst>
          </p:cNvPr>
          <p:cNvSpPr txBox="1">
            <a:spLocks noChangeArrowheads="1"/>
          </p:cNvSpPr>
          <p:nvPr/>
        </p:nvSpPr>
        <p:spPr bwMode="auto">
          <a:xfrm>
            <a:off x="4143375" y="4939214"/>
            <a:ext cx="4717256" cy="78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deceive the hearts</a:t>
            </a:r>
          </a:p>
        </p:txBody>
      </p:sp>
      <p:sp>
        <p:nvSpPr>
          <p:cNvPr id="27" name="Rectangle 2">
            <a:extLst>
              <a:ext uri="{FF2B5EF4-FFF2-40B4-BE49-F238E27FC236}">
                <a16:creationId xmlns:a16="http://schemas.microsoft.com/office/drawing/2014/main" id="{E08F62F5-1E62-F436-29EC-8D337E6BA65B}"/>
              </a:ext>
            </a:extLst>
          </p:cNvPr>
          <p:cNvSpPr txBox="1">
            <a:spLocks noChangeArrowheads="1"/>
          </p:cNvSpPr>
          <p:nvPr/>
        </p:nvSpPr>
        <p:spPr bwMode="auto">
          <a:xfrm>
            <a:off x="1016522" y="5553169"/>
            <a:ext cx="3474516" cy="84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simple</a:t>
            </a:r>
          </a:p>
        </p:txBody>
      </p:sp>
      <p:sp>
        <p:nvSpPr>
          <p:cNvPr id="3082" name="Rectangle 9">
            <a:extLst>
              <a:ext uri="{FF2B5EF4-FFF2-40B4-BE49-F238E27FC236}">
                <a16:creationId xmlns:a16="http://schemas.microsoft.com/office/drawing/2014/main" id="{96D91B0A-9CBC-4CAC-B18F-BC9B22B395D7}"/>
              </a:ext>
            </a:extLst>
          </p:cNvPr>
          <p:cNvSpPr>
            <a:spLocks noChangeArrowheads="1"/>
          </p:cNvSpPr>
          <p:nvPr/>
        </p:nvSpPr>
        <p:spPr bwMode="auto">
          <a:xfrm>
            <a:off x="4768769" y="2650247"/>
            <a:ext cx="3102015" cy="7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2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9" name="Rounded Rectangle 21">
            <a:extLst>
              <a:ext uri="{FF2B5EF4-FFF2-40B4-BE49-F238E27FC236}">
                <a16:creationId xmlns:a16="http://schemas.microsoft.com/office/drawing/2014/main" id="{A294F361-252D-68BE-C016-BE50004D879D}"/>
              </a:ext>
            </a:extLst>
          </p:cNvPr>
          <p:cNvSpPr/>
          <p:nvPr/>
        </p:nvSpPr>
        <p:spPr>
          <a:xfrm>
            <a:off x="1480897" y="5914352"/>
            <a:ext cx="1902691" cy="643466"/>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315414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 fill="hold"/>
                                        <p:tgtEl>
                                          <p:spTgt spid="3073"/>
                                        </p:tgtEl>
                                      </p:cBhvr>
                                    </p:cmd>
                                  </p:childTnLst>
                                </p:cTn>
                              </p:par>
                              <p:par>
                                <p:cTn id="7" presetID="23" presetClass="entr" presetSubtype="16" fill="hold" grpId="0"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750" fill="hold"/>
                                        <p:tgtEl>
                                          <p:spTgt spid="3074"/>
                                        </p:tgtEl>
                                        <p:attrNameLst>
                                          <p:attrName>ppt_w</p:attrName>
                                        </p:attrNameLst>
                                      </p:cBhvr>
                                      <p:tavLst>
                                        <p:tav tm="0">
                                          <p:val>
                                            <p:fltVal val="0"/>
                                          </p:val>
                                        </p:tav>
                                        <p:tav tm="100000">
                                          <p:val>
                                            <p:strVal val="#ppt_w"/>
                                          </p:val>
                                        </p:tav>
                                      </p:tavLst>
                                    </p:anim>
                                    <p:anim calcmode="lin" valueType="num">
                                      <p:cBhvr>
                                        <p:cTn id="10" dur="1750" fill="hold"/>
                                        <p:tgtEl>
                                          <p:spTgt spid="3074"/>
                                        </p:tgtEl>
                                        <p:attrNameLst>
                                          <p:attrName>ppt_h</p:attrName>
                                        </p:attrNameLst>
                                      </p:cBhvr>
                                      <p:tavLst>
                                        <p:tav tm="0">
                                          <p:val>
                                            <p:fltVal val="0"/>
                                          </p:val>
                                        </p:tav>
                                        <p:tav tm="100000">
                                          <p:val>
                                            <p:strVal val="#ppt_h"/>
                                          </p:val>
                                        </p:tav>
                                      </p:tavLst>
                                    </p:anim>
                                  </p:childTnLst>
                                </p:cTn>
                              </p:par>
                              <p:par>
                                <p:cTn id="11" presetID="2" presetClass="entr" presetSubtype="9" fill="hold" grpId="2"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1750" fill="hold"/>
                                        <p:tgtEl>
                                          <p:spTgt spid="3074"/>
                                        </p:tgtEl>
                                        <p:attrNameLst>
                                          <p:attrName>ppt_x</p:attrName>
                                        </p:attrNameLst>
                                      </p:cBhvr>
                                      <p:tavLst>
                                        <p:tav tm="0">
                                          <p:val>
                                            <p:strVal val="0-#ppt_w/2"/>
                                          </p:val>
                                        </p:tav>
                                        <p:tav tm="100000">
                                          <p:val>
                                            <p:strVal val="#ppt_x"/>
                                          </p:val>
                                        </p:tav>
                                      </p:tavLst>
                                    </p:anim>
                                    <p:anim calcmode="lin" valueType="num">
                                      <p:cBhvr additive="base">
                                        <p:cTn id="14" dur="175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5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5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25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5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250"/>
                                        <p:tgtEl>
                                          <p:spTgt spid="27"/>
                                        </p:tgtEl>
                                      </p:cBhvr>
                                    </p:animEffect>
                                  </p:childTnLst>
                                </p:cTn>
                              </p:par>
                              <p:par>
                                <p:cTn id="71" presetID="42" presetClass="path" presetSubtype="0" accel="50000" decel="50000" fill="hold" grpId="2" nodeType="withEffect">
                                  <p:stCondLst>
                                    <p:cond delay="0"/>
                                  </p:stCondLst>
                                  <p:childTnLst>
                                    <p:animMotion origin="layout" path="M -1.66667E-6 4.44444E-6 L -0.72934 -0.03195 " pathEditMode="relative" rAng="0" ptsTypes="AA">
                                      <p:cBhvr>
                                        <p:cTn id="72" dur="2000" fill="hold"/>
                                        <p:tgtEl>
                                          <p:spTgt spid="3"/>
                                        </p:tgtEl>
                                        <p:attrNameLst>
                                          <p:attrName>ppt_x</p:attrName>
                                          <p:attrName>ppt_y</p:attrName>
                                        </p:attrNameLst>
                                      </p:cBhvr>
                                      <p:rCtr x="-36476" y="-1597"/>
                                    </p:animMotion>
                                  </p:childTnLst>
                                </p:cTn>
                              </p:par>
                              <p:par>
                                <p:cTn id="73" presetID="42" presetClass="path" presetSubtype="0" accel="50000" decel="50000" fill="hold" grpId="2" nodeType="withEffect">
                                  <p:stCondLst>
                                    <p:cond delay="0"/>
                                  </p:stCondLst>
                                  <p:childTnLst>
                                    <p:animMotion origin="layout" path="M 2.77778E-6 -1.11111E-6 L 0.02621 -0.12454 " pathEditMode="relative" rAng="0" ptsTypes="AA">
                                      <p:cBhvr>
                                        <p:cTn id="74" dur="2000" fill="hold"/>
                                        <p:tgtEl>
                                          <p:spTgt spid="11"/>
                                        </p:tgtEl>
                                        <p:attrNameLst>
                                          <p:attrName>ppt_x</p:attrName>
                                          <p:attrName>ppt_y</p:attrName>
                                        </p:attrNameLst>
                                      </p:cBhvr>
                                      <p:rCtr x="1302" y="-6227"/>
                                    </p:animMotion>
                                  </p:childTnLst>
                                </p:cTn>
                              </p:par>
                              <p:par>
                                <p:cTn id="75" presetID="42" presetClass="path" presetSubtype="0" accel="50000" decel="50000" fill="hold" grpId="2" nodeType="withEffect">
                                  <p:stCondLst>
                                    <p:cond delay="0"/>
                                  </p:stCondLst>
                                  <p:childTnLst>
                                    <p:animMotion origin="layout" path="M -2.22222E-6 3.7037E-7 L -0.26632 -0.03102 " pathEditMode="relative" rAng="0" ptsTypes="AA">
                                      <p:cBhvr>
                                        <p:cTn id="76" dur="2000" fill="hold"/>
                                        <p:tgtEl>
                                          <p:spTgt spid="12"/>
                                        </p:tgtEl>
                                        <p:attrNameLst>
                                          <p:attrName>ppt_x</p:attrName>
                                          <p:attrName>ppt_y</p:attrName>
                                        </p:attrNameLst>
                                      </p:cBhvr>
                                      <p:rCtr x="-13316" y="-1551"/>
                                    </p:animMotion>
                                  </p:childTnLst>
                                </p:cTn>
                              </p:par>
                              <p:par>
                                <p:cTn id="77" presetID="42" presetClass="path" presetSubtype="0" accel="50000" decel="50000" fill="hold" grpId="2" nodeType="withEffect">
                                  <p:stCondLst>
                                    <p:cond delay="0"/>
                                  </p:stCondLst>
                                  <p:childTnLst>
                                    <p:animMotion origin="layout" path="M -4.16667E-6 3.7037E-7 L 0.5198 -0.12546 " pathEditMode="relative" rAng="0" ptsTypes="AA">
                                      <p:cBhvr>
                                        <p:cTn id="78" dur="2000" fill="hold"/>
                                        <p:tgtEl>
                                          <p:spTgt spid="13"/>
                                        </p:tgtEl>
                                        <p:attrNameLst>
                                          <p:attrName>ppt_x</p:attrName>
                                          <p:attrName>ppt_y</p:attrName>
                                        </p:attrNameLst>
                                      </p:cBhvr>
                                      <p:rCtr x="25990" y="-6273"/>
                                    </p:animMotion>
                                  </p:childTnLst>
                                </p:cTn>
                              </p:par>
                              <p:par>
                                <p:cTn id="79" presetID="42" presetClass="path" presetSubtype="0" accel="50000" decel="50000" fill="hold" grpId="2" nodeType="withEffect">
                                  <p:stCondLst>
                                    <p:cond delay="0"/>
                                  </p:stCondLst>
                                  <p:childTnLst>
                                    <p:animMotion origin="layout" path="M 3.61111E-6 4.81481E-6 L -0.19271 -0.03125 " pathEditMode="relative" rAng="0" ptsTypes="AA">
                                      <p:cBhvr>
                                        <p:cTn id="80" dur="2000" fill="hold"/>
                                        <p:tgtEl>
                                          <p:spTgt spid="14"/>
                                        </p:tgtEl>
                                        <p:attrNameLst>
                                          <p:attrName>ppt_x</p:attrName>
                                          <p:attrName>ppt_y</p:attrName>
                                        </p:attrNameLst>
                                      </p:cBhvr>
                                      <p:rCtr x="-9635" y="-1574"/>
                                    </p:animMotion>
                                  </p:childTnLst>
                                </p:cTn>
                              </p:par>
                              <p:par>
                                <p:cTn id="81" presetID="42" presetClass="path" presetSubtype="0" accel="50000" decel="50000" fill="hold" grpId="2" nodeType="withEffect">
                                  <p:stCondLst>
                                    <p:cond delay="0"/>
                                  </p:stCondLst>
                                  <p:childTnLst>
                                    <p:animMotion origin="layout" path="M -1.94444E-6 3.7037E-7 L -0.28611 -0.03171 " pathEditMode="relative" rAng="0" ptsTypes="AA">
                                      <p:cBhvr>
                                        <p:cTn id="82" dur="2000" fill="hold"/>
                                        <p:tgtEl>
                                          <p:spTgt spid="15"/>
                                        </p:tgtEl>
                                        <p:attrNameLst>
                                          <p:attrName>ppt_x</p:attrName>
                                          <p:attrName>ppt_y</p:attrName>
                                        </p:attrNameLst>
                                      </p:cBhvr>
                                      <p:rCtr x="-14306" y="-1597"/>
                                    </p:animMotion>
                                  </p:childTnLst>
                                </p:cTn>
                              </p:par>
                              <p:par>
                                <p:cTn id="83" presetID="42" presetClass="path" presetSubtype="0" accel="50000" decel="50000" fill="hold" grpId="2" nodeType="withEffect">
                                  <p:stCondLst>
                                    <p:cond delay="0"/>
                                  </p:stCondLst>
                                  <p:childTnLst>
                                    <p:animMotion origin="layout" path="M -2.77778E-6 3.33333E-6 L 0.40973 -0.12547 " pathEditMode="relative" rAng="0" ptsTypes="AA">
                                      <p:cBhvr>
                                        <p:cTn id="84" dur="2000" fill="hold"/>
                                        <p:tgtEl>
                                          <p:spTgt spid="16"/>
                                        </p:tgtEl>
                                        <p:attrNameLst>
                                          <p:attrName>ppt_x</p:attrName>
                                          <p:attrName>ppt_y</p:attrName>
                                        </p:attrNameLst>
                                      </p:cBhvr>
                                      <p:rCtr x="20486" y="-6273"/>
                                    </p:animMotion>
                                  </p:childTnLst>
                                </p:cTn>
                              </p:par>
                              <p:par>
                                <p:cTn id="85" presetID="42" presetClass="path" presetSubtype="0" accel="50000" decel="50000" fill="hold" grpId="2" nodeType="withEffect">
                                  <p:stCondLst>
                                    <p:cond delay="0"/>
                                  </p:stCondLst>
                                  <p:childTnLst>
                                    <p:animMotion origin="layout" path="M -2.5E-6 1.85185E-6 L 0.01563 -0.31158 " pathEditMode="relative" rAng="0" ptsTypes="AA">
                                      <p:cBhvr>
                                        <p:cTn id="86" dur="2000" fill="hold"/>
                                        <p:tgtEl>
                                          <p:spTgt spid="17"/>
                                        </p:tgtEl>
                                        <p:attrNameLst>
                                          <p:attrName>ppt_x</p:attrName>
                                          <p:attrName>ppt_y</p:attrName>
                                        </p:attrNameLst>
                                      </p:cBhvr>
                                      <p:rCtr x="781" y="-15579"/>
                                    </p:animMotion>
                                  </p:childTnLst>
                                </p:cTn>
                              </p:par>
                              <p:par>
                                <p:cTn id="87" presetID="42" presetClass="path" presetSubtype="0" accel="50000" decel="50000" fill="hold" grpId="2" nodeType="withEffect">
                                  <p:stCondLst>
                                    <p:cond delay="0"/>
                                  </p:stCondLst>
                                  <p:childTnLst>
                                    <p:animMotion origin="layout" path="M 5E-6 4.81481E-6 L -0.06667 -0.05788 " pathEditMode="relative" rAng="0" ptsTypes="AA">
                                      <p:cBhvr>
                                        <p:cTn id="88" dur="2000" fill="hold"/>
                                        <p:tgtEl>
                                          <p:spTgt spid="18"/>
                                        </p:tgtEl>
                                        <p:attrNameLst>
                                          <p:attrName>ppt_x</p:attrName>
                                          <p:attrName>ppt_y</p:attrName>
                                        </p:attrNameLst>
                                      </p:cBhvr>
                                      <p:rCtr x="-3333" y="-2894"/>
                                    </p:animMotion>
                                  </p:childTnLst>
                                </p:cTn>
                              </p:par>
                              <p:par>
                                <p:cTn id="89" presetID="42" presetClass="path" presetSubtype="0" accel="50000" decel="50000" fill="hold" grpId="2" nodeType="withEffect">
                                  <p:stCondLst>
                                    <p:cond delay="0"/>
                                  </p:stCondLst>
                                  <p:childTnLst>
                                    <p:animMotion origin="layout" path="M 4.72222E-6 1.85185E-6 L -0.40174 -0.05857 " pathEditMode="relative" rAng="0" ptsTypes="AA">
                                      <p:cBhvr>
                                        <p:cTn id="90" dur="2000" fill="hold"/>
                                        <p:tgtEl>
                                          <p:spTgt spid="19"/>
                                        </p:tgtEl>
                                        <p:attrNameLst>
                                          <p:attrName>ppt_x</p:attrName>
                                          <p:attrName>ppt_y</p:attrName>
                                        </p:attrNameLst>
                                      </p:cBhvr>
                                      <p:rCtr x="-20087" y="-2940"/>
                                    </p:animMotion>
                                  </p:childTnLst>
                                </p:cTn>
                              </p:par>
                              <p:par>
                                <p:cTn id="91" presetID="42" presetClass="path" presetSubtype="0" accel="50000" decel="50000" fill="hold" grpId="2" nodeType="withEffect">
                                  <p:stCondLst>
                                    <p:cond delay="0"/>
                                  </p:stCondLst>
                                  <p:childTnLst>
                                    <p:animMotion origin="layout" path="M -3.88889E-6 4.81481E-6 L 0.26198 -0.15186 " pathEditMode="relative" rAng="0" ptsTypes="AA">
                                      <p:cBhvr>
                                        <p:cTn id="92" dur="2000" fill="hold"/>
                                        <p:tgtEl>
                                          <p:spTgt spid="20"/>
                                        </p:tgtEl>
                                        <p:attrNameLst>
                                          <p:attrName>ppt_x</p:attrName>
                                          <p:attrName>ppt_y</p:attrName>
                                        </p:attrNameLst>
                                      </p:cBhvr>
                                      <p:rCtr x="13090" y="-7593"/>
                                    </p:animMotion>
                                  </p:childTnLst>
                                </p:cTn>
                              </p:par>
                              <p:par>
                                <p:cTn id="93" presetID="42" presetClass="path" presetSubtype="0" accel="50000" decel="50000" fill="hold" grpId="2" nodeType="withEffect">
                                  <p:stCondLst>
                                    <p:cond delay="0"/>
                                  </p:stCondLst>
                                  <p:childTnLst>
                                    <p:animMotion origin="layout" path="M -2.5E-6 -2.22222E-6 L -0.09826 -0.0581 " pathEditMode="relative" rAng="0" ptsTypes="AA">
                                      <p:cBhvr>
                                        <p:cTn id="94" dur="2000" fill="hold"/>
                                        <p:tgtEl>
                                          <p:spTgt spid="21"/>
                                        </p:tgtEl>
                                        <p:attrNameLst>
                                          <p:attrName>ppt_x</p:attrName>
                                          <p:attrName>ppt_y</p:attrName>
                                        </p:attrNameLst>
                                      </p:cBhvr>
                                      <p:rCtr x="-4913" y="-2917"/>
                                    </p:animMotion>
                                  </p:childTnLst>
                                </p:cTn>
                              </p:par>
                              <p:par>
                                <p:cTn id="95" presetID="42" presetClass="path" presetSubtype="0" accel="50000" decel="50000" fill="hold" grpId="2" nodeType="withEffect">
                                  <p:stCondLst>
                                    <p:cond delay="0"/>
                                  </p:stCondLst>
                                  <p:childTnLst>
                                    <p:animMotion origin="layout" path="M 5E-6 -7.40741E-7 L 0.73143 -0.15162 " pathEditMode="relative" rAng="0" ptsTypes="AA">
                                      <p:cBhvr>
                                        <p:cTn id="96" dur="2000" fill="hold"/>
                                        <p:tgtEl>
                                          <p:spTgt spid="22"/>
                                        </p:tgtEl>
                                        <p:attrNameLst>
                                          <p:attrName>ppt_x</p:attrName>
                                          <p:attrName>ppt_y</p:attrName>
                                        </p:attrNameLst>
                                      </p:cBhvr>
                                      <p:rCtr x="36562" y="-7593"/>
                                    </p:animMotion>
                                  </p:childTnLst>
                                </p:cTn>
                              </p:par>
                              <p:par>
                                <p:cTn id="97" presetID="42" presetClass="path" presetSubtype="0" accel="50000" decel="50000" fill="hold" grpId="2" nodeType="withEffect">
                                  <p:stCondLst>
                                    <p:cond delay="0"/>
                                  </p:stCondLst>
                                  <p:childTnLst>
                                    <p:animMotion origin="layout" path="M 2.5E-6 -7.40741E-7 L -0.22865 -0.0581 " pathEditMode="relative" rAng="0" ptsTypes="AA">
                                      <p:cBhvr>
                                        <p:cTn id="98" dur="2000" fill="hold"/>
                                        <p:tgtEl>
                                          <p:spTgt spid="23"/>
                                        </p:tgtEl>
                                        <p:attrNameLst>
                                          <p:attrName>ppt_x</p:attrName>
                                          <p:attrName>ppt_y</p:attrName>
                                        </p:attrNameLst>
                                      </p:cBhvr>
                                      <p:rCtr x="-11441" y="-2917"/>
                                    </p:animMotion>
                                  </p:childTnLst>
                                </p:cTn>
                              </p:par>
                              <p:par>
                                <p:cTn id="99" presetID="42" presetClass="path" presetSubtype="0" accel="50000" decel="50000" fill="hold" grpId="2" nodeType="withEffect">
                                  <p:stCondLst>
                                    <p:cond delay="0"/>
                                  </p:stCondLst>
                                  <p:childTnLst>
                                    <p:animMotion origin="layout" path="M -1.11111E-6 7.40741E-7 L -0.65642 0.03449 " pathEditMode="relative" rAng="0" ptsTypes="AA">
                                      <p:cBhvr>
                                        <p:cTn id="100" dur="2000" fill="hold"/>
                                        <p:tgtEl>
                                          <p:spTgt spid="24"/>
                                        </p:tgtEl>
                                        <p:attrNameLst>
                                          <p:attrName>ppt_x</p:attrName>
                                          <p:attrName>ppt_y</p:attrName>
                                        </p:attrNameLst>
                                      </p:cBhvr>
                                      <p:rCtr x="-32830" y="1713"/>
                                    </p:animMotion>
                                  </p:childTnLst>
                                </p:cTn>
                              </p:par>
                              <p:par>
                                <p:cTn id="101" presetID="42" presetClass="path" presetSubtype="0" accel="50000" decel="50000" fill="hold" grpId="2" nodeType="withEffect">
                                  <p:stCondLst>
                                    <p:cond delay="0"/>
                                  </p:stCondLst>
                                  <p:childTnLst>
                                    <p:animMotion origin="layout" path="M 2.77778E-7 7.40741E-7 L 0.17708 -0.05903 " pathEditMode="relative" rAng="0" ptsTypes="AA">
                                      <p:cBhvr>
                                        <p:cTn id="102" dur="2000" fill="hold"/>
                                        <p:tgtEl>
                                          <p:spTgt spid="25"/>
                                        </p:tgtEl>
                                        <p:attrNameLst>
                                          <p:attrName>ppt_x</p:attrName>
                                          <p:attrName>ppt_y</p:attrName>
                                        </p:attrNameLst>
                                      </p:cBhvr>
                                      <p:rCtr x="8854" y="-2963"/>
                                    </p:animMotion>
                                  </p:childTnLst>
                                </p:cTn>
                              </p:par>
                              <p:par>
                                <p:cTn id="103" presetID="42" presetClass="path" presetSubtype="0" accel="50000" decel="50000" fill="hold" grpId="2" nodeType="withEffect">
                                  <p:stCondLst>
                                    <p:cond delay="0"/>
                                  </p:stCondLst>
                                  <p:childTnLst>
                                    <p:animMotion origin="layout" path="M 2.5E-6 -4.81481E-6 L -0.31354 0.12848 " pathEditMode="relative" rAng="0" ptsTypes="AA">
                                      <p:cBhvr>
                                        <p:cTn id="104" dur="2000" fill="hold"/>
                                        <p:tgtEl>
                                          <p:spTgt spid="26"/>
                                        </p:tgtEl>
                                        <p:attrNameLst>
                                          <p:attrName>ppt_x</p:attrName>
                                          <p:attrName>ppt_y</p:attrName>
                                        </p:attrNameLst>
                                      </p:cBhvr>
                                      <p:rCtr x="-15677" y="6412"/>
                                    </p:animMotion>
                                  </p:childTnLst>
                                </p:cTn>
                              </p:par>
                              <p:par>
                                <p:cTn id="105" presetID="42" presetClass="path" presetSubtype="0" accel="50000" decel="50000" fill="hold" grpId="2" nodeType="withEffect">
                                  <p:stCondLst>
                                    <p:cond delay="0"/>
                                  </p:stCondLst>
                                  <p:childTnLst>
                                    <p:animMotion origin="layout" path="M -1.66667E-6 3.7037E-6 L 0.49149 0.03426 " pathEditMode="relative" rAng="0" ptsTypes="AA">
                                      <p:cBhvr>
                                        <p:cTn id="106" dur="2000" fill="hold"/>
                                        <p:tgtEl>
                                          <p:spTgt spid="27"/>
                                        </p:tgtEl>
                                        <p:attrNameLst>
                                          <p:attrName>ppt_x</p:attrName>
                                          <p:attrName>ppt_y</p:attrName>
                                        </p:attrNameLst>
                                      </p:cBhvr>
                                      <p:rCtr x="24566" y="1713"/>
                                    </p:animMotion>
                                  </p:childTnLst>
                                </p:cTn>
                              </p:par>
                              <p:par>
                                <p:cTn id="107" presetID="10" presetClass="exit" presetSubtype="0" fill="hold" grpId="1" nodeType="withEffect">
                                  <p:stCondLst>
                                    <p:cond delay="0"/>
                                  </p:stCondLst>
                                  <p:childTnLst>
                                    <p:animEffect transition="out" filter="fade">
                                      <p:cBhvr>
                                        <p:cTn id="108" dur="1250"/>
                                        <p:tgtEl>
                                          <p:spTgt spid="3074"/>
                                        </p:tgtEl>
                                      </p:cBhvr>
                                    </p:animEffect>
                                    <p:set>
                                      <p:cBhvr>
                                        <p:cTn id="109" dur="1" fill="hold">
                                          <p:stCondLst>
                                            <p:cond delay="1249"/>
                                          </p:stCondLst>
                                        </p:cTn>
                                        <p:tgtEl>
                                          <p:spTgt spid="3074"/>
                                        </p:tgtEl>
                                        <p:attrNameLst>
                                          <p:attrName>style.visibility</p:attrName>
                                        </p:attrNameLst>
                                      </p:cBhvr>
                                      <p:to>
                                        <p:strVal val="hidden"/>
                                      </p:to>
                                    </p:set>
                                  </p:childTnLst>
                                </p:cTn>
                              </p:par>
                            </p:childTnLst>
                          </p:cTn>
                        </p:par>
                        <p:par>
                          <p:cTn id="110" fill="hold">
                            <p:stCondLst>
                              <p:cond delay="2000"/>
                            </p:stCondLst>
                            <p:childTnLst>
                              <p:par>
                                <p:cTn id="111" presetID="10" presetClass="entr" presetSubtype="0" fill="hold" grpId="0" nodeType="after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fade">
                                      <p:cBhvr>
                                        <p:cTn id="113" dur="250"/>
                                        <p:tgtEl>
                                          <p:spTgt spid="2"/>
                                        </p:tgtEl>
                                      </p:cBhvr>
                                    </p:animEffect>
                                  </p:childTnLst>
                                </p:cTn>
                              </p:par>
                              <p:par>
                                <p:cTn id="114" presetID="10" presetClass="exit" presetSubtype="0" fill="hold" grpId="1" nodeType="withEffect">
                                  <p:stCondLst>
                                    <p:cond delay="0"/>
                                  </p:stCondLst>
                                  <p:childTnLst>
                                    <p:animEffect transition="out" filter="fade">
                                      <p:cBhvr>
                                        <p:cTn id="115" dur="500"/>
                                        <p:tgtEl>
                                          <p:spTgt spid="3"/>
                                        </p:tgtEl>
                                      </p:cBhvr>
                                    </p:animEffect>
                                    <p:set>
                                      <p:cBhvr>
                                        <p:cTn id="116" dur="1" fill="hold">
                                          <p:stCondLst>
                                            <p:cond delay="499"/>
                                          </p:stCondLst>
                                        </p:cTn>
                                        <p:tgtEl>
                                          <p:spTgt spid="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3"/>
                                        </p:tgtEl>
                                      </p:cBhvr>
                                    </p:animEffect>
                                    <p:set>
                                      <p:cBhvr>
                                        <p:cTn id="128" dur="1" fill="hold">
                                          <p:stCondLst>
                                            <p:cond delay="499"/>
                                          </p:stCondLst>
                                        </p:cTn>
                                        <p:tgtEl>
                                          <p:spTgt spid="13"/>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5"/>
                                        </p:tgtEl>
                                      </p:cBhvr>
                                    </p:animEffect>
                                    <p:set>
                                      <p:cBhvr>
                                        <p:cTn id="161" dur="1" fill="hold">
                                          <p:stCondLst>
                                            <p:cond delay="499"/>
                                          </p:stCondLst>
                                        </p:cTn>
                                        <p:tgtEl>
                                          <p:spTgt spid="25"/>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6"/>
                                        </p:tgtEl>
                                      </p:cBhvr>
                                    </p:animEffect>
                                    <p:set>
                                      <p:cBhvr>
                                        <p:cTn id="164" dur="1" fill="hold">
                                          <p:stCondLst>
                                            <p:cond delay="499"/>
                                          </p:stCondLst>
                                        </p:cTn>
                                        <p:tgtEl>
                                          <p:spTgt spid="26"/>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childTnLst>
                          </p:cTn>
                        </p:par>
                        <p:par>
                          <p:cTn id="168" fill="hold">
                            <p:stCondLst>
                              <p:cond delay="2500"/>
                            </p:stCondLst>
                            <p:childTnLst>
                              <p:par>
                                <p:cTn id="169" presetID="2" presetClass="entr" presetSubtype="8" fill="hold" nodeType="afterEffect">
                                  <p:stCondLst>
                                    <p:cond delay="0"/>
                                  </p:stCondLst>
                                  <p:childTnLst>
                                    <p:set>
                                      <p:cBhvr>
                                        <p:cTn id="170" dur="1" fill="hold">
                                          <p:stCondLst>
                                            <p:cond delay="0"/>
                                          </p:stCondLst>
                                        </p:cTn>
                                        <p:tgtEl>
                                          <p:spTgt spid="6">
                                            <p:txEl>
                                              <p:pRg st="0" end="0"/>
                                            </p:txEl>
                                          </p:spTgt>
                                        </p:tgtEl>
                                        <p:attrNameLst>
                                          <p:attrName>style.visibility</p:attrName>
                                        </p:attrNameLst>
                                      </p:cBhvr>
                                      <p:to>
                                        <p:strVal val="visible"/>
                                      </p:to>
                                    </p:set>
                                    <p:anim calcmode="lin" valueType="num">
                                      <p:cBhvr additive="base">
                                        <p:cTn id="17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72" dur="500" fill="hold"/>
                                        <p:tgtEl>
                                          <p:spTgt spid="6">
                                            <p:txEl>
                                              <p:pRg st="0" end="0"/>
                                            </p:txEl>
                                          </p:spTgt>
                                        </p:tgtEl>
                                        <p:attrNameLst>
                                          <p:attrName>ppt_y</p:attrName>
                                        </p:attrNameLst>
                                      </p:cBhvr>
                                      <p:tavLst>
                                        <p:tav tm="0">
                                          <p:val>
                                            <p:strVal val="#ppt_y"/>
                                          </p:val>
                                        </p:tav>
                                        <p:tav tm="100000">
                                          <p:val>
                                            <p:strVal val="#ppt_y"/>
                                          </p:val>
                                        </p:tav>
                                      </p:tavLst>
                                    </p:anim>
                                  </p:childTnLst>
                                </p:cTn>
                              </p:par>
                              <p:par>
                                <p:cTn id="173" presetID="2" presetClass="entr" presetSubtype="8" fill="hold" nodeType="withEffect">
                                  <p:stCondLst>
                                    <p:cond delay="400"/>
                                  </p:stCondLst>
                                  <p:childTnLst>
                                    <p:set>
                                      <p:cBhvr>
                                        <p:cTn id="174" dur="1" fill="hold">
                                          <p:stCondLst>
                                            <p:cond delay="0"/>
                                          </p:stCondLst>
                                        </p:cTn>
                                        <p:tgtEl>
                                          <p:spTgt spid="4">
                                            <p:txEl>
                                              <p:pRg st="0" end="0"/>
                                            </p:txEl>
                                          </p:spTgt>
                                        </p:tgtEl>
                                        <p:attrNameLst>
                                          <p:attrName>style.visibility</p:attrName>
                                        </p:attrNameLst>
                                      </p:cBhvr>
                                      <p:to>
                                        <p:strVal val="visible"/>
                                      </p:to>
                                    </p:set>
                                    <p:anim calcmode="lin" valueType="num">
                                      <p:cBhvr additive="base">
                                        <p:cTn id="17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76"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77" fill="hold">
                            <p:stCondLst>
                              <p:cond delay="3400"/>
                            </p:stCondLst>
                            <p:childTnLst>
                              <p:par>
                                <p:cTn id="178" presetID="22" presetClass="entr" presetSubtype="8" fill="hold" grpId="0" nodeType="afterEffect">
                                  <p:stCondLst>
                                    <p:cond delay="0"/>
                                  </p:stCondLst>
                                  <p:childTnLst>
                                    <p:set>
                                      <p:cBhvr>
                                        <p:cTn id="179" dur="1" fill="hold">
                                          <p:stCondLst>
                                            <p:cond delay="0"/>
                                          </p:stCondLst>
                                        </p:cTn>
                                        <p:tgtEl>
                                          <p:spTgt spid="9"/>
                                        </p:tgtEl>
                                        <p:attrNameLst>
                                          <p:attrName>style.visibility</p:attrName>
                                        </p:attrNameLst>
                                      </p:cBhvr>
                                      <p:to>
                                        <p:strVal val="visible"/>
                                      </p:to>
                                    </p:set>
                                    <p:animEffect transition="in" filter="wipe(left)">
                                      <p:cBhvr>
                                        <p:cTn id="180" dur="500"/>
                                        <p:tgtEl>
                                          <p:spTgt spid="9"/>
                                        </p:tgtEl>
                                      </p:cBhvr>
                                    </p:animEffect>
                                  </p:childTnLst>
                                </p:cTn>
                              </p:par>
                            </p:childTnLst>
                          </p:cTn>
                        </p:par>
                        <p:par>
                          <p:cTn id="181" fill="hold">
                            <p:stCondLst>
                              <p:cond delay="3900"/>
                            </p:stCondLst>
                            <p:childTnLst>
                              <p:par>
                                <p:cTn id="182" presetID="22" presetClass="entr" presetSubtype="1" fill="hold" grpId="0" nodeType="afterEffect">
                                  <p:stCondLst>
                                    <p:cond delay="0"/>
                                  </p:stCondLst>
                                  <p:childTnLst>
                                    <p:set>
                                      <p:cBhvr>
                                        <p:cTn id="183" dur="1" fill="hold">
                                          <p:stCondLst>
                                            <p:cond delay="0"/>
                                          </p:stCondLst>
                                        </p:cTn>
                                        <p:tgtEl>
                                          <p:spTgt spid="5"/>
                                        </p:tgtEl>
                                        <p:attrNameLst>
                                          <p:attrName>style.visibility</p:attrName>
                                        </p:attrNameLst>
                                      </p:cBhvr>
                                      <p:to>
                                        <p:strVal val="visible"/>
                                      </p:to>
                                    </p:set>
                                    <p:animEffect transition="in" filter="wipe(up)">
                                      <p:cBhvr>
                                        <p:cTn id="184" dur="500"/>
                                        <p:tgtEl>
                                          <p:spTgt spid="5"/>
                                        </p:tgtEl>
                                      </p:cBhvr>
                                    </p:animEffect>
                                  </p:childTnLst>
                                </p:cTn>
                              </p:par>
                              <p:par>
                                <p:cTn id="185" presetID="22" presetClass="entr" presetSubtype="8" fill="hold" grpId="0" nodeType="withEffect">
                                  <p:stCondLst>
                                    <p:cond delay="400"/>
                                  </p:stCondLst>
                                  <p:childTnLst>
                                    <p:set>
                                      <p:cBhvr>
                                        <p:cTn id="186" dur="1" fill="hold">
                                          <p:stCondLst>
                                            <p:cond delay="0"/>
                                          </p:stCondLst>
                                        </p:cTn>
                                        <p:tgtEl>
                                          <p:spTgt spid="10"/>
                                        </p:tgtEl>
                                        <p:attrNameLst>
                                          <p:attrName>style.visibility</p:attrName>
                                        </p:attrNameLst>
                                      </p:cBhvr>
                                      <p:to>
                                        <p:strVal val="visible"/>
                                      </p:to>
                                    </p:set>
                                    <p:animEffect transition="in" filter="wipe(left)">
                                      <p:cBhvr>
                                        <p:cTn id="187" dur="500"/>
                                        <p:tgtEl>
                                          <p:spTgt spid="10"/>
                                        </p:tgtEl>
                                      </p:cBhvr>
                                    </p:animEffect>
                                  </p:childTnLst>
                                </p:cTn>
                              </p:par>
                            </p:childTnLst>
                          </p:cTn>
                        </p:par>
                      </p:childTnLst>
                    </p:cTn>
                  </p:par>
                  <p:par>
                    <p:cTn id="188" fill="hold">
                      <p:stCondLst>
                        <p:cond delay="indefinite"/>
                      </p:stCondLst>
                      <p:childTnLst>
                        <p:par>
                          <p:cTn id="189" fill="hold">
                            <p:stCondLst>
                              <p:cond delay="0"/>
                            </p:stCondLst>
                            <p:childTnLst>
                              <p:par>
                                <p:cTn id="190" presetID="0" presetClass="entr" presetSubtype="0" fill="hold" grpId="0" nodeType="clickEffect">
                                  <p:stCondLst>
                                    <p:cond delay="0"/>
                                  </p:stCondLst>
                                  <p:childTnLst>
                                    <p:set>
                                      <p:cBhvr>
                                        <p:cTn id="191" dur="1" fill="hold">
                                          <p:stCondLst>
                                            <p:cond delay="0"/>
                                          </p:stCondLst>
                                        </p:cTn>
                                        <p:tgtEl>
                                          <p:spTgt spid="28"/>
                                        </p:tgtEl>
                                        <p:attrNameLst>
                                          <p:attrName>style.visibility</p:attrName>
                                        </p:attrNameLst>
                                      </p:cBhvr>
                                      <p:to>
                                        <p:strVal val="visible"/>
                                      </p:to>
                                    </p:set>
                                    <p:animEffect transition="in" filter="dissolve">
                                      <p:cBhvr>
                                        <p:cTn id="192" dur="500">
                                          <p:stCondLst>
                                            <p:cond delay="0"/>
                                          </p:stCondLst>
                                        </p:cTn>
                                        <p:tgtEl>
                                          <p:spTgt spid="28"/>
                                        </p:tgtEl>
                                      </p:cBhvr>
                                    </p:animEffect>
                                    <p:anim to="" calcmode="lin" valueType="num">
                                      <p:cBhvr>
                                        <p:cTn id="193"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194"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195" presetID="0" presetClass="entr" presetSubtype="0" fill="hold" grpId="0" nodeType="withEffect">
                                  <p:stCondLst>
                                    <p:cond delay="250"/>
                                  </p:stCondLst>
                                  <p:iterate type="lt">
                                    <p:tmPct val="10000"/>
                                  </p:iterate>
                                  <p:childTnLst>
                                    <p:set>
                                      <p:cBhvr>
                                        <p:cTn id="196" dur="1" fill="hold">
                                          <p:stCondLst>
                                            <p:cond delay="0"/>
                                          </p:stCondLst>
                                        </p:cTn>
                                        <p:tgtEl>
                                          <p:spTgt spid="3082"/>
                                        </p:tgtEl>
                                        <p:attrNameLst>
                                          <p:attrName>style.visibility</p:attrName>
                                        </p:attrNameLst>
                                      </p:cBhvr>
                                      <p:to>
                                        <p:strVal val="visible"/>
                                      </p:to>
                                    </p:set>
                                    <p:animEffect transition="in" filter="dissolve">
                                      <p:cBhvr>
                                        <p:cTn id="197" dur="500">
                                          <p:stCondLst>
                                            <p:cond delay="0"/>
                                          </p:stCondLst>
                                        </p:cTn>
                                        <p:tgtEl>
                                          <p:spTgt spid="3082"/>
                                        </p:tgtEl>
                                      </p:cBhvr>
                                    </p:animEffect>
                                    <p:anim to="" calcmode="lin" valueType="num">
                                      <p:cBhvr>
                                        <p:cTn id="198" dur="500" fill="hold">
                                          <p:stCondLst>
                                            <p:cond delay="0"/>
                                          </p:stCondLst>
                                        </p:cTn>
                                        <p:tgtEl>
                                          <p:spTgt spid="3082"/>
                                        </p:tgtEl>
                                        <p:attrNameLst>
                                          <p:attrName>ppt_w</p:attrName>
                                        </p:attrNameLst>
                                      </p:cBhvr>
                                      <p:tavLst>
                                        <p:tav tm="0">
                                          <p:val>
                                            <p:strVal val="#ppt_w*4"/>
                                          </p:val>
                                        </p:tav>
                                        <p:tav tm="100000">
                                          <p:val>
                                            <p:strVal val="#ppt_w"/>
                                          </p:val>
                                        </p:tav>
                                      </p:tavLst>
                                    </p:anim>
                                    <p:anim to="" calcmode="lin" valueType="num">
                                      <p:cBhvr>
                                        <p:cTn id="199" dur="500" fill="hold">
                                          <p:stCondLst>
                                            <p:cond delay="0"/>
                                          </p:stCondLst>
                                        </p:cTn>
                                        <p:tgtEl>
                                          <p:spTgt spid="3082"/>
                                        </p:tgtEl>
                                        <p:attrNameLst>
                                          <p:attrName>ppt_h</p:attrName>
                                        </p:attrNameLst>
                                      </p:cBhvr>
                                      <p:tavLst>
                                        <p:tav tm="0">
                                          <p:val>
                                            <p:strVal val="#ppt_h*4"/>
                                          </p:val>
                                        </p:tav>
                                        <p:tav tm="100000">
                                          <p:val>
                                            <p:strVal val="#ppt_h"/>
                                          </p:val>
                                        </p:tav>
                                      </p:tavLst>
                                    </p:anim>
                                  </p:childTnLst>
                                </p:cTn>
                              </p:par>
                            </p:childTnLst>
                          </p:cTn>
                        </p:par>
                        <p:par>
                          <p:cTn id="200" fill="hold">
                            <p:stCondLst>
                              <p:cond delay="1250"/>
                            </p:stCondLst>
                            <p:childTnLst>
                              <p:par>
                                <p:cTn id="201" presetID="26" presetClass="emph" presetSubtype="0" fill="hold" grpId="1" nodeType="afterEffect">
                                  <p:stCondLst>
                                    <p:cond delay="0"/>
                                  </p:stCondLst>
                                  <p:iterate type="lt">
                                    <p:tmPct val="0"/>
                                  </p:iterate>
                                  <p:childTnLst>
                                    <p:animEffect transition="out" filter="fade">
                                      <p:cBhvr>
                                        <p:cTn id="202" dur="500" tmFilter="0, 0; .2, .5; .8, .5; 1, 0"/>
                                        <p:tgtEl>
                                          <p:spTgt spid="3082"/>
                                        </p:tgtEl>
                                      </p:cBhvr>
                                    </p:animEffect>
                                    <p:animScale>
                                      <p:cBhvr>
                                        <p:cTn id="203" dur="250" autoRev="1" fill="hold"/>
                                        <p:tgtEl>
                                          <p:spTgt spid="3082"/>
                                        </p:tgtEl>
                                      </p:cBhvr>
                                      <p:by x="105000" y="105000"/>
                                    </p:animScale>
                                  </p:childTnLst>
                                </p:cTn>
                              </p:par>
                              <p:par>
                                <p:cTn id="204" presetID="22" presetClass="entr" presetSubtype="1" fill="hold" grpId="0" nodeType="withEffect">
                                  <p:stCondLst>
                                    <p:cond delay="250"/>
                                  </p:stCondLst>
                                  <p:childTnLst>
                                    <p:set>
                                      <p:cBhvr>
                                        <p:cTn id="205" dur="1" fill="hold">
                                          <p:stCondLst>
                                            <p:cond delay="0"/>
                                          </p:stCondLst>
                                        </p:cTn>
                                        <p:tgtEl>
                                          <p:spTgt spid="7"/>
                                        </p:tgtEl>
                                        <p:attrNameLst>
                                          <p:attrName>style.visibility</p:attrName>
                                        </p:attrNameLst>
                                      </p:cBhvr>
                                      <p:to>
                                        <p:strVal val="visible"/>
                                      </p:to>
                                    </p:set>
                                    <p:animEffect transition="in" filter="wipe(up)">
                                      <p:cBhvr>
                                        <p:cTn id="206" dur="500"/>
                                        <p:tgtEl>
                                          <p:spTgt spid="7"/>
                                        </p:tgtEl>
                                      </p:cBhvr>
                                    </p:animEffect>
                                  </p:childTnLst>
                                </p:cTn>
                              </p:par>
                            </p:childTnLst>
                          </p:cTn>
                        </p:par>
                        <p:par>
                          <p:cTn id="207" fill="hold">
                            <p:stCondLst>
                              <p:cond delay="2000"/>
                            </p:stCondLst>
                            <p:childTnLst>
                              <p:par>
                                <p:cTn id="208" presetID="22" presetClass="entr" presetSubtype="1" fill="hold" grpId="0" nodeType="afterEffect">
                                  <p:stCondLst>
                                    <p:cond delay="0"/>
                                  </p:stCondLst>
                                  <p:childTnLst>
                                    <p:set>
                                      <p:cBhvr>
                                        <p:cTn id="209" dur="1" fill="hold">
                                          <p:stCondLst>
                                            <p:cond delay="0"/>
                                          </p:stCondLst>
                                        </p:cTn>
                                        <p:tgtEl>
                                          <p:spTgt spid="8"/>
                                        </p:tgtEl>
                                        <p:attrNameLst>
                                          <p:attrName>style.visibility</p:attrName>
                                        </p:attrNameLst>
                                      </p:cBhvr>
                                      <p:to>
                                        <p:strVal val="visible"/>
                                      </p:to>
                                    </p:set>
                                    <p:animEffect transition="in" filter="wipe(up)">
                                      <p:cBhvr>
                                        <p:cTn id="210" dur="500"/>
                                        <p:tgtEl>
                                          <p:spTgt spid="8"/>
                                        </p:tgtEl>
                                      </p:cBhvr>
                                    </p:animEffect>
                                  </p:childTnLst>
                                </p:cTn>
                              </p:par>
                            </p:childTnLst>
                          </p:cTn>
                        </p:par>
                        <p:par>
                          <p:cTn id="211" fill="hold">
                            <p:stCondLst>
                              <p:cond delay="2500"/>
                            </p:stCondLst>
                            <p:childTnLst>
                              <p:par>
                                <p:cTn id="212" presetID="0" presetClass="entr" presetSubtype="0" fill="hold" grpId="0" nodeType="afterEffect">
                                  <p:stCondLst>
                                    <p:cond delay="0"/>
                                  </p:stCondLst>
                                  <p:childTnLst>
                                    <p:set>
                                      <p:cBhvr>
                                        <p:cTn id="213" dur="1" fill="hold">
                                          <p:stCondLst>
                                            <p:cond delay="0"/>
                                          </p:stCondLst>
                                        </p:cTn>
                                        <p:tgtEl>
                                          <p:spTgt spid="29"/>
                                        </p:tgtEl>
                                        <p:attrNameLst>
                                          <p:attrName>style.visibility</p:attrName>
                                        </p:attrNameLst>
                                      </p:cBhvr>
                                      <p:to>
                                        <p:strVal val="visible"/>
                                      </p:to>
                                    </p:set>
                                    <p:animEffect transition="in" filter="dissolve">
                                      <p:cBhvr>
                                        <p:cTn id="214" dur="500">
                                          <p:stCondLst>
                                            <p:cond delay="0"/>
                                          </p:stCondLst>
                                        </p:cTn>
                                        <p:tgtEl>
                                          <p:spTgt spid="29"/>
                                        </p:tgtEl>
                                      </p:cBhvr>
                                    </p:animEffect>
                                    <p:anim to="" calcmode="lin" valueType="num">
                                      <p:cBhvr>
                                        <p:cTn id="215"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16"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7" repeatCount="indefinite" fill="hold" display="0">
                  <p:stCondLst>
                    <p:cond delay="indefinite"/>
                  </p:stCondLst>
                </p:cTn>
                <p:tgtEl>
                  <p:spTgt spid="3073"/>
                </p:tgtEl>
              </p:cMediaNode>
            </p:video>
          </p:childTnLst>
        </p:cTn>
      </p:par>
    </p:tnLst>
    <p:bldLst>
      <p:bldP spid="2" grpId="0"/>
      <p:bldP spid="3074" grpId="0"/>
      <p:bldP spid="3074" grpId="1"/>
      <p:bldP spid="3074" grpId="2"/>
      <p:bldP spid="5" grpId="0"/>
      <p:bldP spid="7" grpId="0"/>
      <p:bldP spid="8" grpId="0"/>
      <p:bldP spid="9" grpId="0" animBg="1"/>
      <p:bldP spid="10" grpId="0" animBg="1"/>
      <p:bldP spid="28" grpId="0" animBg="1"/>
      <p:bldP spid="3" grpId="0"/>
      <p:bldP spid="3" grpId="1"/>
      <p:bldP spid="3" grpId="2"/>
      <p:bldP spid="12" grpId="0"/>
      <p:bldP spid="12" grpId="1"/>
      <p:bldP spid="12" grpId="2"/>
      <p:bldP spid="11" grpId="0"/>
      <p:bldP spid="11" grpId="1"/>
      <p:bldP spid="11"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3082" grpId="0"/>
      <p:bldP spid="3082" grpId="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072" name="!!Morph">
            <a:extLst>
              <a:ext uri="{FF2B5EF4-FFF2-40B4-BE49-F238E27FC236}">
                <a16:creationId xmlns:a16="http://schemas.microsoft.com/office/drawing/2014/main" id="{252B9A04-2B0D-D983-5A87-ACF118DE24A3}"/>
              </a:ext>
            </a:extLst>
          </p:cNvPr>
          <p:cNvSpPr/>
          <p:nvPr/>
        </p:nvSpPr>
        <p:spPr>
          <a:xfrm>
            <a:off x="3656023" y="1414261"/>
            <a:ext cx="2782574" cy="2243338"/>
          </a:xfrm>
          <a:custGeom>
            <a:avLst/>
            <a:gdLst>
              <a:gd name="connsiteX0" fmla="*/ 1496291 w 2992582"/>
              <a:gd name="connsiteY0" fmla="*/ 576696 h 2306782"/>
              <a:gd name="connsiteX1" fmla="*/ 1496291 w 2992582"/>
              <a:gd name="connsiteY1" fmla="*/ 2306782 h 2306782"/>
              <a:gd name="connsiteX2" fmla="*/ 1496291 w 2992582"/>
              <a:gd name="connsiteY2" fmla="*/ 576696 h 2306782"/>
              <a:gd name="connsiteX0" fmla="*/ 1536071 w 3014601"/>
              <a:gd name="connsiteY0" fmla="*/ 611026 h 2050166"/>
              <a:gd name="connsiteX1" fmla="*/ 1494507 w 3014601"/>
              <a:gd name="connsiteY1" fmla="*/ 2050166 h 2050166"/>
              <a:gd name="connsiteX2" fmla="*/ 1536071 w 3014601"/>
              <a:gd name="connsiteY2" fmla="*/ 611026 h 2050166"/>
              <a:gd name="connsiteX0" fmla="*/ 1509968 w 2988498"/>
              <a:gd name="connsiteY0" fmla="*/ 841575 h 2280715"/>
              <a:gd name="connsiteX1" fmla="*/ 1468404 w 2988498"/>
              <a:gd name="connsiteY1" fmla="*/ 2280715 h 2280715"/>
              <a:gd name="connsiteX2" fmla="*/ 1509968 w 2988498"/>
              <a:gd name="connsiteY2" fmla="*/ 841575 h 2280715"/>
              <a:gd name="connsiteX0" fmla="*/ 1509968 w 2932928"/>
              <a:gd name="connsiteY0" fmla="*/ 850801 h 2289941"/>
              <a:gd name="connsiteX1" fmla="*/ 1468404 w 2932928"/>
              <a:gd name="connsiteY1" fmla="*/ 2289941 h 2289941"/>
              <a:gd name="connsiteX2" fmla="*/ 1509968 w 2932928"/>
              <a:gd name="connsiteY2" fmla="*/ 850801 h 2289941"/>
              <a:gd name="connsiteX0" fmla="*/ 1509968 w 2997306"/>
              <a:gd name="connsiteY0" fmla="*/ 1051686 h 2490826"/>
              <a:gd name="connsiteX1" fmla="*/ 1468404 w 2997306"/>
              <a:gd name="connsiteY1" fmla="*/ 2490826 h 2490826"/>
              <a:gd name="connsiteX2" fmla="*/ 1509968 w 2997306"/>
              <a:gd name="connsiteY2" fmla="*/ 1051686 h 2490826"/>
              <a:gd name="connsiteX0" fmla="*/ 1509968 w 2894668"/>
              <a:gd name="connsiteY0" fmla="*/ 841576 h 2280716"/>
              <a:gd name="connsiteX1" fmla="*/ 1468404 w 2894668"/>
              <a:gd name="connsiteY1" fmla="*/ 2280716 h 2280716"/>
              <a:gd name="connsiteX2" fmla="*/ 1509968 w 2894668"/>
              <a:gd name="connsiteY2" fmla="*/ 841576 h 2280716"/>
              <a:gd name="connsiteX0" fmla="*/ 1555949 w 2940649"/>
              <a:gd name="connsiteY0" fmla="*/ 1017757 h 2456897"/>
              <a:gd name="connsiteX1" fmla="*/ 1514385 w 2940649"/>
              <a:gd name="connsiteY1" fmla="*/ 2456897 h 2456897"/>
              <a:gd name="connsiteX2" fmla="*/ 1555949 w 2940649"/>
              <a:gd name="connsiteY2" fmla="*/ 1017757 h 2456897"/>
              <a:gd name="connsiteX0" fmla="*/ 1432520 w 2817220"/>
              <a:gd name="connsiteY0" fmla="*/ 785338 h 2224478"/>
              <a:gd name="connsiteX1" fmla="*/ 1390956 w 2817220"/>
              <a:gd name="connsiteY1" fmla="*/ 2224478 h 2224478"/>
              <a:gd name="connsiteX2" fmla="*/ 1432520 w 2817220"/>
              <a:gd name="connsiteY2" fmla="*/ 785338 h 2224478"/>
              <a:gd name="connsiteX0" fmla="*/ 1401620 w 2817118"/>
              <a:gd name="connsiteY0" fmla="*/ 778528 h 2238450"/>
              <a:gd name="connsiteX1" fmla="*/ 1401620 w 2817118"/>
              <a:gd name="connsiteY1" fmla="*/ 2238450 h 2238450"/>
              <a:gd name="connsiteX2" fmla="*/ 1401620 w 2817118"/>
              <a:gd name="connsiteY2" fmla="*/ 778528 h 2238450"/>
              <a:gd name="connsiteX0" fmla="*/ 1401620 w 2830972"/>
              <a:gd name="connsiteY0" fmla="*/ 778528 h 2238450"/>
              <a:gd name="connsiteX1" fmla="*/ 1401620 w 2830972"/>
              <a:gd name="connsiteY1" fmla="*/ 2238450 h 2238450"/>
              <a:gd name="connsiteX2" fmla="*/ 1401620 w 2830972"/>
              <a:gd name="connsiteY2" fmla="*/ 778528 h 2238450"/>
              <a:gd name="connsiteX0" fmla="*/ 1401620 w 2817118"/>
              <a:gd name="connsiteY0" fmla="*/ 778528 h 2238450"/>
              <a:gd name="connsiteX1" fmla="*/ 1401620 w 2817118"/>
              <a:gd name="connsiteY1" fmla="*/ 2238450 h 2238450"/>
              <a:gd name="connsiteX2" fmla="*/ 1401620 w 2817118"/>
              <a:gd name="connsiteY2" fmla="*/ 778528 h 2238450"/>
              <a:gd name="connsiteX0" fmla="*/ 1401620 w 2817118"/>
              <a:gd name="connsiteY0" fmla="*/ 816963 h 2162585"/>
              <a:gd name="connsiteX1" fmla="*/ 1401620 w 2817118"/>
              <a:gd name="connsiteY1" fmla="*/ 2162585 h 2162585"/>
              <a:gd name="connsiteX2" fmla="*/ 1401620 w 2817118"/>
              <a:gd name="connsiteY2" fmla="*/ 816963 h 2162585"/>
              <a:gd name="connsiteX0" fmla="*/ 1378531 w 2794029"/>
              <a:gd name="connsiteY0" fmla="*/ 828862 h 2174484"/>
              <a:gd name="connsiteX1" fmla="*/ 1378531 w 2794029"/>
              <a:gd name="connsiteY1" fmla="*/ 2174484 h 2174484"/>
              <a:gd name="connsiteX2" fmla="*/ 1378531 w 2794029"/>
              <a:gd name="connsiteY2" fmla="*/ 828862 h 2174484"/>
              <a:gd name="connsiteX0" fmla="*/ 1393961 w 2794040"/>
              <a:gd name="connsiteY0" fmla="*/ 836221 h 2161061"/>
              <a:gd name="connsiteX1" fmla="*/ 1373179 w 2794040"/>
              <a:gd name="connsiteY1" fmla="*/ 2161061 h 2161061"/>
              <a:gd name="connsiteX2" fmla="*/ 1393961 w 2794040"/>
              <a:gd name="connsiteY2" fmla="*/ 836221 h 2161061"/>
              <a:gd name="connsiteX0" fmla="*/ 1393961 w 2775761"/>
              <a:gd name="connsiteY0" fmla="*/ 836221 h 2161061"/>
              <a:gd name="connsiteX1" fmla="*/ 1373179 w 2775761"/>
              <a:gd name="connsiteY1" fmla="*/ 2161061 h 2161061"/>
              <a:gd name="connsiteX2" fmla="*/ 1393961 w 2775761"/>
              <a:gd name="connsiteY2" fmla="*/ 836221 h 2161061"/>
              <a:gd name="connsiteX0" fmla="*/ 1393961 w 2775761"/>
              <a:gd name="connsiteY0" fmla="*/ 908035 h 2232875"/>
              <a:gd name="connsiteX1" fmla="*/ 1373179 w 2775761"/>
              <a:gd name="connsiteY1" fmla="*/ 2232875 h 2232875"/>
              <a:gd name="connsiteX2" fmla="*/ 1393961 w 2775761"/>
              <a:gd name="connsiteY2" fmla="*/ 908035 h 2232875"/>
              <a:gd name="connsiteX0" fmla="*/ 1393961 w 2782574"/>
              <a:gd name="connsiteY0" fmla="*/ 918498 h 2243338"/>
              <a:gd name="connsiteX1" fmla="*/ 1373179 w 2782574"/>
              <a:gd name="connsiteY1" fmla="*/ 2243338 h 2243338"/>
              <a:gd name="connsiteX2" fmla="*/ 1393961 w 2782574"/>
              <a:gd name="connsiteY2" fmla="*/ 918498 h 2243338"/>
            </a:gdLst>
            <a:ahLst/>
            <a:cxnLst>
              <a:cxn ang="0">
                <a:pos x="connsiteX0" y="connsiteY0"/>
              </a:cxn>
              <a:cxn ang="0">
                <a:pos x="connsiteX1" y="connsiteY1"/>
              </a:cxn>
              <a:cxn ang="0">
                <a:pos x="connsiteX2" y="connsiteY2"/>
              </a:cxn>
            </a:cxnLst>
            <a:rect l="l" t="t" r="r" b="b"/>
            <a:pathLst>
              <a:path w="2782574" h="2243338">
                <a:moveTo>
                  <a:pt x="1393961" y="918498"/>
                </a:moveTo>
                <a:cubicBezTo>
                  <a:pt x="1310834" y="-572598"/>
                  <a:pt x="4573579" y="-328411"/>
                  <a:pt x="1373179" y="2243338"/>
                </a:cubicBezTo>
                <a:cubicBezTo>
                  <a:pt x="-1733703" y="-276457"/>
                  <a:pt x="1404352" y="-582989"/>
                  <a:pt x="1393961" y="91849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C08EEE6F-AFC9-D456-1090-7B1D1CD260C7}"/>
              </a:ext>
            </a:extLst>
          </p:cNvPr>
          <p:cNvSpPr txBox="1">
            <a:spLocks/>
          </p:cNvSpPr>
          <p:nvPr/>
        </p:nvSpPr>
        <p:spPr>
          <a:xfrm>
            <a:off x="426026" y="1077635"/>
            <a:ext cx="2829643" cy="681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a:t>
            </a:r>
          </a:p>
        </p:txBody>
      </p:sp>
      <p:sp>
        <p:nvSpPr>
          <p:cNvPr id="2" name="Final">
            <a:extLst>
              <a:ext uri="{FF2B5EF4-FFF2-40B4-BE49-F238E27FC236}">
                <a16:creationId xmlns:a16="http://schemas.microsoft.com/office/drawing/2014/main" id="{3E36B644-203D-4580-E745-9F39D689DB4A}"/>
              </a:ext>
            </a:extLst>
          </p:cNvPr>
          <p:cNvSpPr txBox="1">
            <a:spLocks noChangeArrowheads="1"/>
          </p:cNvSpPr>
          <p:nvPr/>
        </p:nvSpPr>
        <p:spPr bwMode="auto">
          <a:xfrm>
            <a:off x="275772" y="439808"/>
            <a:ext cx="8592457" cy="597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do not be unwise</a:t>
            </a:r>
          </a:p>
          <a:p>
            <a:pPr eaLnBrk="1" hangingPunct="1"/>
            <a:r>
              <a:rPr lang="en-US" altLang="en-US" sz="3800"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understand what the will of the Lord is </a:t>
            </a:r>
          </a:p>
          <a:p>
            <a:pPr eaLnBrk="1" hangingPunct="1"/>
            <a:endPar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FFFFFF"/>
                  </a:solidFill>
                  <a:prstDash val="solid"/>
                  <a:miter lim="800000"/>
                </a:ln>
                <a:solidFill>
                  <a:schemeClr val="tx1">
                    <a:lumMod val="50000"/>
                    <a:lumOff val="50000"/>
                  </a:schemeClr>
                </a:solidFill>
                <a:effectLst>
                  <a:glow rad="101600">
                    <a:schemeClr val="tx1"/>
                  </a:glow>
                  <a:outerShdw blurRad="50800" algn="tl" rotWithShape="0">
                    <a:srgbClr val="000000"/>
                  </a:outerShdw>
                </a:effectLst>
                <a:latin typeface="Calibri" panose="020F0502020204030204" pitchFamily="34" charset="0"/>
              </a:rPr>
              <a:t>do not be drunk with wine</a:t>
            </a:r>
          </a:p>
          <a:p>
            <a:pPr eaLnBrk="1" hangingPunct="1"/>
            <a:endPar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be filled with the Spirit</a:t>
            </a:r>
          </a:p>
          <a:p>
            <a:pPr eaLnBrk="1" hangingPunct="1"/>
            <a:r>
              <a:rPr lang="en-US" altLang="en-US" sz="38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 psalms and hymns and spiritual songs singing and making melody in your heart</a:t>
            </a:r>
          </a:p>
          <a:p>
            <a:pPr eaLnBrk="1" hangingPunct="1"/>
            <a:r>
              <a:rPr lang="en-US" altLang="en-US" sz="3800" b="1" kern="0" dirty="0">
                <a:ln w="17780" cmpd="sng">
                  <a:solidFill>
                    <a:srgbClr val="00FF00"/>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to the Lord God, giving thanks always </a:t>
            </a:r>
          </a:p>
          <a:p>
            <a:pPr eaLnBrk="1" hangingPunct="1"/>
            <a:r>
              <a:rPr lang="en-US" altLang="en-US" sz="3800" b="1" kern="0" dirty="0">
                <a:ln w="17780" cmpd="sng">
                  <a:solidFill>
                    <a:srgbClr val="00FF00"/>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submitting to one another in fear of God</a:t>
            </a:r>
            <a:endParaRPr lang="en-US" altLang="en-US" sz="3200" b="1" i="1" kern="0" dirty="0">
              <a:ln w="17780" cmpd="sng">
                <a:solidFill>
                  <a:srgbClr val="00FF00"/>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275772" y="235291"/>
            <a:ext cx="8592457" cy="6387419"/>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do not be unwise, but understand what the will of the Lord is. And do not be drunk with wine, in which is dissipation; but be filled with the Spirit, speaking to one another in psalms and hymns and spiritual songs, singing and making melody in your heart to the Lord, giving thanks always for all things to God the Father in the name of our Lord Jesus Christ, submitting to one another in the fear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5:17-21 </a:t>
            </a:r>
          </a:p>
        </p:txBody>
      </p:sp>
      <p:sp>
        <p:nvSpPr>
          <p:cNvPr id="5" name="delusions">
            <a:extLst>
              <a:ext uri="{FF2B5EF4-FFF2-40B4-BE49-F238E27FC236}">
                <a16:creationId xmlns:a16="http://schemas.microsoft.com/office/drawing/2014/main" id="{6032319D-D72E-7879-2F7F-991E23343AD6}"/>
              </a:ext>
            </a:extLst>
          </p:cNvPr>
          <p:cNvSpPr txBox="1">
            <a:spLocks noChangeArrowheads="1"/>
          </p:cNvSpPr>
          <p:nvPr/>
        </p:nvSpPr>
        <p:spPr bwMode="auto">
          <a:xfrm>
            <a:off x="6041983" y="2141317"/>
            <a:ext cx="26043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delusions</a:t>
            </a:r>
          </a:p>
        </p:txBody>
      </p:sp>
      <p:sp>
        <p:nvSpPr>
          <p:cNvPr id="6" name="TextBox 18">
            <a:extLst>
              <a:ext uri="{FF2B5EF4-FFF2-40B4-BE49-F238E27FC236}">
                <a16:creationId xmlns:a16="http://schemas.microsoft.com/office/drawing/2014/main" id="{75A7A9CD-D75B-A00B-9FE4-1261F548E6DC}"/>
              </a:ext>
            </a:extLst>
          </p:cNvPr>
          <p:cNvSpPr txBox="1"/>
          <p:nvPr/>
        </p:nvSpPr>
        <p:spPr>
          <a:xfrm>
            <a:off x="89995" y="5096430"/>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7" name="TextBox 18">
            <a:extLst>
              <a:ext uri="{FF2B5EF4-FFF2-40B4-BE49-F238E27FC236}">
                <a16:creationId xmlns:a16="http://schemas.microsoft.com/office/drawing/2014/main" id="{DCC44FC5-8886-5457-B3A5-781478BBE449}"/>
              </a:ext>
            </a:extLst>
          </p:cNvPr>
          <p:cNvSpPr txBox="1"/>
          <p:nvPr/>
        </p:nvSpPr>
        <p:spPr>
          <a:xfrm>
            <a:off x="8371250" y="5096430"/>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0" name="TextBox 18">
            <a:extLst>
              <a:ext uri="{FF2B5EF4-FFF2-40B4-BE49-F238E27FC236}">
                <a16:creationId xmlns:a16="http://schemas.microsoft.com/office/drawing/2014/main" id="{E002D1A4-24C8-529E-8277-E72DBE7AF755}"/>
              </a:ext>
            </a:extLst>
          </p:cNvPr>
          <p:cNvSpPr txBox="1"/>
          <p:nvPr/>
        </p:nvSpPr>
        <p:spPr>
          <a:xfrm>
            <a:off x="4230344" y="2736803"/>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6D5F0C44-6C76-AA15-0961-61F15D40A8FD}"/>
              </a:ext>
            </a:extLst>
          </p:cNvPr>
          <p:cNvSpPr txBox="1">
            <a:spLocks noChangeArrowheads="1"/>
          </p:cNvSpPr>
          <p:nvPr/>
        </p:nvSpPr>
        <p:spPr bwMode="auto">
          <a:xfrm>
            <a:off x="3164650" y="152202"/>
            <a:ext cx="3991005" cy="75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be unwise</a:t>
            </a:r>
          </a:p>
        </p:txBody>
      </p:sp>
      <p:sp>
        <p:nvSpPr>
          <p:cNvPr id="11" name="Rectangle 2">
            <a:extLst>
              <a:ext uri="{FF2B5EF4-FFF2-40B4-BE49-F238E27FC236}">
                <a16:creationId xmlns:a16="http://schemas.microsoft.com/office/drawing/2014/main" id="{8F26517A-53BF-11CD-1522-AE445C8FC728}"/>
              </a:ext>
            </a:extLst>
          </p:cNvPr>
          <p:cNvSpPr txBox="1">
            <a:spLocks noChangeArrowheads="1"/>
          </p:cNvSpPr>
          <p:nvPr/>
        </p:nvSpPr>
        <p:spPr bwMode="auto">
          <a:xfrm>
            <a:off x="302420" y="712880"/>
            <a:ext cx="8408194" cy="79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 what the will of the Lord is</a:t>
            </a:r>
          </a:p>
        </p:txBody>
      </p:sp>
      <p:sp>
        <p:nvSpPr>
          <p:cNvPr id="12" name="Rectangle 2">
            <a:extLst>
              <a:ext uri="{FF2B5EF4-FFF2-40B4-BE49-F238E27FC236}">
                <a16:creationId xmlns:a16="http://schemas.microsoft.com/office/drawing/2014/main" id="{EBD72DAF-4019-AFC1-327A-BE65B64D1A8B}"/>
              </a:ext>
            </a:extLst>
          </p:cNvPr>
          <p:cNvSpPr txBox="1">
            <a:spLocks noChangeArrowheads="1"/>
          </p:cNvSpPr>
          <p:nvPr/>
        </p:nvSpPr>
        <p:spPr bwMode="auto">
          <a:xfrm>
            <a:off x="1062038" y="1300476"/>
            <a:ext cx="60172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be drunk with wine</a:t>
            </a:r>
          </a:p>
        </p:txBody>
      </p:sp>
      <p:sp>
        <p:nvSpPr>
          <p:cNvPr id="13" name="Rectangle 2">
            <a:extLst>
              <a:ext uri="{FF2B5EF4-FFF2-40B4-BE49-F238E27FC236}">
                <a16:creationId xmlns:a16="http://schemas.microsoft.com/office/drawing/2014/main" id="{8221D6A1-BFC5-172F-0778-5DAD96E40A1E}"/>
              </a:ext>
            </a:extLst>
          </p:cNvPr>
          <p:cNvSpPr txBox="1">
            <a:spLocks noChangeArrowheads="1"/>
          </p:cNvSpPr>
          <p:nvPr/>
        </p:nvSpPr>
        <p:spPr bwMode="auto">
          <a:xfrm>
            <a:off x="3835189" y="1844487"/>
            <a:ext cx="4994486" cy="84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filled with the Spirit</a:t>
            </a:r>
          </a:p>
        </p:txBody>
      </p:sp>
      <p:sp>
        <p:nvSpPr>
          <p:cNvPr id="14" name="Rectangle 2">
            <a:extLst>
              <a:ext uri="{FF2B5EF4-FFF2-40B4-BE49-F238E27FC236}">
                <a16:creationId xmlns:a16="http://schemas.microsoft.com/office/drawing/2014/main" id="{C4BFFCCC-F5DB-9E45-44F9-B806C02D3702}"/>
              </a:ext>
            </a:extLst>
          </p:cNvPr>
          <p:cNvSpPr txBox="1">
            <a:spLocks noChangeArrowheads="1"/>
          </p:cNvSpPr>
          <p:nvPr/>
        </p:nvSpPr>
        <p:spPr bwMode="auto">
          <a:xfrm>
            <a:off x="5544273" y="2469356"/>
            <a:ext cx="3047278" cy="75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psalms and</a:t>
            </a:r>
          </a:p>
        </p:txBody>
      </p:sp>
      <p:sp>
        <p:nvSpPr>
          <p:cNvPr id="15" name="Rectangle 2">
            <a:extLst>
              <a:ext uri="{FF2B5EF4-FFF2-40B4-BE49-F238E27FC236}">
                <a16:creationId xmlns:a16="http://schemas.microsoft.com/office/drawing/2014/main" id="{CAB20BE4-0EB2-B052-58B7-987357D6F15A}"/>
              </a:ext>
            </a:extLst>
          </p:cNvPr>
          <p:cNvSpPr txBox="1">
            <a:spLocks noChangeArrowheads="1"/>
          </p:cNvSpPr>
          <p:nvPr/>
        </p:nvSpPr>
        <p:spPr bwMode="auto">
          <a:xfrm>
            <a:off x="531019" y="3045619"/>
            <a:ext cx="5580413" cy="76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hymns and spiritual songs</a:t>
            </a:r>
          </a:p>
        </p:txBody>
      </p:sp>
      <p:sp>
        <p:nvSpPr>
          <p:cNvPr id="16" name="Rectangle 2">
            <a:extLst>
              <a:ext uri="{FF2B5EF4-FFF2-40B4-BE49-F238E27FC236}">
                <a16:creationId xmlns:a16="http://schemas.microsoft.com/office/drawing/2014/main" id="{23EE762A-C318-DBE0-6EBB-1E6C48F4A54B}"/>
              </a:ext>
            </a:extLst>
          </p:cNvPr>
          <p:cNvSpPr txBox="1">
            <a:spLocks noChangeArrowheads="1"/>
          </p:cNvSpPr>
          <p:nvPr/>
        </p:nvSpPr>
        <p:spPr bwMode="auto">
          <a:xfrm>
            <a:off x="5856790" y="3052368"/>
            <a:ext cx="28637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singing and</a:t>
            </a:r>
          </a:p>
        </p:txBody>
      </p:sp>
      <p:sp>
        <p:nvSpPr>
          <p:cNvPr id="17" name="Rectangle 2">
            <a:extLst>
              <a:ext uri="{FF2B5EF4-FFF2-40B4-BE49-F238E27FC236}">
                <a16:creationId xmlns:a16="http://schemas.microsoft.com/office/drawing/2014/main" id="{2E5DFE12-F97E-0102-1FF1-311EF5B7512C}"/>
              </a:ext>
            </a:extLst>
          </p:cNvPr>
          <p:cNvSpPr txBox="1">
            <a:spLocks noChangeArrowheads="1"/>
          </p:cNvSpPr>
          <p:nvPr/>
        </p:nvSpPr>
        <p:spPr bwMode="auto">
          <a:xfrm>
            <a:off x="196769" y="3607952"/>
            <a:ext cx="6308202" cy="79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making melody in your heart</a:t>
            </a:r>
          </a:p>
        </p:txBody>
      </p:sp>
      <p:sp>
        <p:nvSpPr>
          <p:cNvPr id="18" name="Rectangle 2">
            <a:extLst>
              <a:ext uri="{FF2B5EF4-FFF2-40B4-BE49-F238E27FC236}">
                <a16:creationId xmlns:a16="http://schemas.microsoft.com/office/drawing/2014/main" id="{27E4CAD1-8C30-BC38-9A2C-00E4EF0336A4}"/>
              </a:ext>
            </a:extLst>
          </p:cNvPr>
          <p:cNvSpPr txBox="1">
            <a:spLocks noChangeArrowheads="1"/>
          </p:cNvSpPr>
          <p:nvPr/>
        </p:nvSpPr>
        <p:spPr bwMode="auto">
          <a:xfrm>
            <a:off x="6191250" y="3617406"/>
            <a:ext cx="25317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to the Lord</a:t>
            </a:r>
          </a:p>
        </p:txBody>
      </p:sp>
      <p:sp>
        <p:nvSpPr>
          <p:cNvPr id="9" name="Rectangle 2">
            <a:extLst>
              <a:ext uri="{FF2B5EF4-FFF2-40B4-BE49-F238E27FC236}">
                <a16:creationId xmlns:a16="http://schemas.microsoft.com/office/drawing/2014/main" id="{E0627981-919E-EDA4-000B-23F61FB1B327}"/>
              </a:ext>
            </a:extLst>
          </p:cNvPr>
          <p:cNvSpPr txBox="1">
            <a:spLocks noChangeArrowheads="1"/>
          </p:cNvSpPr>
          <p:nvPr/>
        </p:nvSpPr>
        <p:spPr bwMode="auto">
          <a:xfrm>
            <a:off x="7748336" y="4202221"/>
            <a:ext cx="105773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19" name="Rectangle 2">
            <a:extLst>
              <a:ext uri="{FF2B5EF4-FFF2-40B4-BE49-F238E27FC236}">
                <a16:creationId xmlns:a16="http://schemas.microsoft.com/office/drawing/2014/main" id="{AD5ABFC6-A383-BC73-FFB8-51A84BB5DA3F}"/>
              </a:ext>
            </a:extLst>
          </p:cNvPr>
          <p:cNvSpPr txBox="1">
            <a:spLocks noChangeArrowheads="1"/>
          </p:cNvSpPr>
          <p:nvPr/>
        </p:nvSpPr>
        <p:spPr bwMode="auto">
          <a:xfrm>
            <a:off x="8373978" y="3624705"/>
            <a:ext cx="500941" cy="76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p:txBody>
      </p:sp>
      <p:sp>
        <p:nvSpPr>
          <p:cNvPr id="20" name="Rectangle 2">
            <a:extLst>
              <a:ext uri="{FF2B5EF4-FFF2-40B4-BE49-F238E27FC236}">
                <a16:creationId xmlns:a16="http://schemas.microsoft.com/office/drawing/2014/main" id="{D0911E4D-EEA5-FC53-4068-1BBB2CA3491B}"/>
              </a:ext>
            </a:extLst>
          </p:cNvPr>
          <p:cNvSpPr txBox="1">
            <a:spLocks noChangeArrowheads="1"/>
          </p:cNvSpPr>
          <p:nvPr/>
        </p:nvSpPr>
        <p:spPr bwMode="auto">
          <a:xfrm>
            <a:off x="209550" y="4214253"/>
            <a:ext cx="4639175" cy="74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giving thanks always</a:t>
            </a:r>
          </a:p>
        </p:txBody>
      </p:sp>
      <p:sp>
        <p:nvSpPr>
          <p:cNvPr id="21" name="Rectangle 2">
            <a:extLst>
              <a:ext uri="{FF2B5EF4-FFF2-40B4-BE49-F238E27FC236}">
                <a16:creationId xmlns:a16="http://schemas.microsoft.com/office/drawing/2014/main" id="{A6A5AFDA-B50B-B755-5EA2-C88BA95862D2}"/>
              </a:ext>
            </a:extLst>
          </p:cNvPr>
          <p:cNvSpPr txBox="1">
            <a:spLocks noChangeArrowheads="1"/>
          </p:cNvSpPr>
          <p:nvPr/>
        </p:nvSpPr>
        <p:spPr bwMode="auto">
          <a:xfrm>
            <a:off x="1781175" y="5352866"/>
            <a:ext cx="6198704" cy="78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submitting to one another in</a:t>
            </a:r>
          </a:p>
        </p:txBody>
      </p:sp>
      <p:sp>
        <p:nvSpPr>
          <p:cNvPr id="22" name="Rectangle 2">
            <a:extLst>
              <a:ext uri="{FF2B5EF4-FFF2-40B4-BE49-F238E27FC236}">
                <a16:creationId xmlns:a16="http://schemas.microsoft.com/office/drawing/2014/main" id="{D9BF94B8-4252-6E09-2A9B-AC80C6D72326}"/>
              </a:ext>
            </a:extLst>
          </p:cNvPr>
          <p:cNvSpPr txBox="1">
            <a:spLocks noChangeArrowheads="1"/>
          </p:cNvSpPr>
          <p:nvPr/>
        </p:nvSpPr>
        <p:spPr bwMode="auto">
          <a:xfrm>
            <a:off x="1269998" y="5926747"/>
            <a:ext cx="2870996" cy="79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fear of God</a:t>
            </a:r>
          </a:p>
        </p:txBody>
      </p:sp>
      <p:sp>
        <p:nvSpPr>
          <p:cNvPr id="8" name="Rectangle 9">
            <a:extLst>
              <a:ext uri="{FF2B5EF4-FFF2-40B4-BE49-F238E27FC236}">
                <a16:creationId xmlns:a16="http://schemas.microsoft.com/office/drawing/2014/main" id="{21B7FD07-ED2F-BF3C-4799-2F6EF9974D0E}"/>
              </a:ext>
            </a:extLst>
          </p:cNvPr>
          <p:cNvSpPr>
            <a:spLocks noChangeArrowheads="1"/>
          </p:cNvSpPr>
          <p:nvPr/>
        </p:nvSpPr>
        <p:spPr bwMode="auto">
          <a:xfrm>
            <a:off x="1906532" y="5097502"/>
            <a:ext cx="2286001" cy="7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God</a:t>
            </a:r>
            <a:endParaRPr kumimoji="0" lang="en-US" sz="38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3" name="Rectangle 2">
            <a:extLst>
              <a:ext uri="{FF2B5EF4-FFF2-40B4-BE49-F238E27FC236}">
                <a16:creationId xmlns:a16="http://schemas.microsoft.com/office/drawing/2014/main" id="{F492F61F-5CF9-7300-71C8-13761EBBE4FD}"/>
              </a:ext>
            </a:extLst>
          </p:cNvPr>
          <p:cNvSpPr txBox="1">
            <a:spLocks noChangeArrowheads="1"/>
          </p:cNvSpPr>
          <p:nvPr/>
        </p:nvSpPr>
        <p:spPr bwMode="auto">
          <a:xfrm>
            <a:off x="706211" y="3903518"/>
            <a:ext cx="20369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C000"/>
                  </a:solidFill>
                  <a:prstDash val="solid"/>
                  <a:miter lim="800000"/>
                </a:ln>
                <a:solidFill>
                  <a:srgbClr val="FF9900"/>
                </a:solidFill>
                <a:effectLst>
                  <a:glow rad="139700">
                    <a:schemeClr val="tx1"/>
                  </a:glow>
                  <a:outerShdw blurRad="50800" algn="tl" rotWithShape="0">
                    <a:srgbClr val="000000"/>
                  </a:outerShdw>
                </a:effectLst>
                <a:latin typeface="Calibri" panose="020F0502020204030204" pitchFamily="34" charset="0"/>
              </a:rPr>
              <a:t>truths</a:t>
            </a:r>
          </a:p>
        </p:txBody>
      </p:sp>
      <p:sp>
        <p:nvSpPr>
          <p:cNvPr id="25" name="Rectangle 2">
            <a:extLst>
              <a:ext uri="{FF2B5EF4-FFF2-40B4-BE49-F238E27FC236}">
                <a16:creationId xmlns:a16="http://schemas.microsoft.com/office/drawing/2014/main" id="{7D816593-833E-52A9-52DC-BD067232641B}"/>
              </a:ext>
            </a:extLst>
          </p:cNvPr>
          <p:cNvSpPr txBox="1">
            <a:spLocks noChangeArrowheads="1"/>
          </p:cNvSpPr>
          <p:nvPr/>
        </p:nvSpPr>
        <p:spPr bwMode="auto">
          <a:xfrm>
            <a:off x="3040702" y="3903518"/>
            <a:ext cx="20369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C000"/>
                  </a:solidFill>
                  <a:prstDash val="solid"/>
                  <a:miter lim="800000"/>
                </a:ln>
                <a:solidFill>
                  <a:srgbClr val="FF9900"/>
                </a:solidFill>
                <a:effectLst>
                  <a:glow rad="139700">
                    <a:schemeClr val="tx1"/>
                  </a:glow>
                  <a:outerShdw blurRad="50800" algn="tl" rotWithShape="0">
                    <a:srgbClr val="000000"/>
                  </a:outerShdw>
                </a:effectLst>
                <a:latin typeface="Calibri" panose="020F0502020204030204" pitchFamily="34" charset="0"/>
              </a:rPr>
              <a:t>sayings</a:t>
            </a:r>
          </a:p>
        </p:txBody>
      </p:sp>
      <p:sp>
        <p:nvSpPr>
          <p:cNvPr id="26" name="Rectangle 2">
            <a:extLst>
              <a:ext uri="{FF2B5EF4-FFF2-40B4-BE49-F238E27FC236}">
                <a16:creationId xmlns:a16="http://schemas.microsoft.com/office/drawing/2014/main" id="{99129FD9-73A7-3AA6-07D6-E6F1FE146814}"/>
              </a:ext>
            </a:extLst>
          </p:cNvPr>
          <p:cNvSpPr txBox="1">
            <a:spLocks noChangeArrowheads="1"/>
          </p:cNvSpPr>
          <p:nvPr/>
        </p:nvSpPr>
        <p:spPr bwMode="auto">
          <a:xfrm>
            <a:off x="2467775" y="426028"/>
            <a:ext cx="4209301" cy="78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do not be unwise</a:t>
            </a:r>
          </a:p>
        </p:txBody>
      </p:sp>
      <p:sp>
        <p:nvSpPr>
          <p:cNvPr id="27" name="Rectangle 6">
            <a:extLst>
              <a:ext uri="{FF2B5EF4-FFF2-40B4-BE49-F238E27FC236}">
                <a16:creationId xmlns:a16="http://schemas.microsoft.com/office/drawing/2014/main" id="{7A9234AF-3B99-F708-499E-CA3CDD856682}"/>
              </a:ext>
            </a:extLst>
          </p:cNvPr>
          <p:cNvSpPr>
            <a:spLocks noChangeArrowheads="1"/>
          </p:cNvSpPr>
          <p:nvPr/>
        </p:nvSpPr>
        <p:spPr bwMode="auto">
          <a:xfrm>
            <a:off x="7912261" y="1012135"/>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29" name="Rectangle 6">
            <a:extLst>
              <a:ext uri="{FF2B5EF4-FFF2-40B4-BE49-F238E27FC236}">
                <a16:creationId xmlns:a16="http://schemas.microsoft.com/office/drawing/2014/main" id="{EA6A5172-08F9-C156-61C1-6F2462AA68C1}"/>
              </a:ext>
            </a:extLst>
          </p:cNvPr>
          <p:cNvSpPr>
            <a:spLocks noChangeArrowheads="1"/>
          </p:cNvSpPr>
          <p:nvPr/>
        </p:nvSpPr>
        <p:spPr bwMode="auto">
          <a:xfrm>
            <a:off x="424180" y="3931920"/>
            <a:ext cx="630080" cy="73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0" name="Rectangle 6">
            <a:extLst>
              <a:ext uri="{FF2B5EF4-FFF2-40B4-BE49-F238E27FC236}">
                <a16:creationId xmlns:a16="http://schemas.microsoft.com/office/drawing/2014/main" id="{5E9DE7FE-0C5D-120E-1346-11F8A09F1469}"/>
              </a:ext>
            </a:extLst>
          </p:cNvPr>
          <p:cNvSpPr>
            <a:spLocks noChangeArrowheads="1"/>
          </p:cNvSpPr>
          <p:nvPr/>
        </p:nvSpPr>
        <p:spPr bwMode="auto">
          <a:xfrm>
            <a:off x="5912427" y="4524263"/>
            <a:ext cx="668714" cy="700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 name="Rectangle 6">
            <a:extLst>
              <a:ext uri="{FF2B5EF4-FFF2-40B4-BE49-F238E27FC236}">
                <a16:creationId xmlns:a16="http://schemas.microsoft.com/office/drawing/2014/main" id="{2275596B-C9C0-9FB8-14A2-D44A8D3BE50D}"/>
              </a:ext>
            </a:extLst>
          </p:cNvPr>
          <p:cNvSpPr>
            <a:spLocks noChangeArrowheads="1"/>
          </p:cNvSpPr>
          <p:nvPr/>
        </p:nvSpPr>
        <p:spPr bwMode="auto">
          <a:xfrm>
            <a:off x="5756563" y="5677653"/>
            <a:ext cx="63915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4" name="Oval 44">
            <a:extLst>
              <a:ext uri="{FF2B5EF4-FFF2-40B4-BE49-F238E27FC236}">
                <a16:creationId xmlns:a16="http://schemas.microsoft.com/office/drawing/2014/main" id="{4D780733-E7BF-68E0-F06F-D0FE3691FB0F}"/>
              </a:ext>
            </a:extLst>
          </p:cNvPr>
          <p:cNvSpPr/>
          <p:nvPr/>
        </p:nvSpPr>
        <p:spPr>
          <a:xfrm>
            <a:off x="2763748" y="506451"/>
            <a:ext cx="664498" cy="664463"/>
          </a:xfrm>
          <a:prstGeom prst="ellipse">
            <a:avLst/>
          </a:prstGeom>
          <a:noFill/>
          <a:ln w="57150" cap="flat" cmpd="sng" algn="ctr">
            <a:solidFill>
              <a:srgbClr val="CC00FF"/>
            </a:solidFill>
            <a:prstDash val="solid"/>
          </a:ln>
          <a:effectLst>
            <a:glow rad="63500">
              <a:srgbClr val="FFFF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rgbClr val="FFFF00"/>
                </a:glow>
              </a:effectLst>
              <a:uLnTx/>
              <a:uFillTx/>
              <a:latin typeface="Arial"/>
              <a:ea typeface="+mn-ea"/>
              <a:cs typeface="+mn-cs"/>
            </a:endParaRPr>
          </a:p>
        </p:txBody>
      </p:sp>
      <p:sp>
        <p:nvSpPr>
          <p:cNvPr id="24" name="Oval 44">
            <a:extLst>
              <a:ext uri="{FF2B5EF4-FFF2-40B4-BE49-F238E27FC236}">
                <a16:creationId xmlns:a16="http://schemas.microsoft.com/office/drawing/2014/main" id="{846BE361-6923-D208-9D8D-969389C3B980}"/>
              </a:ext>
            </a:extLst>
          </p:cNvPr>
          <p:cNvSpPr/>
          <p:nvPr/>
        </p:nvSpPr>
        <p:spPr>
          <a:xfrm>
            <a:off x="1842213" y="2251346"/>
            <a:ext cx="664498" cy="664463"/>
          </a:xfrm>
          <a:prstGeom prst="ellipse">
            <a:avLst/>
          </a:prstGeom>
          <a:noFill/>
          <a:ln w="57150" cap="flat" cmpd="sng" algn="ctr">
            <a:solidFill>
              <a:schemeClr val="bg1">
                <a:lumMod val="75000"/>
              </a:schemeClr>
            </a:solidFill>
            <a:prstDash val="solid"/>
          </a:ln>
          <a:effectLst>
            <a:glow rad="63500">
              <a:srgbClr val="FFFF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rgbClr val="FFFF00"/>
                </a:glow>
              </a:effectLst>
              <a:uLnTx/>
              <a:uFillTx/>
              <a:latin typeface="Arial"/>
              <a:ea typeface="+mn-ea"/>
              <a:cs typeface="+mn-cs"/>
            </a:endParaRPr>
          </a:p>
        </p:txBody>
      </p:sp>
      <p:sp>
        <p:nvSpPr>
          <p:cNvPr id="3073" name="Oval 44">
            <a:extLst>
              <a:ext uri="{FF2B5EF4-FFF2-40B4-BE49-F238E27FC236}">
                <a16:creationId xmlns:a16="http://schemas.microsoft.com/office/drawing/2014/main" id="{1D3399EF-0982-E12C-0BC3-94426F30EFE6}"/>
              </a:ext>
            </a:extLst>
          </p:cNvPr>
          <p:cNvSpPr/>
          <p:nvPr/>
        </p:nvSpPr>
        <p:spPr>
          <a:xfrm>
            <a:off x="2186226" y="3399511"/>
            <a:ext cx="664498" cy="664463"/>
          </a:xfrm>
          <a:prstGeom prst="ellipse">
            <a:avLst/>
          </a:prstGeom>
          <a:noFill/>
          <a:ln w="57150" cap="flat" cmpd="sng" algn="ctr">
            <a:solidFill>
              <a:schemeClr val="bg1"/>
            </a:solidFill>
            <a:prstDash val="solid"/>
          </a:ln>
          <a:effectLst>
            <a:glow rad="63500">
              <a:srgbClr val="FFFF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rgbClr val="FFFF00"/>
                </a:glow>
              </a:effectLst>
              <a:uLnTx/>
              <a:uFillTx/>
              <a:latin typeface="Arial"/>
              <a:ea typeface="+mn-ea"/>
              <a:cs typeface="+mn-cs"/>
            </a:endParaRPr>
          </a:p>
        </p:txBody>
      </p:sp>
      <p:pic>
        <p:nvPicPr>
          <p:cNvPr id="3076" name="Graphic 3075" descr="Ear">
            <a:extLst>
              <a:ext uri="{FF2B5EF4-FFF2-40B4-BE49-F238E27FC236}">
                <a16:creationId xmlns:a16="http://schemas.microsoft.com/office/drawing/2014/main" id="{276DDD47-ABC3-8A89-2072-CB4D423BB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764" y="1779997"/>
            <a:ext cx="914400" cy="914400"/>
          </a:xfrm>
          <a:prstGeom prst="rect">
            <a:avLst/>
          </a:prstGeom>
        </p:spPr>
      </p:pic>
      <p:grpSp>
        <p:nvGrpSpPr>
          <p:cNvPr id="3077" name="Group 3074">
            <a:extLst>
              <a:ext uri="{FF2B5EF4-FFF2-40B4-BE49-F238E27FC236}">
                <a16:creationId xmlns:a16="http://schemas.microsoft.com/office/drawing/2014/main" id="{195FF30C-D137-FF3A-89F0-0189B8519A35}"/>
              </a:ext>
            </a:extLst>
          </p:cNvPr>
          <p:cNvGrpSpPr/>
          <p:nvPr/>
        </p:nvGrpSpPr>
        <p:grpSpPr>
          <a:xfrm>
            <a:off x="89995" y="439808"/>
            <a:ext cx="8954426" cy="5978385"/>
            <a:chOff x="89995" y="439808"/>
            <a:chExt cx="8954426" cy="5978385"/>
          </a:xfrm>
        </p:grpSpPr>
        <p:sp>
          <p:nvSpPr>
            <p:cNvPr id="3078" name="Title 1">
              <a:extLst>
                <a:ext uri="{FF2B5EF4-FFF2-40B4-BE49-F238E27FC236}">
                  <a16:creationId xmlns:a16="http://schemas.microsoft.com/office/drawing/2014/main" id="{E5C705DF-01EA-CEF0-2149-FFD2F972A7C9}"/>
                </a:ext>
              </a:extLst>
            </p:cNvPr>
            <p:cNvSpPr txBox="1">
              <a:spLocks/>
            </p:cNvSpPr>
            <p:nvPr/>
          </p:nvSpPr>
          <p:spPr>
            <a:xfrm>
              <a:off x="426026" y="1077635"/>
              <a:ext cx="2829643" cy="681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a:t>
              </a:r>
            </a:p>
          </p:txBody>
        </p:sp>
        <p:sp>
          <p:nvSpPr>
            <p:cNvPr id="3079" name="Final">
              <a:extLst>
                <a:ext uri="{FF2B5EF4-FFF2-40B4-BE49-F238E27FC236}">
                  <a16:creationId xmlns:a16="http://schemas.microsoft.com/office/drawing/2014/main" id="{0C498735-0F22-149B-7F37-0B73D34AD84F}"/>
                </a:ext>
              </a:extLst>
            </p:cNvPr>
            <p:cNvSpPr txBox="1">
              <a:spLocks noChangeArrowheads="1"/>
            </p:cNvSpPr>
            <p:nvPr/>
          </p:nvSpPr>
          <p:spPr bwMode="auto">
            <a:xfrm>
              <a:off x="275772" y="439808"/>
              <a:ext cx="8592457" cy="597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be unwise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 what the will of the Lord is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8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0000">
                      <a:lumMod val="50000"/>
                      <a:lumOff val="50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be drunk with wine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8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filled with the Spirit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635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psalms and hymns and spiritual songs singing and making melody in your heart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00FF00"/>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the Lord God, giving thanks always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00FF00"/>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submitting to one another in fear of God</a:t>
              </a:r>
              <a:endParaRPr kumimoji="0" lang="en-US" altLang="en-US" sz="3200" b="1" i="1" u="none" strike="noStrike" kern="0" cap="none" spc="0" normalizeH="0" baseline="0" noProof="0" dirty="0">
                <a:ln w="17780" cmpd="sng">
                  <a:solidFill>
                    <a:srgbClr val="00FF00"/>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0" name="delusions">
              <a:extLst>
                <a:ext uri="{FF2B5EF4-FFF2-40B4-BE49-F238E27FC236}">
                  <a16:creationId xmlns:a16="http://schemas.microsoft.com/office/drawing/2014/main" id="{5A82142B-21E6-EA82-843F-F7B4680B4BE4}"/>
                </a:ext>
              </a:extLst>
            </p:cNvPr>
            <p:cNvSpPr txBox="1">
              <a:spLocks noChangeArrowheads="1"/>
            </p:cNvSpPr>
            <p:nvPr/>
          </p:nvSpPr>
          <p:spPr bwMode="auto">
            <a:xfrm>
              <a:off x="6041983" y="2141317"/>
              <a:ext cx="26043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delusions</a:t>
              </a:r>
            </a:p>
          </p:txBody>
        </p:sp>
        <p:sp>
          <p:nvSpPr>
            <p:cNvPr id="3081" name="TextBox 18">
              <a:extLst>
                <a:ext uri="{FF2B5EF4-FFF2-40B4-BE49-F238E27FC236}">
                  <a16:creationId xmlns:a16="http://schemas.microsoft.com/office/drawing/2014/main" id="{09EA5AA8-B2E4-9B80-B8EC-82B638B00D0F}"/>
                </a:ext>
              </a:extLst>
            </p:cNvPr>
            <p:cNvSpPr txBox="1"/>
            <p:nvPr/>
          </p:nvSpPr>
          <p:spPr>
            <a:xfrm>
              <a:off x="89995" y="5096430"/>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a:t>
              </a:r>
            </a:p>
          </p:txBody>
        </p:sp>
        <p:sp>
          <p:nvSpPr>
            <p:cNvPr id="3082" name="TextBox 18">
              <a:extLst>
                <a:ext uri="{FF2B5EF4-FFF2-40B4-BE49-F238E27FC236}">
                  <a16:creationId xmlns:a16="http://schemas.microsoft.com/office/drawing/2014/main" id="{53DFCF66-8964-8B4D-9BF9-2D74D21BA1CB}"/>
                </a:ext>
              </a:extLst>
            </p:cNvPr>
            <p:cNvSpPr txBox="1"/>
            <p:nvPr/>
          </p:nvSpPr>
          <p:spPr>
            <a:xfrm>
              <a:off x="8371250" y="5096430"/>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a:t>
              </a:r>
            </a:p>
          </p:txBody>
        </p:sp>
        <p:sp>
          <p:nvSpPr>
            <p:cNvPr id="3083" name="TextBox 18">
              <a:extLst>
                <a:ext uri="{FF2B5EF4-FFF2-40B4-BE49-F238E27FC236}">
                  <a16:creationId xmlns:a16="http://schemas.microsoft.com/office/drawing/2014/main" id="{5C9D77EA-8089-F18F-4E34-F3262FB5B221}"/>
                </a:ext>
              </a:extLst>
            </p:cNvPr>
            <p:cNvSpPr txBox="1"/>
            <p:nvPr/>
          </p:nvSpPr>
          <p:spPr>
            <a:xfrm>
              <a:off x="4230344" y="2736803"/>
              <a:ext cx="673171"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effectLst>
                  <a:uLnTx/>
                  <a:uFillTx/>
                  <a:latin typeface="Calibri" panose="020F0502020204030204" pitchFamily="34" charset="0"/>
                  <a:ea typeface="+mn-ea"/>
                  <a:cs typeface="+mn-cs"/>
                </a:rPr>
                <a:t>↓</a:t>
              </a:r>
            </a:p>
          </p:txBody>
        </p:sp>
        <p:sp>
          <p:nvSpPr>
            <p:cNvPr id="3084" name="Rectangle 9">
              <a:extLst>
                <a:ext uri="{FF2B5EF4-FFF2-40B4-BE49-F238E27FC236}">
                  <a16:creationId xmlns:a16="http://schemas.microsoft.com/office/drawing/2014/main" id="{5E332460-E68A-C2EB-C490-9B1DB7332190}"/>
                </a:ext>
              </a:extLst>
            </p:cNvPr>
            <p:cNvSpPr>
              <a:spLocks noChangeArrowheads="1"/>
            </p:cNvSpPr>
            <p:nvPr/>
          </p:nvSpPr>
          <p:spPr bwMode="auto">
            <a:xfrm>
              <a:off x="1906532" y="5097502"/>
              <a:ext cx="2286001" cy="7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God</a:t>
              </a:r>
              <a:endParaRPr kumimoji="0" lang="en-US" sz="38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85" name="Rectangle 2">
              <a:extLst>
                <a:ext uri="{FF2B5EF4-FFF2-40B4-BE49-F238E27FC236}">
                  <a16:creationId xmlns:a16="http://schemas.microsoft.com/office/drawing/2014/main" id="{1045274A-F011-F982-BD4B-1874C4AB6030}"/>
                </a:ext>
              </a:extLst>
            </p:cNvPr>
            <p:cNvSpPr txBox="1">
              <a:spLocks noChangeArrowheads="1"/>
            </p:cNvSpPr>
            <p:nvPr/>
          </p:nvSpPr>
          <p:spPr bwMode="auto">
            <a:xfrm>
              <a:off x="706211" y="3903518"/>
              <a:ext cx="20369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C000"/>
                    </a:solidFill>
                    <a:prstDash val="solid"/>
                    <a:miter lim="800000"/>
                  </a:ln>
                  <a:solidFill>
                    <a:srgbClr val="FF9900"/>
                  </a:solidFill>
                  <a:effectLst>
                    <a:glow rad="139700">
                      <a:srgbClr val="000000"/>
                    </a:glow>
                    <a:outerShdw blurRad="50800" algn="tl" rotWithShape="0">
                      <a:srgbClr val="000000"/>
                    </a:outerShdw>
                  </a:effectLst>
                  <a:uLnTx/>
                  <a:uFillTx/>
                  <a:latin typeface="Calibri" panose="020F0502020204030204" pitchFamily="34" charset="0"/>
                  <a:ea typeface="+mj-ea"/>
                  <a:cs typeface="+mj-cs"/>
                </a:rPr>
                <a:t>truths</a:t>
              </a:r>
            </a:p>
          </p:txBody>
        </p:sp>
        <p:sp>
          <p:nvSpPr>
            <p:cNvPr id="3086" name="Rectangle 2">
              <a:extLst>
                <a:ext uri="{FF2B5EF4-FFF2-40B4-BE49-F238E27FC236}">
                  <a16:creationId xmlns:a16="http://schemas.microsoft.com/office/drawing/2014/main" id="{B4EC25B0-D168-0AFB-6BF6-9C80F154365B}"/>
                </a:ext>
              </a:extLst>
            </p:cNvPr>
            <p:cNvSpPr txBox="1">
              <a:spLocks noChangeArrowheads="1"/>
            </p:cNvSpPr>
            <p:nvPr/>
          </p:nvSpPr>
          <p:spPr bwMode="auto">
            <a:xfrm>
              <a:off x="3040702" y="3903518"/>
              <a:ext cx="20369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C000"/>
                    </a:solidFill>
                    <a:prstDash val="solid"/>
                    <a:miter lim="800000"/>
                  </a:ln>
                  <a:solidFill>
                    <a:srgbClr val="FF9900"/>
                  </a:solidFill>
                  <a:effectLst>
                    <a:glow rad="139700">
                      <a:srgbClr val="000000"/>
                    </a:glow>
                    <a:outerShdw blurRad="50800" algn="tl" rotWithShape="0">
                      <a:srgbClr val="000000"/>
                    </a:outerShdw>
                  </a:effectLst>
                  <a:uLnTx/>
                  <a:uFillTx/>
                  <a:latin typeface="Calibri" panose="020F0502020204030204" pitchFamily="34" charset="0"/>
                  <a:ea typeface="+mj-ea"/>
                  <a:cs typeface="+mj-cs"/>
                </a:rPr>
                <a:t>sayings</a:t>
              </a:r>
            </a:p>
          </p:txBody>
        </p:sp>
        <p:sp>
          <p:nvSpPr>
            <p:cNvPr id="3087" name="Rectangle 6">
              <a:extLst>
                <a:ext uri="{FF2B5EF4-FFF2-40B4-BE49-F238E27FC236}">
                  <a16:creationId xmlns:a16="http://schemas.microsoft.com/office/drawing/2014/main" id="{E43E2CA2-F550-5402-C6E4-BE6E9EDDBF7F}"/>
                </a:ext>
              </a:extLst>
            </p:cNvPr>
            <p:cNvSpPr>
              <a:spLocks noChangeArrowheads="1"/>
            </p:cNvSpPr>
            <p:nvPr/>
          </p:nvSpPr>
          <p:spPr bwMode="auto">
            <a:xfrm>
              <a:off x="7912261" y="1012135"/>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088" name="Rectangle 6">
              <a:extLst>
                <a:ext uri="{FF2B5EF4-FFF2-40B4-BE49-F238E27FC236}">
                  <a16:creationId xmlns:a16="http://schemas.microsoft.com/office/drawing/2014/main" id="{05832319-8C04-70D6-33DF-94076E9F414D}"/>
                </a:ext>
              </a:extLst>
            </p:cNvPr>
            <p:cNvSpPr>
              <a:spLocks noChangeArrowheads="1"/>
            </p:cNvSpPr>
            <p:nvPr/>
          </p:nvSpPr>
          <p:spPr bwMode="auto">
            <a:xfrm>
              <a:off x="424180" y="3931920"/>
              <a:ext cx="630080" cy="73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89" name="Rectangle 6">
              <a:extLst>
                <a:ext uri="{FF2B5EF4-FFF2-40B4-BE49-F238E27FC236}">
                  <a16:creationId xmlns:a16="http://schemas.microsoft.com/office/drawing/2014/main" id="{3827587B-51A0-5F27-BC05-19199F0D9DE3}"/>
                </a:ext>
              </a:extLst>
            </p:cNvPr>
            <p:cNvSpPr>
              <a:spLocks noChangeArrowheads="1"/>
            </p:cNvSpPr>
            <p:nvPr/>
          </p:nvSpPr>
          <p:spPr bwMode="auto">
            <a:xfrm>
              <a:off x="5912427" y="4524263"/>
              <a:ext cx="668714" cy="700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90" name="Rectangle 6">
              <a:extLst>
                <a:ext uri="{FF2B5EF4-FFF2-40B4-BE49-F238E27FC236}">
                  <a16:creationId xmlns:a16="http://schemas.microsoft.com/office/drawing/2014/main" id="{18D07A00-7FB7-27D1-17BB-B24732FC39B5}"/>
                </a:ext>
              </a:extLst>
            </p:cNvPr>
            <p:cNvSpPr>
              <a:spLocks noChangeArrowheads="1"/>
            </p:cNvSpPr>
            <p:nvPr/>
          </p:nvSpPr>
          <p:spPr bwMode="auto">
            <a:xfrm>
              <a:off x="5756563" y="5677653"/>
              <a:ext cx="63915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91" name="Oval 44">
              <a:extLst>
                <a:ext uri="{FF2B5EF4-FFF2-40B4-BE49-F238E27FC236}">
                  <a16:creationId xmlns:a16="http://schemas.microsoft.com/office/drawing/2014/main" id="{58679BD9-813D-DD90-1516-C7680E93D614}"/>
                </a:ext>
              </a:extLst>
            </p:cNvPr>
            <p:cNvSpPr/>
            <p:nvPr/>
          </p:nvSpPr>
          <p:spPr>
            <a:xfrm>
              <a:off x="2763748" y="506451"/>
              <a:ext cx="664498" cy="664463"/>
            </a:xfrm>
            <a:prstGeom prst="ellipse">
              <a:avLst/>
            </a:prstGeom>
            <a:noFill/>
            <a:ln w="57150" cap="flat" cmpd="sng" algn="ctr">
              <a:solidFill>
                <a:srgbClr val="CC00FF"/>
              </a:solidFill>
              <a:prstDash val="solid"/>
            </a:ln>
            <a:effectLst>
              <a:glow rad="63500">
                <a:srgbClr val="FFFF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rgbClr val="FFFF00"/>
                  </a:glow>
                </a:effectLst>
                <a:uLnTx/>
                <a:uFillTx/>
                <a:latin typeface="Arial"/>
                <a:ea typeface="+mn-ea"/>
                <a:cs typeface="+mn-cs"/>
              </a:endParaRPr>
            </a:p>
          </p:txBody>
        </p:sp>
        <p:sp>
          <p:nvSpPr>
            <p:cNvPr id="3092" name="Oval 44">
              <a:extLst>
                <a:ext uri="{FF2B5EF4-FFF2-40B4-BE49-F238E27FC236}">
                  <a16:creationId xmlns:a16="http://schemas.microsoft.com/office/drawing/2014/main" id="{BDE1E03E-C500-2D97-7A38-D77D26924180}"/>
                </a:ext>
              </a:extLst>
            </p:cNvPr>
            <p:cNvSpPr/>
            <p:nvPr/>
          </p:nvSpPr>
          <p:spPr>
            <a:xfrm>
              <a:off x="1842213" y="2251346"/>
              <a:ext cx="664498" cy="664463"/>
            </a:xfrm>
            <a:prstGeom prst="ellipse">
              <a:avLst/>
            </a:prstGeom>
            <a:noFill/>
            <a:ln w="57150" cap="flat" cmpd="sng" algn="ctr">
              <a:solidFill>
                <a:schemeClr val="bg1">
                  <a:lumMod val="75000"/>
                </a:schemeClr>
              </a:solidFill>
              <a:prstDash val="solid"/>
            </a:ln>
            <a:effectLst>
              <a:glow rad="63500">
                <a:srgbClr val="FFFF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rgbClr val="FFFF00"/>
                  </a:glow>
                </a:effectLst>
                <a:uLnTx/>
                <a:uFillTx/>
                <a:latin typeface="Arial"/>
                <a:ea typeface="+mn-ea"/>
                <a:cs typeface="+mn-cs"/>
              </a:endParaRPr>
            </a:p>
          </p:txBody>
        </p:sp>
        <p:sp>
          <p:nvSpPr>
            <p:cNvPr id="3093" name="Oval 44">
              <a:extLst>
                <a:ext uri="{FF2B5EF4-FFF2-40B4-BE49-F238E27FC236}">
                  <a16:creationId xmlns:a16="http://schemas.microsoft.com/office/drawing/2014/main" id="{1A6E2A7D-243F-3B8F-FBE1-416813EB2A31}"/>
                </a:ext>
              </a:extLst>
            </p:cNvPr>
            <p:cNvSpPr/>
            <p:nvPr/>
          </p:nvSpPr>
          <p:spPr>
            <a:xfrm>
              <a:off x="2186226" y="3399511"/>
              <a:ext cx="664498" cy="664463"/>
            </a:xfrm>
            <a:prstGeom prst="ellipse">
              <a:avLst/>
            </a:prstGeom>
            <a:noFill/>
            <a:ln w="57150" cap="flat" cmpd="sng" algn="ctr">
              <a:solidFill>
                <a:schemeClr val="bg1"/>
              </a:solidFill>
              <a:prstDash val="solid"/>
            </a:ln>
            <a:effectLst>
              <a:glow rad="63500">
                <a:srgbClr val="FFFF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rgbClr val="FFFF00"/>
                  </a:glow>
                </a:effectLst>
                <a:uLnTx/>
                <a:uFillTx/>
                <a:latin typeface="Arial"/>
                <a:ea typeface="+mn-ea"/>
                <a:cs typeface="+mn-cs"/>
              </a:endParaRPr>
            </a:p>
          </p:txBody>
        </p:sp>
        <p:pic>
          <p:nvPicPr>
            <p:cNvPr id="3094" name="Graphic 3093" descr="Ear">
              <a:extLst>
                <a:ext uri="{FF2B5EF4-FFF2-40B4-BE49-F238E27FC236}">
                  <a16:creationId xmlns:a16="http://schemas.microsoft.com/office/drawing/2014/main" id="{20C3F4E1-29E6-7974-3CC6-C96C3EBD7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764" y="1779997"/>
              <a:ext cx="914400" cy="914400"/>
            </a:xfrm>
            <a:prstGeom prst="rect">
              <a:avLst/>
            </a:prstGeom>
          </p:spPr>
        </p:pic>
      </p:grpSp>
      <p:sp>
        <p:nvSpPr>
          <p:cNvPr id="3095" name="2874eea6-53b4-40a3-a673-f83c6868b793">
            <a:extLst>
              <a:ext uri="{FF2B5EF4-FFF2-40B4-BE49-F238E27FC236}">
                <a16:creationId xmlns:a16="http://schemas.microsoft.com/office/drawing/2014/main" id="{E55C7F2C-349E-3274-D8E5-C0C6983DF95F}"/>
              </a:ext>
            </a:extLst>
          </p:cNvPr>
          <p:cNvSpPr txBox="1">
            <a:spLocks noChangeArrowheads="1"/>
          </p:cNvSpPr>
          <p:nvPr/>
        </p:nvSpPr>
        <p:spPr bwMode="auto">
          <a:xfrm>
            <a:off x="306805" y="216759"/>
            <a:ext cx="8530390" cy="642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270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let the peace of God rule in your hearts</a:t>
            </a:r>
          </a:p>
          <a:p>
            <a:pPr eaLnBrk="1" hangingPunct="1"/>
            <a:endParaRPr lang="en-US" altLang="en-US" sz="3000"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300"/>
              </a:lnSpc>
            </a:pPr>
            <a:r>
              <a:rPr lang="en-US" altLang="en-US" sz="3800" b="1" kern="0" dirty="0">
                <a:ln w="12700" cmpd="sng">
                  <a:solidFill>
                    <a:srgbClr val="00FF00"/>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called in one body to be thankful</a:t>
            </a:r>
          </a:p>
          <a:p>
            <a:pPr eaLnBrk="1" hangingPunct="1">
              <a:lnSpc>
                <a:spcPts val="4300"/>
              </a:lnSpc>
            </a:pPr>
            <a:r>
              <a:rPr lang="en-US" altLang="en-US" sz="3800" b="1" kern="0" dirty="0">
                <a:ln w="12700" cmpd="sng">
                  <a:solidFill>
                    <a:srgbClr val="00FF00"/>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the word of Christ dwell in you richly        in all wisdom, teaching and admonishing</a:t>
            </a:r>
          </a:p>
          <a:p>
            <a:pPr eaLnBrk="1" hangingPunct="1"/>
            <a:endParaRPr lang="en-US" altLang="en-US" sz="3000"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300"/>
              </a:lnSpc>
            </a:pPr>
            <a:r>
              <a:rPr lang="en-US" altLang="en-US" sz="3800"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 psalms and hymns and spiritual songs singing with grace in your hearts to God</a:t>
            </a:r>
          </a:p>
          <a:p>
            <a:pPr eaLnBrk="1" hangingPunct="1">
              <a:lnSpc>
                <a:spcPts val="4300"/>
              </a:lnSpc>
            </a:pPr>
            <a:endParaRPr lang="en-US" altLang="en-US" sz="3000"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300"/>
              </a:lnSpc>
            </a:pPr>
            <a:r>
              <a:rPr lang="en-US" altLang="en-US" sz="3800" b="1" kern="0" dirty="0">
                <a:ln w="1270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whatever you do in word or deed, do all in the name of the Lord Jesus, giving </a:t>
            </a:r>
            <a:r>
              <a:rPr lang="en-US" altLang="en-US" sz="3800" b="1" kern="0" dirty="0">
                <a:ln w="12700" cmpd="sng">
                  <a:solidFill>
                    <a:srgbClr val="FFFFFF"/>
                  </a:solidFill>
                  <a:prstDash val="solid"/>
                  <a:miter lim="800000"/>
                </a:ln>
                <a:solidFill>
                  <a:srgbClr val="CC00FF"/>
                </a:solidFill>
                <a:effectLst>
                  <a:glow rad="76200">
                    <a:schemeClr val="tx1"/>
                  </a:glow>
                  <a:outerShdw blurRad="50800" algn="tl" rotWithShape="0">
                    <a:srgbClr val="000000"/>
                  </a:outerShdw>
                </a:effectLst>
                <a:latin typeface="Calibri" panose="020F0502020204030204" pitchFamily="34" charset="0"/>
              </a:rPr>
              <a:t>thanks to God the Father through Him</a:t>
            </a:r>
            <a:endParaRPr lang="en-US" altLang="en-US" sz="3200" b="1" i="1" kern="0" dirty="0">
              <a:ln w="12700" cmpd="sng">
                <a:solidFill>
                  <a:srgbClr val="FFFFFF"/>
                </a:solidFill>
                <a:prstDash val="solid"/>
                <a:miter lim="800000"/>
              </a:ln>
              <a:solidFill>
                <a:srgbClr val="CC00FF"/>
              </a:solidFill>
              <a:effectLst>
                <a:glow rad="76200">
                  <a:schemeClr val="tx1"/>
                </a:glow>
                <a:outerShdw blurRad="50800" algn="tl" rotWithShape="0">
                  <a:srgbClr val="000000"/>
                </a:outerShdw>
              </a:effectLst>
              <a:latin typeface="Calibri" panose="020F0502020204030204" pitchFamily="34" charset="0"/>
            </a:endParaRPr>
          </a:p>
        </p:txBody>
      </p:sp>
      <p:sp>
        <p:nvSpPr>
          <p:cNvPr id="3096" name="Main">
            <a:extLst>
              <a:ext uri="{FF2B5EF4-FFF2-40B4-BE49-F238E27FC236}">
                <a16:creationId xmlns:a16="http://schemas.microsoft.com/office/drawing/2014/main" id="{3A771AD1-1CCA-851C-9C11-4ABA3F02E35C}"/>
              </a:ext>
            </a:extLst>
          </p:cNvPr>
          <p:cNvSpPr txBox="1">
            <a:spLocks noChangeArrowheads="1"/>
          </p:cNvSpPr>
          <p:nvPr/>
        </p:nvSpPr>
        <p:spPr bwMode="auto">
          <a:xfrm>
            <a:off x="322943" y="224972"/>
            <a:ext cx="8498114" cy="640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the peace of God rule in your hearts, to which also you were called in one body; and be thankful. Let the word of Christ dwell in you richly in all wisdom, teaching and admonishing one another in psalms and hymns and spiritual songs, singing with grace in your hearts to the Lord. And whatever you do in word or deed, do all in the name of the Lord Jesus, giving thanks to God the Father through Him.</a:t>
            </a:r>
            <a:r>
              <a:rPr lang="en-US" altLang="en-US" b="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3:15-17 </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97" name="Rectangle 2">
            <a:extLst>
              <a:ext uri="{FF2B5EF4-FFF2-40B4-BE49-F238E27FC236}">
                <a16:creationId xmlns:a16="http://schemas.microsoft.com/office/drawing/2014/main" id="{34E98750-3035-ECF5-693C-FE66BB282004}"/>
              </a:ext>
            </a:extLst>
          </p:cNvPr>
          <p:cNvSpPr txBox="1">
            <a:spLocks noChangeArrowheads="1"/>
          </p:cNvSpPr>
          <p:nvPr/>
        </p:nvSpPr>
        <p:spPr bwMode="auto">
          <a:xfrm>
            <a:off x="1483518" y="78582"/>
            <a:ext cx="7094997" cy="80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the peace of God rule in your</a:t>
            </a:r>
          </a:p>
        </p:txBody>
      </p:sp>
      <p:sp>
        <p:nvSpPr>
          <p:cNvPr id="3098" name="Rectangle 2">
            <a:extLst>
              <a:ext uri="{FF2B5EF4-FFF2-40B4-BE49-F238E27FC236}">
                <a16:creationId xmlns:a16="http://schemas.microsoft.com/office/drawing/2014/main" id="{A5D8C7BC-48E4-5CD0-D834-82EFB4B01453}"/>
              </a:ext>
            </a:extLst>
          </p:cNvPr>
          <p:cNvSpPr txBox="1">
            <a:spLocks noChangeArrowheads="1"/>
          </p:cNvSpPr>
          <p:nvPr/>
        </p:nvSpPr>
        <p:spPr bwMode="auto">
          <a:xfrm>
            <a:off x="483394" y="661737"/>
            <a:ext cx="1535906" cy="80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a:t>
            </a:r>
          </a:p>
        </p:txBody>
      </p:sp>
      <p:sp>
        <p:nvSpPr>
          <p:cNvPr id="3099" name="Rectangle 2">
            <a:extLst>
              <a:ext uri="{FF2B5EF4-FFF2-40B4-BE49-F238E27FC236}">
                <a16:creationId xmlns:a16="http://schemas.microsoft.com/office/drawing/2014/main" id="{F5C9F439-7C2F-9462-B576-B200A4B3E3D0}"/>
              </a:ext>
            </a:extLst>
          </p:cNvPr>
          <p:cNvSpPr txBox="1">
            <a:spLocks noChangeArrowheads="1"/>
          </p:cNvSpPr>
          <p:nvPr/>
        </p:nvSpPr>
        <p:spPr bwMode="auto">
          <a:xfrm>
            <a:off x="6600825" y="688181"/>
            <a:ext cx="2189937" cy="75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called in</a:t>
            </a:r>
          </a:p>
        </p:txBody>
      </p:sp>
      <p:sp>
        <p:nvSpPr>
          <p:cNvPr id="3100" name="Rectangle 2">
            <a:extLst>
              <a:ext uri="{FF2B5EF4-FFF2-40B4-BE49-F238E27FC236}">
                <a16:creationId xmlns:a16="http://schemas.microsoft.com/office/drawing/2014/main" id="{B5A002D0-0F98-A731-0C7D-C5082B2858A9}"/>
              </a:ext>
            </a:extLst>
          </p:cNvPr>
          <p:cNvSpPr txBox="1">
            <a:spLocks noChangeArrowheads="1"/>
          </p:cNvSpPr>
          <p:nvPr/>
        </p:nvSpPr>
        <p:spPr bwMode="auto">
          <a:xfrm>
            <a:off x="280988" y="1254919"/>
            <a:ext cx="2385702" cy="77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one body</a:t>
            </a:r>
          </a:p>
        </p:txBody>
      </p:sp>
      <p:sp>
        <p:nvSpPr>
          <p:cNvPr id="3101" name="Rectangle 2">
            <a:extLst>
              <a:ext uri="{FF2B5EF4-FFF2-40B4-BE49-F238E27FC236}">
                <a16:creationId xmlns:a16="http://schemas.microsoft.com/office/drawing/2014/main" id="{95C1FA6F-B040-9996-F122-566003744F78}"/>
              </a:ext>
            </a:extLst>
          </p:cNvPr>
          <p:cNvSpPr txBox="1">
            <a:spLocks noChangeArrowheads="1"/>
          </p:cNvSpPr>
          <p:nvPr/>
        </p:nvSpPr>
        <p:spPr bwMode="auto">
          <a:xfrm>
            <a:off x="1973178" y="676150"/>
            <a:ext cx="71525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p>
        </p:txBody>
      </p:sp>
      <p:sp>
        <p:nvSpPr>
          <p:cNvPr id="3102" name="Rectangle 2">
            <a:extLst>
              <a:ext uri="{FF2B5EF4-FFF2-40B4-BE49-F238E27FC236}">
                <a16:creationId xmlns:a16="http://schemas.microsoft.com/office/drawing/2014/main" id="{D5EDC87B-8519-D03B-D21A-38004BC4F280}"/>
              </a:ext>
            </a:extLst>
          </p:cNvPr>
          <p:cNvSpPr txBox="1">
            <a:spLocks noChangeArrowheads="1"/>
          </p:cNvSpPr>
          <p:nvPr/>
        </p:nvSpPr>
        <p:spPr bwMode="auto">
          <a:xfrm>
            <a:off x="3262313" y="1239253"/>
            <a:ext cx="2809313" cy="80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thankful</a:t>
            </a:r>
          </a:p>
        </p:txBody>
      </p:sp>
      <p:sp>
        <p:nvSpPr>
          <p:cNvPr id="3103" name="Rectangle 2">
            <a:extLst>
              <a:ext uri="{FF2B5EF4-FFF2-40B4-BE49-F238E27FC236}">
                <a16:creationId xmlns:a16="http://schemas.microsoft.com/office/drawing/2014/main" id="{F1A85A89-1C23-7F4D-668D-3650544A709C}"/>
              </a:ext>
            </a:extLst>
          </p:cNvPr>
          <p:cNvSpPr txBox="1">
            <a:spLocks noChangeArrowheads="1"/>
          </p:cNvSpPr>
          <p:nvPr/>
        </p:nvSpPr>
        <p:spPr bwMode="auto">
          <a:xfrm>
            <a:off x="6438899" y="1283494"/>
            <a:ext cx="2512219" cy="7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word</a:t>
            </a:r>
          </a:p>
        </p:txBody>
      </p:sp>
      <p:sp>
        <p:nvSpPr>
          <p:cNvPr id="3104" name="Rectangle 2">
            <a:extLst>
              <a:ext uri="{FF2B5EF4-FFF2-40B4-BE49-F238E27FC236}">
                <a16:creationId xmlns:a16="http://schemas.microsoft.com/office/drawing/2014/main" id="{1F5B266E-9710-2C29-0C69-A2AA6102A549}"/>
              </a:ext>
            </a:extLst>
          </p:cNvPr>
          <p:cNvSpPr txBox="1">
            <a:spLocks noChangeArrowheads="1"/>
          </p:cNvSpPr>
          <p:nvPr/>
        </p:nvSpPr>
        <p:spPr bwMode="auto">
          <a:xfrm>
            <a:off x="942975" y="1838325"/>
            <a:ext cx="6184106" cy="7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Christ dwell in you richly</a:t>
            </a:r>
          </a:p>
        </p:txBody>
      </p:sp>
      <p:sp>
        <p:nvSpPr>
          <p:cNvPr id="3105" name="Rectangle 2">
            <a:extLst>
              <a:ext uri="{FF2B5EF4-FFF2-40B4-BE49-F238E27FC236}">
                <a16:creationId xmlns:a16="http://schemas.microsoft.com/office/drawing/2014/main" id="{4ACB6F6B-46B6-4313-CF04-292D6C69009E}"/>
              </a:ext>
            </a:extLst>
          </p:cNvPr>
          <p:cNvSpPr txBox="1">
            <a:spLocks noChangeArrowheads="1"/>
          </p:cNvSpPr>
          <p:nvPr/>
        </p:nvSpPr>
        <p:spPr bwMode="auto">
          <a:xfrm>
            <a:off x="6655826" y="1850231"/>
            <a:ext cx="1392799" cy="74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all</a:t>
            </a:r>
          </a:p>
        </p:txBody>
      </p:sp>
      <p:sp>
        <p:nvSpPr>
          <p:cNvPr id="3106" name="Rectangle 2">
            <a:extLst>
              <a:ext uri="{FF2B5EF4-FFF2-40B4-BE49-F238E27FC236}">
                <a16:creationId xmlns:a16="http://schemas.microsoft.com/office/drawing/2014/main" id="{3DB84A67-46AF-7EE0-A125-04B0523C450E}"/>
              </a:ext>
            </a:extLst>
          </p:cNvPr>
          <p:cNvSpPr txBox="1">
            <a:spLocks noChangeArrowheads="1"/>
          </p:cNvSpPr>
          <p:nvPr/>
        </p:nvSpPr>
        <p:spPr bwMode="auto">
          <a:xfrm>
            <a:off x="360949" y="2409826"/>
            <a:ext cx="7551945" cy="78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wisdom, teaching and admonishing</a:t>
            </a:r>
          </a:p>
        </p:txBody>
      </p:sp>
      <p:sp>
        <p:nvSpPr>
          <p:cNvPr id="3107" name="Rectangle 2">
            <a:extLst>
              <a:ext uri="{FF2B5EF4-FFF2-40B4-BE49-F238E27FC236}">
                <a16:creationId xmlns:a16="http://schemas.microsoft.com/office/drawing/2014/main" id="{6CC499E0-32D3-C719-1FF3-D5C40CAEEE49}"/>
              </a:ext>
            </a:extLst>
          </p:cNvPr>
          <p:cNvSpPr txBox="1">
            <a:spLocks noChangeArrowheads="1"/>
          </p:cNvSpPr>
          <p:nvPr/>
        </p:nvSpPr>
        <p:spPr bwMode="auto">
          <a:xfrm>
            <a:off x="2607469" y="2981325"/>
            <a:ext cx="5638799" cy="80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psalms and hymns and</a:t>
            </a:r>
          </a:p>
        </p:txBody>
      </p:sp>
      <p:sp>
        <p:nvSpPr>
          <p:cNvPr id="3108" name="Rectangle 2">
            <a:extLst>
              <a:ext uri="{FF2B5EF4-FFF2-40B4-BE49-F238E27FC236}">
                <a16:creationId xmlns:a16="http://schemas.microsoft.com/office/drawing/2014/main" id="{9F63FE92-4615-0861-908C-EFF7BDE88838}"/>
              </a:ext>
            </a:extLst>
          </p:cNvPr>
          <p:cNvSpPr txBox="1">
            <a:spLocks noChangeArrowheads="1"/>
          </p:cNvSpPr>
          <p:nvPr/>
        </p:nvSpPr>
        <p:spPr bwMode="auto">
          <a:xfrm>
            <a:off x="69056" y="3559969"/>
            <a:ext cx="3644381" cy="80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spiritual songs</a:t>
            </a:r>
          </a:p>
        </p:txBody>
      </p:sp>
      <p:sp>
        <p:nvSpPr>
          <p:cNvPr id="3109" name="Rectangle 2">
            <a:extLst>
              <a:ext uri="{FF2B5EF4-FFF2-40B4-BE49-F238E27FC236}">
                <a16:creationId xmlns:a16="http://schemas.microsoft.com/office/drawing/2014/main" id="{B2799FC2-B562-3AEF-BC6D-746CF80868D4}"/>
              </a:ext>
            </a:extLst>
          </p:cNvPr>
          <p:cNvSpPr txBox="1">
            <a:spLocks noChangeArrowheads="1"/>
          </p:cNvSpPr>
          <p:nvPr/>
        </p:nvSpPr>
        <p:spPr bwMode="auto">
          <a:xfrm>
            <a:off x="3262922" y="3561347"/>
            <a:ext cx="5735822" cy="80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singing with grace in your</a:t>
            </a:r>
          </a:p>
        </p:txBody>
      </p:sp>
      <p:sp>
        <p:nvSpPr>
          <p:cNvPr id="3110" name="Rectangle 2">
            <a:extLst>
              <a:ext uri="{FF2B5EF4-FFF2-40B4-BE49-F238E27FC236}">
                <a16:creationId xmlns:a16="http://schemas.microsoft.com/office/drawing/2014/main" id="{F198C693-4C41-A723-948A-7126496E073B}"/>
              </a:ext>
            </a:extLst>
          </p:cNvPr>
          <p:cNvSpPr txBox="1">
            <a:spLocks noChangeArrowheads="1"/>
          </p:cNvSpPr>
          <p:nvPr/>
        </p:nvSpPr>
        <p:spPr bwMode="auto">
          <a:xfrm>
            <a:off x="211930" y="4126832"/>
            <a:ext cx="2390775" cy="83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 to</a:t>
            </a:r>
          </a:p>
        </p:txBody>
      </p:sp>
      <p:sp>
        <p:nvSpPr>
          <p:cNvPr id="3111" name="Rectangle 2">
            <a:extLst>
              <a:ext uri="{FF2B5EF4-FFF2-40B4-BE49-F238E27FC236}">
                <a16:creationId xmlns:a16="http://schemas.microsoft.com/office/drawing/2014/main" id="{B4E6E840-961D-207C-CE49-CDD8FB5D5EC5}"/>
              </a:ext>
            </a:extLst>
          </p:cNvPr>
          <p:cNvSpPr txBox="1">
            <a:spLocks noChangeArrowheads="1"/>
          </p:cNvSpPr>
          <p:nvPr/>
        </p:nvSpPr>
        <p:spPr bwMode="auto">
          <a:xfrm>
            <a:off x="6725653" y="5305927"/>
            <a:ext cx="12108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3112" name="Rectangle 2">
            <a:extLst>
              <a:ext uri="{FF2B5EF4-FFF2-40B4-BE49-F238E27FC236}">
                <a16:creationId xmlns:a16="http://schemas.microsoft.com/office/drawing/2014/main" id="{5927CC26-F48B-E701-6C9B-4AE60F44371D}"/>
              </a:ext>
            </a:extLst>
          </p:cNvPr>
          <p:cNvSpPr txBox="1">
            <a:spLocks noChangeArrowheads="1"/>
          </p:cNvSpPr>
          <p:nvPr/>
        </p:nvSpPr>
        <p:spPr bwMode="auto">
          <a:xfrm>
            <a:off x="4981074" y="4114800"/>
            <a:ext cx="3929564" cy="8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whatever you do</a:t>
            </a:r>
          </a:p>
        </p:txBody>
      </p:sp>
      <p:sp>
        <p:nvSpPr>
          <p:cNvPr id="3113" name="Rectangle 2">
            <a:extLst>
              <a:ext uri="{FF2B5EF4-FFF2-40B4-BE49-F238E27FC236}">
                <a16:creationId xmlns:a16="http://schemas.microsoft.com/office/drawing/2014/main" id="{0B57CA8E-F6CE-E8DA-2B66-36B70BDCBEC4}"/>
              </a:ext>
            </a:extLst>
          </p:cNvPr>
          <p:cNvSpPr txBox="1">
            <a:spLocks noChangeArrowheads="1"/>
          </p:cNvSpPr>
          <p:nvPr/>
        </p:nvSpPr>
        <p:spPr bwMode="auto">
          <a:xfrm>
            <a:off x="516731" y="4716379"/>
            <a:ext cx="5077953" cy="8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word or deed, do all</a:t>
            </a:r>
          </a:p>
        </p:txBody>
      </p:sp>
      <p:sp>
        <p:nvSpPr>
          <p:cNvPr id="3114" name="Rectangle 2">
            <a:extLst>
              <a:ext uri="{FF2B5EF4-FFF2-40B4-BE49-F238E27FC236}">
                <a16:creationId xmlns:a16="http://schemas.microsoft.com/office/drawing/2014/main" id="{28E76971-5A03-0877-0A4D-A9DAA238BCF1}"/>
              </a:ext>
            </a:extLst>
          </p:cNvPr>
          <p:cNvSpPr txBox="1">
            <a:spLocks noChangeArrowheads="1"/>
          </p:cNvSpPr>
          <p:nvPr/>
        </p:nvSpPr>
        <p:spPr bwMode="auto">
          <a:xfrm>
            <a:off x="5233736" y="4706729"/>
            <a:ext cx="3312570" cy="82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name of</a:t>
            </a:r>
          </a:p>
        </p:txBody>
      </p:sp>
      <p:sp>
        <p:nvSpPr>
          <p:cNvPr id="3115" name="Rectangle 2">
            <a:extLst>
              <a:ext uri="{FF2B5EF4-FFF2-40B4-BE49-F238E27FC236}">
                <a16:creationId xmlns:a16="http://schemas.microsoft.com/office/drawing/2014/main" id="{FBEBCA98-2F68-C09B-2706-77F8EEDDF046}"/>
              </a:ext>
            </a:extLst>
          </p:cNvPr>
          <p:cNvSpPr txBox="1">
            <a:spLocks noChangeArrowheads="1"/>
          </p:cNvSpPr>
          <p:nvPr/>
        </p:nvSpPr>
        <p:spPr bwMode="auto">
          <a:xfrm>
            <a:off x="261937" y="5329990"/>
            <a:ext cx="4911641" cy="74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Jesus, giving</a:t>
            </a:r>
          </a:p>
        </p:txBody>
      </p:sp>
      <p:sp>
        <p:nvSpPr>
          <p:cNvPr id="3116" name="Rectangle 2">
            <a:extLst>
              <a:ext uri="{FF2B5EF4-FFF2-40B4-BE49-F238E27FC236}">
                <a16:creationId xmlns:a16="http://schemas.microsoft.com/office/drawing/2014/main" id="{677BE995-55E7-733F-E110-08A9DA0F6500}"/>
              </a:ext>
            </a:extLst>
          </p:cNvPr>
          <p:cNvSpPr txBox="1">
            <a:spLocks noChangeArrowheads="1"/>
          </p:cNvSpPr>
          <p:nvPr/>
        </p:nvSpPr>
        <p:spPr bwMode="auto">
          <a:xfrm>
            <a:off x="4676774" y="5291137"/>
            <a:ext cx="4148139" cy="8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thanks to God the</a:t>
            </a:r>
          </a:p>
        </p:txBody>
      </p:sp>
      <p:sp>
        <p:nvSpPr>
          <p:cNvPr id="3117" name="Rectangle 2">
            <a:extLst>
              <a:ext uri="{FF2B5EF4-FFF2-40B4-BE49-F238E27FC236}">
                <a16:creationId xmlns:a16="http://schemas.microsoft.com/office/drawing/2014/main" id="{4C342741-6E93-28A6-257D-6661D4570965}"/>
              </a:ext>
            </a:extLst>
          </p:cNvPr>
          <p:cNvSpPr txBox="1">
            <a:spLocks noChangeArrowheads="1"/>
          </p:cNvSpPr>
          <p:nvPr/>
        </p:nvSpPr>
        <p:spPr bwMode="auto">
          <a:xfrm>
            <a:off x="526256" y="5967663"/>
            <a:ext cx="4262312" cy="77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Father through Him</a:t>
            </a:r>
          </a:p>
        </p:txBody>
      </p:sp>
      <p:sp>
        <p:nvSpPr>
          <p:cNvPr id="3118" name="TextBox 18">
            <a:extLst>
              <a:ext uri="{FF2B5EF4-FFF2-40B4-BE49-F238E27FC236}">
                <a16:creationId xmlns:a16="http://schemas.microsoft.com/office/drawing/2014/main" id="{B18AB668-1B57-25FB-880A-9491034BE9F0}"/>
              </a:ext>
            </a:extLst>
          </p:cNvPr>
          <p:cNvSpPr txBox="1"/>
          <p:nvPr/>
        </p:nvSpPr>
        <p:spPr>
          <a:xfrm>
            <a:off x="4236852" y="657750"/>
            <a:ext cx="673171" cy="707886"/>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4000"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119" name="TextBox 18">
            <a:extLst>
              <a:ext uri="{FF2B5EF4-FFF2-40B4-BE49-F238E27FC236}">
                <a16:creationId xmlns:a16="http://schemas.microsoft.com/office/drawing/2014/main" id="{08A53838-47AA-4DE7-7F86-C99CBE2ADFC9}"/>
              </a:ext>
            </a:extLst>
          </p:cNvPr>
          <p:cNvSpPr txBox="1"/>
          <p:nvPr/>
        </p:nvSpPr>
        <p:spPr>
          <a:xfrm>
            <a:off x="4241610" y="2767181"/>
            <a:ext cx="673171" cy="707886"/>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4000" b="1" kern="0" dirty="0">
                <a:ln w="3175" cmpd="sng">
                  <a:solidFill>
                    <a:srgbClr val="00FF00"/>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120" name="TextBox 18">
            <a:extLst>
              <a:ext uri="{FF2B5EF4-FFF2-40B4-BE49-F238E27FC236}">
                <a16:creationId xmlns:a16="http://schemas.microsoft.com/office/drawing/2014/main" id="{5C398039-7833-E599-8D6D-DB44A29737F9}"/>
              </a:ext>
            </a:extLst>
          </p:cNvPr>
          <p:cNvSpPr txBox="1"/>
          <p:nvPr/>
        </p:nvSpPr>
        <p:spPr>
          <a:xfrm>
            <a:off x="4245759" y="4355430"/>
            <a:ext cx="673171" cy="707886"/>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4000" b="1" kern="0" dirty="0">
                <a:ln w="3175" cmpd="sng">
                  <a:noFill/>
                  <a:prstDash val="solid"/>
                  <a:miter lim="800000"/>
                </a:ln>
                <a:solidFill>
                  <a:schemeClr val="bg1"/>
                </a:solidFill>
                <a:effectLst>
                  <a:glow rad="101600">
                    <a:srgbClr val="000000"/>
                  </a:glow>
                </a:effectLst>
                <a:latin typeface="Calibri" panose="020F0502020204030204" pitchFamily="34" charset="0"/>
              </a:rPr>
              <a:t>↑</a:t>
            </a:r>
          </a:p>
        </p:txBody>
      </p:sp>
      <p:sp>
        <p:nvSpPr>
          <p:cNvPr id="3121" name="TextBox 18">
            <a:extLst>
              <a:ext uri="{FF2B5EF4-FFF2-40B4-BE49-F238E27FC236}">
                <a16:creationId xmlns:a16="http://schemas.microsoft.com/office/drawing/2014/main" id="{C1CE5009-1433-3399-89C8-4EE338318112}"/>
              </a:ext>
            </a:extLst>
          </p:cNvPr>
          <p:cNvSpPr txBox="1"/>
          <p:nvPr/>
        </p:nvSpPr>
        <p:spPr>
          <a:xfrm>
            <a:off x="3409120" y="4400644"/>
            <a:ext cx="673171" cy="677108"/>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3800"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122" name="TextBox 18">
            <a:extLst>
              <a:ext uri="{FF2B5EF4-FFF2-40B4-BE49-F238E27FC236}">
                <a16:creationId xmlns:a16="http://schemas.microsoft.com/office/drawing/2014/main" id="{162466C1-ECBF-DE40-165B-56588622768D}"/>
              </a:ext>
            </a:extLst>
          </p:cNvPr>
          <p:cNvSpPr txBox="1"/>
          <p:nvPr/>
        </p:nvSpPr>
        <p:spPr>
          <a:xfrm>
            <a:off x="5097204" y="4395620"/>
            <a:ext cx="673171" cy="707886"/>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40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123" name="Rectangle 9">
            <a:extLst>
              <a:ext uri="{FF2B5EF4-FFF2-40B4-BE49-F238E27FC236}">
                <a16:creationId xmlns:a16="http://schemas.microsoft.com/office/drawing/2014/main" id="{E837A703-DDD9-A8DB-0EE5-3A047B875958}"/>
              </a:ext>
            </a:extLst>
          </p:cNvPr>
          <p:cNvSpPr>
            <a:spLocks noChangeArrowheads="1"/>
          </p:cNvSpPr>
          <p:nvPr/>
        </p:nvSpPr>
        <p:spPr bwMode="auto">
          <a:xfrm>
            <a:off x="3137598" y="1720459"/>
            <a:ext cx="1559094" cy="68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solidFill>
                  <a:srgbClr val="CC9900"/>
                </a:solidFill>
                <a:latin typeface="Calibri" panose="020F0502020204030204" pitchFamily="34" charset="0"/>
                <a:cs typeface="Calibri" panose="020F0502020204030204" pitchFamily="34" charset="0"/>
              </a:rPr>
              <a:t>Christ</a:t>
            </a:r>
            <a:endParaRPr lang="en-US" sz="3800" b="1" i="1" dirty="0">
              <a:solidFill>
                <a:srgbClr val="CC9900"/>
              </a:solidFill>
              <a:latin typeface="Calibri" panose="020F0502020204030204" pitchFamily="34" charset="0"/>
              <a:cs typeface="Calibri" panose="020F0502020204030204" pitchFamily="34" charset="0"/>
            </a:endParaRPr>
          </a:p>
        </p:txBody>
      </p:sp>
      <p:sp>
        <p:nvSpPr>
          <p:cNvPr id="3124" name="Rectangle 9">
            <a:extLst>
              <a:ext uri="{FF2B5EF4-FFF2-40B4-BE49-F238E27FC236}">
                <a16:creationId xmlns:a16="http://schemas.microsoft.com/office/drawing/2014/main" id="{3A8D70C4-4C04-2C64-133E-9BF52C220F1D}"/>
              </a:ext>
            </a:extLst>
          </p:cNvPr>
          <p:cNvSpPr>
            <a:spLocks noChangeArrowheads="1"/>
          </p:cNvSpPr>
          <p:nvPr/>
        </p:nvSpPr>
        <p:spPr bwMode="auto">
          <a:xfrm>
            <a:off x="4556927" y="5447332"/>
            <a:ext cx="2425764" cy="69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solidFill>
                  <a:srgbClr val="CC9900"/>
                </a:solidFill>
                <a:latin typeface="Calibri" panose="020F0502020204030204" pitchFamily="34" charset="0"/>
                <a:cs typeface="Calibri" panose="020F0502020204030204" pitchFamily="34" charset="0"/>
              </a:rPr>
              <a:t>Lord Jesus</a:t>
            </a:r>
            <a:endParaRPr lang="en-US" sz="3800" b="1" i="1" dirty="0">
              <a:solidFill>
                <a:srgbClr val="CC9900"/>
              </a:solidFill>
              <a:latin typeface="Calibri" panose="020F0502020204030204" pitchFamily="34" charset="0"/>
              <a:cs typeface="Calibri" panose="020F0502020204030204" pitchFamily="34" charset="0"/>
            </a:endParaRPr>
          </a:p>
        </p:txBody>
      </p:sp>
      <p:sp>
        <p:nvSpPr>
          <p:cNvPr id="3125" name="Rectangle 6">
            <a:extLst>
              <a:ext uri="{FF2B5EF4-FFF2-40B4-BE49-F238E27FC236}">
                <a16:creationId xmlns:a16="http://schemas.microsoft.com/office/drawing/2014/main" id="{7766FE32-F093-18DC-5D43-9385255A4E28}"/>
              </a:ext>
            </a:extLst>
          </p:cNvPr>
          <p:cNvSpPr>
            <a:spLocks noChangeArrowheads="1"/>
          </p:cNvSpPr>
          <p:nvPr/>
        </p:nvSpPr>
        <p:spPr bwMode="auto">
          <a:xfrm>
            <a:off x="5605480" y="149690"/>
            <a:ext cx="60440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26" name="Rectangle 6">
            <a:extLst>
              <a:ext uri="{FF2B5EF4-FFF2-40B4-BE49-F238E27FC236}">
                <a16:creationId xmlns:a16="http://schemas.microsoft.com/office/drawing/2014/main" id="{1DE55034-E0AE-A2D9-2B1F-5F57255BE82D}"/>
              </a:ext>
            </a:extLst>
          </p:cNvPr>
          <p:cNvSpPr>
            <a:spLocks noChangeArrowheads="1"/>
          </p:cNvSpPr>
          <p:nvPr/>
        </p:nvSpPr>
        <p:spPr bwMode="auto">
          <a:xfrm>
            <a:off x="2432788" y="1163097"/>
            <a:ext cx="631959" cy="70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27" name="Rectangle 6">
            <a:extLst>
              <a:ext uri="{FF2B5EF4-FFF2-40B4-BE49-F238E27FC236}">
                <a16:creationId xmlns:a16="http://schemas.microsoft.com/office/drawing/2014/main" id="{4CD6B732-21E0-8C1F-F802-8A393D9527EE}"/>
              </a:ext>
            </a:extLst>
          </p:cNvPr>
          <p:cNvSpPr>
            <a:spLocks noChangeArrowheads="1"/>
          </p:cNvSpPr>
          <p:nvPr/>
        </p:nvSpPr>
        <p:spPr bwMode="auto">
          <a:xfrm>
            <a:off x="5723243" y="1711790"/>
            <a:ext cx="61867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28" name="Rectangle 6">
            <a:extLst>
              <a:ext uri="{FF2B5EF4-FFF2-40B4-BE49-F238E27FC236}">
                <a16:creationId xmlns:a16="http://schemas.microsoft.com/office/drawing/2014/main" id="{1FD052D5-EA46-A2DE-C42C-4D0256B7D902}"/>
              </a:ext>
            </a:extLst>
          </p:cNvPr>
          <p:cNvSpPr>
            <a:spLocks noChangeArrowheads="1"/>
          </p:cNvSpPr>
          <p:nvPr/>
        </p:nvSpPr>
        <p:spPr bwMode="auto">
          <a:xfrm>
            <a:off x="369277" y="2235759"/>
            <a:ext cx="628249" cy="74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29" name="Rectangle 6">
            <a:extLst>
              <a:ext uri="{FF2B5EF4-FFF2-40B4-BE49-F238E27FC236}">
                <a16:creationId xmlns:a16="http://schemas.microsoft.com/office/drawing/2014/main" id="{348D2F44-7253-2C6A-F63B-5848A24669FA}"/>
              </a:ext>
            </a:extLst>
          </p:cNvPr>
          <p:cNvSpPr>
            <a:spLocks noChangeArrowheads="1"/>
          </p:cNvSpPr>
          <p:nvPr/>
        </p:nvSpPr>
        <p:spPr bwMode="auto">
          <a:xfrm>
            <a:off x="439615" y="3253154"/>
            <a:ext cx="592853" cy="72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30" name="Rectangle 6">
            <a:extLst>
              <a:ext uri="{FF2B5EF4-FFF2-40B4-BE49-F238E27FC236}">
                <a16:creationId xmlns:a16="http://schemas.microsoft.com/office/drawing/2014/main" id="{B97C488E-F4C7-C74E-40B3-1DAD2611770B}"/>
              </a:ext>
            </a:extLst>
          </p:cNvPr>
          <p:cNvSpPr>
            <a:spLocks noChangeArrowheads="1"/>
          </p:cNvSpPr>
          <p:nvPr/>
        </p:nvSpPr>
        <p:spPr bwMode="auto">
          <a:xfrm>
            <a:off x="4185387" y="3800361"/>
            <a:ext cx="61867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31" name="Rectangle 6">
            <a:extLst>
              <a:ext uri="{FF2B5EF4-FFF2-40B4-BE49-F238E27FC236}">
                <a16:creationId xmlns:a16="http://schemas.microsoft.com/office/drawing/2014/main" id="{CC5262C5-FBC1-F86B-D0AD-1829AB69E65A}"/>
              </a:ext>
            </a:extLst>
          </p:cNvPr>
          <p:cNvSpPr>
            <a:spLocks noChangeArrowheads="1"/>
          </p:cNvSpPr>
          <p:nvPr/>
        </p:nvSpPr>
        <p:spPr bwMode="auto">
          <a:xfrm>
            <a:off x="3949002" y="4898333"/>
            <a:ext cx="602902" cy="71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32" name="Rectangle 6">
            <a:extLst>
              <a:ext uri="{FF2B5EF4-FFF2-40B4-BE49-F238E27FC236}">
                <a16:creationId xmlns:a16="http://schemas.microsoft.com/office/drawing/2014/main" id="{1F73DE84-83AF-0F39-38B8-1416E99BB1B8}"/>
              </a:ext>
            </a:extLst>
          </p:cNvPr>
          <p:cNvSpPr>
            <a:spLocks noChangeArrowheads="1"/>
          </p:cNvSpPr>
          <p:nvPr/>
        </p:nvSpPr>
        <p:spPr bwMode="auto">
          <a:xfrm>
            <a:off x="811804" y="5435196"/>
            <a:ext cx="627621"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3133" name="Rectangle 9">
            <a:extLst>
              <a:ext uri="{FF2B5EF4-FFF2-40B4-BE49-F238E27FC236}">
                <a16:creationId xmlns:a16="http://schemas.microsoft.com/office/drawing/2014/main" id="{53E452F4-6027-43E6-E1AC-3D9533B7F524}"/>
              </a:ext>
            </a:extLst>
          </p:cNvPr>
          <p:cNvSpPr>
            <a:spLocks noChangeArrowheads="1"/>
          </p:cNvSpPr>
          <p:nvPr/>
        </p:nvSpPr>
        <p:spPr bwMode="auto">
          <a:xfrm>
            <a:off x="1783830" y="172731"/>
            <a:ext cx="3190407" cy="68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contourW="12700" prstMaterial="plastic">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00" b="1" dirty="0">
                <a:solidFill>
                  <a:schemeClr val="bg1"/>
                </a:solidFill>
                <a:effectLst>
                  <a:glow rad="127000">
                    <a:srgbClr val="00FFFF">
                      <a:alpha val="40000"/>
                    </a:srgbClr>
                  </a:glow>
                </a:effectLst>
                <a:latin typeface="Calibri" panose="020F0502020204030204" pitchFamily="34" charset="0"/>
                <a:cs typeface="Calibri" panose="020F0502020204030204" pitchFamily="34" charset="0"/>
              </a:rPr>
              <a:t>peace of God</a:t>
            </a:r>
            <a:endParaRPr lang="en-US" sz="3800" b="1" i="1" dirty="0">
              <a:solidFill>
                <a:schemeClr val="bg1"/>
              </a:solidFill>
              <a:effectLst>
                <a:glow rad="127000">
                  <a:srgbClr val="00FFFF">
                    <a:alpha val="40000"/>
                  </a:srgbClr>
                </a:glow>
              </a:effectLst>
              <a:latin typeface="Calibri" panose="020F0502020204030204" pitchFamily="34" charset="0"/>
              <a:cs typeface="Calibri" panose="020F0502020204030204" pitchFamily="34" charset="0"/>
            </a:endParaRPr>
          </a:p>
        </p:txBody>
      </p:sp>
      <p:sp>
        <p:nvSpPr>
          <p:cNvPr id="3134" name="Rectangle 9">
            <a:extLst>
              <a:ext uri="{FF2B5EF4-FFF2-40B4-BE49-F238E27FC236}">
                <a16:creationId xmlns:a16="http://schemas.microsoft.com/office/drawing/2014/main" id="{12D854EF-D824-8071-77F4-65E7700BD821}"/>
              </a:ext>
            </a:extLst>
          </p:cNvPr>
          <p:cNvSpPr>
            <a:spLocks noChangeArrowheads="1"/>
          </p:cNvSpPr>
          <p:nvPr/>
        </p:nvSpPr>
        <p:spPr bwMode="auto">
          <a:xfrm>
            <a:off x="533401" y="6014732"/>
            <a:ext cx="8070953" cy="66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contourW="12700" prstMaterial="plastic">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820" b="1" dirty="0">
                <a:solidFill>
                  <a:schemeClr val="bg1"/>
                </a:solidFill>
                <a:effectLst>
                  <a:glow rad="127000">
                    <a:srgbClr val="FFFF00">
                      <a:alpha val="40000"/>
                    </a:srgbClr>
                  </a:glow>
                </a:effectLst>
                <a:latin typeface="Calibri" panose="020F0502020204030204" pitchFamily="34" charset="0"/>
                <a:cs typeface="Calibri" panose="020F0502020204030204" pitchFamily="34" charset="0"/>
              </a:rPr>
              <a:t>thanks to God the Father through Him</a:t>
            </a:r>
            <a:endParaRPr lang="en-US" sz="3820" b="1" i="1" dirty="0">
              <a:solidFill>
                <a:schemeClr val="bg1"/>
              </a:solidFill>
              <a:effectLst>
                <a:glow rad="127000">
                  <a:srgbClr val="FFFF00">
                    <a:alpha val="40000"/>
                  </a:srgbClr>
                </a:glow>
              </a:effectLst>
              <a:latin typeface="Calibri" panose="020F0502020204030204" pitchFamily="34" charset="0"/>
              <a:cs typeface="Calibri" panose="020F0502020204030204" pitchFamily="34" charset="0"/>
            </a:endParaRPr>
          </a:p>
        </p:txBody>
      </p:sp>
      <p:sp>
        <p:nvSpPr>
          <p:cNvPr id="3075" name="TextBox 18">
            <a:extLst>
              <a:ext uri="{FF2B5EF4-FFF2-40B4-BE49-F238E27FC236}">
                <a16:creationId xmlns:a16="http://schemas.microsoft.com/office/drawing/2014/main" id="{E51A9640-6CF6-58B4-808A-A92940DF9D51}"/>
              </a:ext>
            </a:extLst>
          </p:cNvPr>
          <p:cNvSpPr txBox="1"/>
          <p:nvPr/>
        </p:nvSpPr>
        <p:spPr>
          <a:xfrm>
            <a:off x="0" y="5962499"/>
            <a:ext cx="673171" cy="738664"/>
          </a:xfrm>
          <a:prstGeom prst="rect">
            <a:avLst/>
          </a:prstGeom>
          <a:noFill/>
        </p:spPr>
        <p:txBody>
          <a:bodyPr wrap="square" rtlCol="0">
            <a:spAutoFit/>
          </a:bodyPr>
          <a:lstStyle/>
          <a:p>
            <a:r>
              <a:rPr 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135" name="TextBox 18">
            <a:extLst>
              <a:ext uri="{FF2B5EF4-FFF2-40B4-BE49-F238E27FC236}">
                <a16:creationId xmlns:a16="http://schemas.microsoft.com/office/drawing/2014/main" id="{7F51EBAF-D6AE-4B7C-1C42-51FE299F75C3}"/>
              </a:ext>
            </a:extLst>
          </p:cNvPr>
          <p:cNvSpPr txBox="1"/>
          <p:nvPr/>
        </p:nvSpPr>
        <p:spPr>
          <a:xfrm>
            <a:off x="8470829" y="5962499"/>
            <a:ext cx="673171" cy="738664"/>
          </a:xfrm>
          <a:prstGeom prst="rect">
            <a:avLst/>
          </a:prstGeom>
          <a:noFill/>
        </p:spPr>
        <p:txBody>
          <a:bodyPr wrap="square" rtlCol="0">
            <a:spAutoFit/>
          </a:bodyPr>
          <a:lstStyle/>
          <a:p>
            <a:r>
              <a:rPr 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137" name="Rectangle: Rounded Corners 3136">
            <a:extLst>
              <a:ext uri="{FF2B5EF4-FFF2-40B4-BE49-F238E27FC236}">
                <a16:creationId xmlns:a16="http://schemas.microsoft.com/office/drawing/2014/main" id="{84F1CD4C-089E-85FA-CE85-67A4AC9E73CE}"/>
              </a:ext>
            </a:extLst>
          </p:cNvPr>
          <p:cNvSpPr/>
          <p:nvPr/>
        </p:nvSpPr>
        <p:spPr>
          <a:xfrm>
            <a:off x="7135446" y="3887168"/>
            <a:ext cx="1508370" cy="550843"/>
          </a:xfrm>
          <a:prstGeom prst="roundRect">
            <a:avLst/>
          </a:prstGeom>
          <a:noFill/>
          <a:ln w="57150" cap="flat" cmpd="sng" algn="ctr">
            <a:solidFill>
              <a:schemeClr val="bg1"/>
            </a:solidFill>
            <a:prstDash val="solid"/>
          </a:ln>
          <a:effectLst>
            <a:glow rad="38100">
              <a:srgbClr val="000000"/>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5580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6*min(max(#ppt_w*#ppt_h,.3),1)-7.4)/-.7*#ppt_w"/>
                                          </p:val>
                                        </p:tav>
                                        <p:tav tm="100000">
                                          <p:val>
                                            <p:strVal val="#ppt_w"/>
                                          </p:val>
                                        </p:tav>
                                      </p:tavLst>
                                    </p:anim>
                                    <p:anim calcmode="lin" valueType="num">
                                      <p:cBhvr>
                                        <p:cTn id="8" dur="750" fill="hold"/>
                                        <p:tgtEl>
                                          <p:spTgt spid="3074"/>
                                        </p:tgtEl>
                                        <p:attrNameLst>
                                          <p:attrName>ppt_h</p:attrName>
                                        </p:attrNameLst>
                                      </p:cBhvr>
                                      <p:tavLst>
                                        <p:tav tm="0">
                                          <p:val>
                                            <p:strVal val="(6*min(max(#ppt_w*#ppt_h,.3),1)-7.4)/-.7*#ppt_h"/>
                                          </p:val>
                                        </p:tav>
                                        <p:tav tm="100000">
                                          <p:val>
                                            <p:strVal val="#ppt_h"/>
                                          </p:val>
                                        </p:tav>
                                      </p:tavLst>
                                    </p:anim>
                                    <p:anim calcmode="lin" valueType="num">
                                      <p:cBhvr>
                                        <p:cTn id="9" dur="750" fill="hold"/>
                                        <p:tgtEl>
                                          <p:spTgt spid="3074"/>
                                        </p:tgtEl>
                                        <p:attrNameLst>
                                          <p:attrName>ppt_x</p:attrName>
                                        </p:attrNameLst>
                                      </p:cBhvr>
                                      <p:tavLst>
                                        <p:tav tm="0">
                                          <p:val>
                                            <p:fltVal val="0.5"/>
                                          </p:val>
                                        </p:tav>
                                        <p:tav tm="100000">
                                          <p:val>
                                            <p:strVal val="#ppt_x"/>
                                          </p:val>
                                        </p:tav>
                                      </p:tavLst>
                                    </p:anim>
                                    <p:anim calcmode="lin" valueType="num">
                                      <p:cBhvr>
                                        <p:cTn id="10" dur="750" fill="hold"/>
                                        <p:tgtEl>
                                          <p:spTgt spid="307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5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250"/>
                                        <p:tgtEl>
                                          <p:spTgt spid="22"/>
                                        </p:tgtEl>
                                      </p:cBhvr>
                                    </p:animEffect>
                                  </p:childTnLst>
                                </p:cTn>
                              </p:par>
                              <p:par>
                                <p:cTn id="55" presetID="42" presetClass="path" presetSubtype="0" accel="50000" decel="50000" fill="hold" grpId="2" nodeType="withEffect">
                                  <p:stCondLst>
                                    <p:cond delay="0"/>
                                  </p:stCondLst>
                                  <p:childTnLst>
                                    <p:animMotion origin="layout" path="M 3.88889E-6 3.7037E-6 L -0.06424 0.04213 " pathEditMode="relative" rAng="0" ptsTypes="AA">
                                      <p:cBhvr>
                                        <p:cTn id="56" dur="2000" fill="hold"/>
                                        <p:tgtEl>
                                          <p:spTgt spid="3"/>
                                        </p:tgtEl>
                                        <p:attrNameLst>
                                          <p:attrName>ppt_x</p:attrName>
                                          <p:attrName>ppt_y</p:attrName>
                                        </p:attrNameLst>
                                      </p:cBhvr>
                                      <p:rCtr x="-3212" y="2106"/>
                                    </p:animMotion>
                                  </p:childTnLst>
                                </p:cTn>
                              </p:par>
                              <p:par>
                                <p:cTn id="57" presetID="42" presetClass="path" presetSubtype="0" accel="50000" decel="50000" fill="hold" grpId="2" nodeType="withEffect">
                                  <p:stCondLst>
                                    <p:cond delay="0"/>
                                  </p:stCondLst>
                                  <p:childTnLst>
                                    <p:animMotion origin="layout" path="M -1.94444E-6 2.96296E-6 L 0.00729 0.0419 " pathEditMode="relative" rAng="0" ptsTypes="AA">
                                      <p:cBhvr>
                                        <p:cTn id="58" dur="2000" fill="hold"/>
                                        <p:tgtEl>
                                          <p:spTgt spid="11"/>
                                        </p:tgtEl>
                                        <p:attrNameLst>
                                          <p:attrName>ppt_x</p:attrName>
                                          <p:attrName>ppt_y</p:attrName>
                                        </p:attrNameLst>
                                      </p:cBhvr>
                                      <p:rCtr x="365" y="2083"/>
                                    </p:animMotion>
                                  </p:childTnLst>
                                </p:cTn>
                              </p:par>
                              <p:par>
                                <p:cTn id="59" presetID="42" presetClass="path" presetSubtype="0" accel="50000" decel="50000" fill="hold" grpId="2" nodeType="withEffect">
                                  <p:stCondLst>
                                    <p:cond delay="0"/>
                                  </p:stCondLst>
                                  <p:childTnLst>
                                    <p:animMotion origin="layout" path="M 1.11111E-6 3.7037E-6 L 0.05503 0.12662 " pathEditMode="relative" rAng="0" ptsTypes="AA">
                                      <p:cBhvr>
                                        <p:cTn id="60" dur="2000" fill="hold"/>
                                        <p:tgtEl>
                                          <p:spTgt spid="12"/>
                                        </p:tgtEl>
                                        <p:attrNameLst>
                                          <p:attrName>ppt_x</p:attrName>
                                          <p:attrName>ppt_y</p:attrName>
                                        </p:attrNameLst>
                                      </p:cBhvr>
                                      <p:rCtr x="2743" y="6319"/>
                                    </p:animMotion>
                                  </p:childTnLst>
                                </p:cTn>
                              </p:par>
                              <p:par>
                                <p:cTn id="61" presetID="42" presetClass="path" presetSubtype="0" accel="50000" decel="50000" fill="hold" grpId="2" nodeType="withEffect">
                                  <p:stCondLst>
                                    <p:cond delay="0"/>
                                  </p:stCondLst>
                                  <p:childTnLst>
                                    <p:animMotion origin="layout" path="M -4.72222E-6 4.44444E-6 L -0.19201 0.21134 " pathEditMode="relative" rAng="0" ptsTypes="AA">
                                      <p:cBhvr>
                                        <p:cTn id="62" dur="2000" fill="hold"/>
                                        <p:tgtEl>
                                          <p:spTgt spid="13"/>
                                        </p:tgtEl>
                                        <p:attrNameLst>
                                          <p:attrName>ppt_x</p:attrName>
                                          <p:attrName>ppt_y</p:attrName>
                                        </p:attrNameLst>
                                      </p:cBhvr>
                                      <p:rCtr x="-9601" y="10556"/>
                                    </p:animMotion>
                                  </p:childTnLst>
                                </p:cTn>
                              </p:par>
                              <p:par>
                                <p:cTn id="63" presetID="42" presetClass="path" presetSubtype="0" accel="50000" decel="50000" fill="hold" grpId="2" nodeType="withEffect">
                                  <p:stCondLst>
                                    <p:cond delay="0"/>
                                  </p:stCondLst>
                                  <p:childTnLst>
                                    <p:animMotion origin="layout" path="M 3.33333E-6 2.22222E-6 L -0.5625 0.2118 " pathEditMode="relative" rAng="0" ptsTypes="AA">
                                      <p:cBhvr>
                                        <p:cTn id="64" dur="2000" fill="hold"/>
                                        <p:tgtEl>
                                          <p:spTgt spid="14"/>
                                        </p:tgtEl>
                                        <p:attrNameLst>
                                          <p:attrName>ppt_x</p:attrName>
                                          <p:attrName>ppt_y</p:attrName>
                                        </p:attrNameLst>
                                      </p:cBhvr>
                                      <p:rCtr x="-28125" y="10579"/>
                                    </p:animMotion>
                                  </p:childTnLst>
                                </p:cTn>
                              </p:par>
                              <p:par>
                                <p:cTn id="65" presetID="42" presetClass="path" presetSubtype="0" accel="50000" decel="50000" fill="hold" grpId="2" nodeType="withEffect">
                                  <p:stCondLst>
                                    <p:cond delay="0"/>
                                  </p:stCondLst>
                                  <p:childTnLst>
                                    <p:animMotion origin="layout" path="M -4.44444E-6 1.48148E-6 L 0.29323 0.12662 " pathEditMode="relative" rAng="0" ptsTypes="AA">
                                      <p:cBhvr>
                                        <p:cTn id="66" dur="2000" fill="hold"/>
                                        <p:tgtEl>
                                          <p:spTgt spid="15"/>
                                        </p:tgtEl>
                                        <p:attrNameLst>
                                          <p:attrName>ppt_x</p:attrName>
                                          <p:attrName>ppt_y</p:attrName>
                                        </p:attrNameLst>
                                      </p:cBhvr>
                                      <p:rCtr x="14653" y="6319"/>
                                    </p:animMotion>
                                  </p:childTnLst>
                                </p:cTn>
                              </p:par>
                              <p:par>
                                <p:cTn id="67" presetID="42" presetClass="path" presetSubtype="0" accel="50000" decel="50000" fill="hold" grpId="2" nodeType="withEffect">
                                  <p:stCondLst>
                                    <p:cond delay="0"/>
                                  </p:stCondLst>
                                  <p:childTnLst>
                                    <p:animMotion origin="layout" path="M 1.38889E-6 -1.85185E-6 L -0.61892 0.20903 " pathEditMode="relative" rAng="0" ptsTypes="AA">
                                      <p:cBhvr>
                                        <p:cTn id="68" dur="2000" fill="hold"/>
                                        <p:tgtEl>
                                          <p:spTgt spid="16"/>
                                        </p:tgtEl>
                                        <p:attrNameLst>
                                          <p:attrName>ppt_x</p:attrName>
                                          <p:attrName>ppt_y</p:attrName>
                                        </p:attrNameLst>
                                      </p:cBhvr>
                                      <p:rCtr x="-30955" y="10440"/>
                                    </p:animMotion>
                                  </p:childTnLst>
                                </p:cTn>
                              </p:par>
                              <p:par>
                                <p:cTn id="69" presetID="42" presetClass="path" presetSubtype="0" accel="50000" decel="50000" fill="hold" grpId="2" nodeType="withEffect">
                                  <p:stCondLst>
                                    <p:cond delay="0"/>
                                  </p:stCondLst>
                                  <p:childTnLst>
                                    <p:animMotion origin="layout" path="M -3.05556E-6 7.40741E-7 L 0.26354 0.12662 " pathEditMode="relative" rAng="0" ptsTypes="AA">
                                      <p:cBhvr>
                                        <p:cTn id="70" dur="2000" fill="hold"/>
                                        <p:tgtEl>
                                          <p:spTgt spid="17"/>
                                        </p:tgtEl>
                                        <p:attrNameLst>
                                          <p:attrName>ppt_x</p:attrName>
                                          <p:attrName>ppt_y</p:attrName>
                                        </p:attrNameLst>
                                      </p:cBhvr>
                                      <p:rCtr x="13177" y="6319"/>
                                    </p:animMotion>
                                  </p:childTnLst>
                                </p:cTn>
                              </p:par>
                              <p:par>
                                <p:cTn id="71" presetID="42" presetClass="path" presetSubtype="0" accel="50000" decel="50000" fill="hold" grpId="2" nodeType="withEffect">
                                  <p:stCondLst>
                                    <p:cond delay="0"/>
                                  </p:stCondLst>
                                  <p:childTnLst>
                                    <p:animMotion origin="layout" path="M -1.38889E-6 7.40741E-7 L -0.60521 0.21157 " pathEditMode="relative" rAng="0" ptsTypes="AA">
                                      <p:cBhvr>
                                        <p:cTn id="72" dur="2000" fill="hold"/>
                                        <p:tgtEl>
                                          <p:spTgt spid="18"/>
                                        </p:tgtEl>
                                        <p:attrNameLst>
                                          <p:attrName>ppt_x</p:attrName>
                                          <p:attrName>ppt_y</p:attrName>
                                        </p:attrNameLst>
                                      </p:cBhvr>
                                      <p:rCtr x="-30260" y="10579"/>
                                    </p:animMotion>
                                  </p:childTnLst>
                                </p:cTn>
                              </p:par>
                              <p:par>
                                <p:cTn id="73" presetID="42" presetClass="path" presetSubtype="0" accel="50000" decel="50000" fill="hold" grpId="2" nodeType="withEffect">
                                  <p:stCondLst>
                                    <p:cond delay="0"/>
                                  </p:stCondLst>
                                  <p:childTnLst>
                                    <p:animMotion origin="layout" path="M 1.66667E-6 -4.44444E-6 L -0.51649 0.12524 " pathEditMode="relative" rAng="0" ptsTypes="AA">
                                      <p:cBhvr>
                                        <p:cTn id="74" dur="2000" fill="hold"/>
                                        <p:tgtEl>
                                          <p:spTgt spid="9"/>
                                        </p:tgtEl>
                                        <p:attrNameLst>
                                          <p:attrName>ppt_x</p:attrName>
                                          <p:attrName>ppt_y</p:attrName>
                                        </p:attrNameLst>
                                      </p:cBhvr>
                                      <p:rCtr x="-25833" y="6250"/>
                                    </p:animMotion>
                                  </p:childTnLst>
                                </p:cTn>
                              </p:par>
                              <p:par>
                                <p:cTn id="75" presetID="42" presetClass="path" presetSubtype="0" accel="50000" decel="50000" fill="hold" grpId="2" nodeType="withEffect">
                                  <p:stCondLst>
                                    <p:cond delay="0"/>
                                  </p:stCondLst>
                                  <p:childTnLst>
                                    <p:animMotion origin="layout" path="M 8.33333E-7 7.40741E-7 L -0.5026 0.21134 " pathEditMode="relative" rAng="0" ptsTypes="AA">
                                      <p:cBhvr>
                                        <p:cTn id="76" dur="2000" fill="hold"/>
                                        <p:tgtEl>
                                          <p:spTgt spid="19"/>
                                        </p:tgtEl>
                                        <p:attrNameLst>
                                          <p:attrName>ppt_x</p:attrName>
                                          <p:attrName>ppt_y</p:attrName>
                                        </p:attrNameLst>
                                      </p:cBhvr>
                                      <p:rCtr x="-25139" y="10556"/>
                                    </p:animMotion>
                                  </p:childTnLst>
                                </p:cTn>
                              </p:par>
                              <p:par>
                                <p:cTn id="77" presetID="42" presetClass="path" presetSubtype="0" accel="50000" decel="50000" fill="hold" grpId="2" nodeType="withEffect">
                                  <p:stCondLst>
                                    <p:cond delay="0"/>
                                  </p:stCondLst>
                                  <p:childTnLst>
                                    <p:animMotion origin="layout" path="M -2.5E-6 -1.48148E-6 L 0.40799 0.12639 " pathEditMode="relative" rAng="0" ptsTypes="AA">
                                      <p:cBhvr>
                                        <p:cTn id="78" dur="2000" fill="hold"/>
                                        <p:tgtEl>
                                          <p:spTgt spid="20"/>
                                        </p:tgtEl>
                                        <p:attrNameLst>
                                          <p:attrName>ppt_x</p:attrName>
                                          <p:attrName>ppt_y</p:attrName>
                                        </p:attrNameLst>
                                      </p:cBhvr>
                                      <p:rCtr x="20399" y="6319"/>
                                    </p:animMotion>
                                  </p:childTnLst>
                                </p:cTn>
                              </p:par>
                              <p:par>
                                <p:cTn id="79" presetID="42" presetClass="path" presetSubtype="0" accel="50000" decel="50000" fill="hold" grpId="2" nodeType="withEffect">
                                  <p:stCondLst>
                                    <p:cond delay="0"/>
                                  </p:stCondLst>
                                  <p:childTnLst>
                                    <p:animMotion origin="layout" path="M -5.55556E-7 -1.48148E-6 L -0.16337 0.04213 " pathEditMode="relative" rAng="0" ptsTypes="AA">
                                      <p:cBhvr>
                                        <p:cTn id="80" dur="2000" fill="hold"/>
                                        <p:tgtEl>
                                          <p:spTgt spid="21"/>
                                        </p:tgtEl>
                                        <p:attrNameLst>
                                          <p:attrName>ppt_x</p:attrName>
                                          <p:attrName>ppt_y</p:attrName>
                                        </p:attrNameLst>
                                      </p:cBhvr>
                                      <p:rCtr x="-8177" y="2106"/>
                                    </p:animMotion>
                                  </p:childTnLst>
                                </p:cTn>
                              </p:par>
                              <p:par>
                                <p:cTn id="81" presetID="42" presetClass="path" presetSubtype="0" accel="50000" decel="50000" fill="hold" grpId="2" nodeType="withEffect">
                                  <p:stCondLst>
                                    <p:cond delay="0"/>
                                  </p:stCondLst>
                                  <p:childTnLst>
                                    <p:animMotion origin="layout" path="M -3.33333E-6 -2.22222E-6 L 0.52552 -0.04236 " pathEditMode="relative" rAng="0" ptsTypes="AA">
                                      <p:cBhvr>
                                        <p:cTn id="82" dur="2000" fill="hold"/>
                                        <p:tgtEl>
                                          <p:spTgt spid="22"/>
                                        </p:tgtEl>
                                        <p:attrNameLst>
                                          <p:attrName>ppt_x</p:attrName>
                                          <p:attrName>ppt_y</p:attrName>
                                        </p:attrNameLst>
                                      </p:cBhvr>
                                      <p:rCtr x="26267" y="-2130"/>
                                    </p:animMotion>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250"/>
                                        <p:tgtEl>
                                          <p:spTgt spid="2"/>
                                        </p:tgtEl>
                                      </p:cBhvr>
                                    </p:animEffect>
                                  </p:childTnLst>
                                </p:cTn>
                              </p:par>
                              <p:par>
                                <p:cTn id="90" presetID="10" presetClass="exit" presetSubtype="0" fill="hold" grpId="1" nodeType="withEffect">
                                  <p:stCondLst>
                                    <p:cond delay="0"/>
                                  </p:stCondLst>
                                  <p:childTnLst>
                                    <p:animEffect transition="out" filter="fade">
                                      <p:cBhvr>
                                        <p:cTn id="91" dur="500"/>
                                        <p:tgtEl>
                                          <p:spTgt spid="3"/>
                                        </p:tgtEl>
                                      </p:cBhvr>
                                    </p:animEffect>
                                    <p:set>
                                      <p:cBhvr>
                                        <p:cTn id="92" dur="1" fill="hold">
                                          <p:stCondLst>
                                            <p:cond delay="499"/>
                                          </p:stCondLst>
                                        </p:cTn>
                                        <p:tgtEl>
                                          <p:spTgt spid="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9"/>
                                        </p:tgtEl>
                                      </p:cBhvr>
                                    </p:animEffect>
                                    <p:set>
                                      <p:cBhvr>
                                        <p:cTn id="122" dur="1" fill="hold">
                                          <p:stCondLst>
                                            <p:cond delay="499"/>
                                          </p:stCondLst>
                                        </p:cTn>
                                        <p:tgtEl>
                                          <p:spTgt spid="1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0"/>
                                        </p:tgtEl>
                                      </p:cBhvr>
                                    </p:animEffect>
                                    <p:set>
                                      <p:cBhvr>
                                        <p:cTn id="125" dur="1" fill="hold">
                                          <p:stCondLst>
                                            <p:cond delay="499"/>
                                          </p:stCondLst>
                                        </p:cTn>
                                        <p:tgtEl>
                                          <p:spTgt spid="2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1"/>
                                        </p:tgtEl>
                                      </p:cBhvr>
                                    </p:animEffect>
                                    <p:set>
                                      <p:cBhvr>
                                        <p:cTn id="128" dur="1" fill="hold">
                                          <p:stCondLst>
                                            <p:cond delay="499"/>
                                          </p:stCondLst>
                                        </p:cTn>
                                        <p:tgtEl>
                                          <p:spTgt spid="21"/>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2"/>
                                        </p:tgtEl>
                                      </p:cBhvr>
                                    </p:animEffect>
                                    <p:set>
                                      <p:cBhvr>
                                        <p:cTn id="131" dur="1" fill="hold">
                                          <p:stCondLst>
                                            <p:cond delay="499"/>
                                          </p:stCondLst>
                                        </p:cTn>
                                        <p:tgtEl>
                                          <p:spTgt spid="22"/>
                                        </p:tgtEl>
                                        <p:attrNameLst>
                                          <p:attrName>style.visibility</p:attrName>
                                        </p:attrNameLst>
                                      </p:cBhvr>
                                      <p:to>
                                        <p:strVal val="hidden"/>
                                      </p:to>
                                    </p:set>
                                  </p:childTnLst>
                                </p:cTn>
                              </p:par>
                            </p:childTnLst>
                          </p:cTn>
                        </p:par>
                        <p:par>
                          <p:cTn id="132" fill="hold">
                            <p:stCondLst>
                              <p:cond delay="2500"/>
                            </p:stCondLst>
                            <p:childTnLst>
                              <p:par>
                                <p:cTn id="133" presetID="22" presetClass="entr" presetSubtype="1" fill="hold" grpId="0" nodeType="after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wipe(up)">
                                      <p:cBhvr>
                                        <p:cTn id="135" dur="500"/>
                                        <p:tgtEl>
                                          <p:spTgt spid="10"/>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2" fill="hold" grpId="0" nodeType="clickEffect">
                                  <p:stCondLst>
                                    <p:cond delay="0"/>
                                  </p:stCondLst>
                                  <p:childTnLst>
                                    <p:set>
                                      <p:cBhvr>
                                        <p:cTn id="139" dur="1" fill="hold">
                                          <p:stCondLst>
                                            <p:cond delay="0"/>
                                          </p:stCondLst>
                                        </p:cTn>
                                        <p:tgtEl>
                                          <p:spTgt spid="5"/>
                                        </p:tgtEl>
                                        <p:attrNameLst>
                                          <p:attrName>style.visibility</p:attrName>
                                        </p:attrNameLst>
                                      </p:cBhvr>
                                      <p:to>
                                        <p:strVal val="visible"/>
                                      </p:to>
                                    </p:set>
                                    <p:anim calcmode="lin" valueType="num">
                                      <p:cBhvr additive="base">
                                        <p:cTn id="140" dur="500" fill="hold"/>
                                        <p:tgtEl>
                                          <p:spTgt spid="5"/>
                                        </p:tgtEl>
                                        <p:attrNameLst>
                                          <p:attrName>ppt_x</p:attrName>
                                        </p:attrNameLst>
                                      </p:cBhvr>
                                      <p:tavLst>
                                        <p:tav tm="0">
                                          <p:val>
                                            <p:strVal val="1+#ppt_w/2"/>
                                          </p:val>
                                        </p:tav>
                                        <p:tav tm="100000">
                                          <p:val>
                                            <p:strVal val="#ppt_x"/>
                                          </p:val>
                                        </p:tav>
                                      </p:tavLst>
                                    </p:anim>
                                    <p:anim calcmode="lin" valueType="num">
                                      <p:cBhvr additive="base">
                                        <p:cTn id="14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17" presetClass="entr" presetSubtype="10" fill="hold" grpId="0" nodeType="clickEffect">
                                  <p:stCondLst>
                                    <p:cond delay="0"/>
                                  </p:stCondLst>
                                  <p:childTnLst>
                                    <p:set>
                                      <p:cBhvr>
                                        <p:cTn id="145" dur="1" fill="hold">
                                          <p:stCondLst>
                                            <p:cond delay="0"/>
                                          </p:stCondLst>
                                        </p:cTn>
                                        <p:tgtEl>
                                          <p:spTgt spid="26"/>
                                        </p:tgtEl>
                                        <p:attrNameLst>
                                          <p:attrName>style.visibility</p:attrName>
                                        </p:attrNameLst>
                                      </p:cBhvr>
                                      <p:to>
                                        <p:strVal val="visible"/>
                                      </p:to>
                                    </p:set>
                                    <p:anim calcmode="lin" valueType="num">
                                      <p:cBhvr>
                                        <p:cTn id="146" dur="500" fill="hold"/>
                                        <p:tgtEl>
                                          <p:spTgt spid="26"/>
                                        </p:tgtEl>
                                        <p:attrNameLst>
                                          <p:attrName>ppt_w</p:attrName>
                                        </p:attrNameLst>
                                      </p:cBhvr>
                                      <p:tavLst>
                                        <p:tav tm="0">
                                          <p:val>
                                            <p:fltVal val="0"/>
                                          </p:val>
                                        </p:tav>
                                        <p:tav tm="100000">
                                          <p:val>
                                            <p:strVal val="#ppt_w"/>
                                          </p:val>
                                        </p:tav>
                                      </p:tavLst>
                                    </p:anim>
                                    <p:anim calcmode="lin" valueType="num">
                                      <p:cBhvr>
                                        <p:cTn id="147" dur="500" fill="hold"/>
                                        <p:tgtEl>
                                          <p:spTgt spid="26"/>
                                        </p:tgtEl>
                                        <p:attrNameLst>
                                          <p:attrName>ppt_h</p:attrName>
                                        </p:attrNameLst>
                                      </p:cBhvr>
                                      <p:tavLst>
                                        <p:tav tm="0">
                                          <p:val>
                                            <p:strVal val="#ppt_h"/>
                                          </p:val>
                                        </p:tav>
                                        <p:tav tm="100000">
                                          <p:val>
                                            <p:strVal val="#ppt_h"/>
                                          </p:val>
                                        </p:tav>
                                      </p:tavLst>
                                    </p:anim>
                                  </p:childTnLst>
                                </p:cTn>
                              </p:par>
                              <p:par>
                                <p:cTn id="148" presetID="50" presetClass="exit" presetSubtype="0" accel="100000" fill="hold" grpId="1" nodeType="withEffect">
                                  <p:stCondLst>
                                    <p:cond delay="500"/>
                                  </p:stCondLst>
                                  <p:childTnLst>
                                    <p:anim calcmode="lin" valueType="num">
                                      <p:cBhvr>
                                        <p:cTn id="149" dur="1000"/>
                                        <p:tgtEl>
                                          <p:spTgt spid="26"/>
                                        </p:tgtEl>
                                        <p:attrNameLst>
                                          <p:attrName>ppt_w</p:attrName>
                                        </p:attrNameLst>
                                      </p:cBhvr>
                                      <p:tavLst>
                                        <p:tav tm="0">
                                          <p:val>
                                            <p:strVal val="ppt_w"/>
                                          </p:val>
                                        </p:tav>
                                        <p:tav tm="100000">
                                          <p:val>
                                            <p:strVal val="ppt_w+.3"/>
                                          </p:val>
                                        </p:tav>
                                      </p:tavLst>
                                    </p:anim>
                                    <p:anim calcmode="lin" valueType="num">
                                      <p:cBhvr>
                                        <p:cTn id="150" dur="1000"/>
                                        <p:tgtEl>
                                          <p:spTgt spid="26"/>
                                        </p:tgtEl>
                                        <p:attrNameLst>
                                          <p:attrName>ppt_h</p:attrName>
                                        </p:attrNameLst>
                                      </p:cBhvr>
                                      <p:tavLst>
                                        <p:tav tm="0">
                                          <p:val>
                                            <p:strVal val="ppt_h"/>
                                          </p:val>
                                        </p:tav>
                                        <p:tav tm="100000">
                                          <p:val>
                                            <p:strVal val="ppt_h"/>
                                          </p:val>
                                        </p:tav>
                                      </p:tavLst>
                                    </p:anim>
                                    <p:animEffect transition="out" filter="fade">
                                      <p:cBhvr>
                                        <p:cTn id="151" dur="1000"/>
                                        <p:tgtEl>
                                          <p:spTgt spid="26"/>
                                        </p:tgtEl>
                                      </p:cBhvr>
                                    </p:animEffect>
                                    <p:set>
                                      <p:cBhvr>
                                        <p:cTn id="152" dur="1" fill="hold">
                                          <p:stCondLst>
                                            <p:cond delay="999"/>
                                          </p:stCondLst>
                                        </p:cTn>
                                        <p:tgtEl>
                                          <p:spTgt spid="26"/>
                                        </p:tgtEl>
                                        <p:attrNameLst>
                                          <p:attrName>style.visibility</p:attrName>
                                        </p:attrNameLst>
                                      </p:cBhvr>
                                      <p:to>
                                        <p:strVal val="hidden"/>
                                      </p:to>
                                    </p:set>
                                  </p:childTnLst>
                                </p:cTn>
                              </p:par>
                              <p:par>
                                <p:cTn id="153" presetID="17" presetClass="entr" presetSubtype="10" fill="hold" grpId="0" nodeType="withEffect">
                                  <p:stCondLst>
                                    <p:cond delay="1250"/>
                                  </p:stCondLst>
                                  <p:childTnLst>
                                    <p:set>
                                      <p:cBhvr>
                                        <p:cTn id="154" dur="1" fill="hold">
                                          <p:stCondLst>
                                            <p:cond delay="0"/>
                                          </p:stCondLst>
                                        </p:cTn>
                                        <p:tgtEl>
                                          <p:spTgt spid="23"/>
                                        </p:tgtEl>
                                        <p:attrNameLst>
                                          <p:attrName>style.visibility</p:attrName>
                                        </p:attrNameLst>
                                      </p:cBhvr>
                                      <p:to>
                                        <p:strVal val="visible"/>
                                      </p:to>
                                    </p:set>
                                    <p:anim calcmode="lin" valueType="num">
                                      <p:cBhvr>
                                        <p:cTn id="155" dur="500" fill="hold"/>
                                        <p:tgtEl>
                                          <p:spTgt spid="23"/>
                                        </p:tgtEl>
                                        <p:attrNameLst>
                                          <p:attrName>ppt_w</p:attrName>
                                        </p:attrNameLst>
                                      </p:cBhvr>
                                      <p:tavLst>
                                        <p:tav tm="0">
                                          <p:val>
                                            <p:fltVal val="0"/>
                                          </p:val>
                                        </p:tav>
                                        <p:tav tm="100000">
                                          <p:val>
                                            <p:strVal val="#ppt_w"/>
                                          </p:val>
                                        </p:tav>
                                      </p:tavLst>
                                    </p:anim>
                                    <p:anim calcmode="lin" valueType="num">
                                      <p:cBhvr>
                                        <p:cTn id="156" dur="500" fill="hold"/>
                                        <p:tgtEl>
                                          <p:spTgt spid="23"/>
                                        </p:tgtEl>
                                        <p:attrNameLst>
                                          <p:attrName>ppt_h</p:attrName>
                                        </p:attrNameLst>
                                      </p:cBhvr>
                                      <p:tavLst>
                                        <p:tav tm="0">
                                          <p:val>
                                            <p:strVal val="#ppt_h"/>
                                          </p:val>
                                        </p:tav>
                                        <p:tav tm="100000">
                                          <p:val>
                                            <p:strVal val="#ppt_h"/>
                                          </p:val>
                                        </p:tav>
                                      </p:tavLst>
                                    </p:anim>
                                  </p:childTnLst>
                                </p:cTn>
                              </p:par>
                              <p:par>
                                <p:cTn id="157" presetID="17" presetClass="entr" presetSubtype="10" fill="hold" grpId="0" nodeType="withEffect">
                                  <p:stCondLst>
                                    <p:cond delay="1600"/>
                                  </p:stCondLst>
                                  <p:childTnLst>
                                    <p:set>
                                      <p:cBhvr>
                                        <p:cTn id="158" dur="1" fill="hold">
                                          <p:stCondLst>
                                            <p:cond delay="0"/>
                                          </p:stCondLst>
                                        </p:cTn>
                                        <p:tgtEl>
                                          <p:spTgt spid="25"/>
                                        </p:tgtEl>
                                        <p:attrNameLst>
                                          <p:attrName>style.visibility</p:attrName>
                                        </p:attrNameLst>
                                      </p:cBhvr>
                                      <p:to>
                                        <p:strVal val="visible"/>
                                      </p:to>
                                    </p:set>
                                    <p:anim calcmode="lin" valueType="num">
                                      <p:cBhvr>
                                        <p:cTn id="159" dur="500" fill="hold"/>
                                        <p:tgtEl>
                                          <p:spTgt spid="25"/>
                                        </p:tgtEl>
                                        <p:attrNameLst>
                                          <p:attrName>ppt_w</p:attrName>
                                        </p:attrNameLst>
                                      </p:cBhvr>
                                      <p:tavLst>
                                        <p:tav tm="0">
                                          <p:val>
                                            <p:fltVal val="0"/>
                                          </p:val>
                                        </p:tav>
                                        <p:tav tm="100000">
                                          <p:val>
                                            <p:strVal val="#ppt_w"/>
                                          </p:val>
                                        </p:tav>
                                      </p:tavLst>
                                    </p:anim>
                                    <p:anim calcmode="lin" valueType="num">
                                      <p:cBhvr>
                                        <p:cTn id="160"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8"/>
                                        </p:tgtEl>
                                        <p:attrNameLst>
                                          <p:attrName>style.visibility</p:attrName>
                                        </p:attrNameLst>
                                      </p:cBhvr>
                                      <p:to>
                                        <p:strVal val="visible"/>
                                      </p:to>
                                    </p:set>
                                    <p:animEffect transition="in" filter="wipe(left)">
                                      <p:cBhvr>
                                        <p:cTn id="165" dur="500"/>
                                        <p:tgtEl>
                                          <p:spTgt spid="28"/>
                                        </p:tgtEl>
                                      </p:cBhvr>
                                    </p:animEffect>
                                  </p:childTnLst>
                                </p:cTn>
                              </p:par>
                              <p:par>
                                <p:cTn id="166" presetID="18" presetClass="emph" presetSubtype="0" fill="hold" grpId="1" nodeType="withEffect">
                                  <p:stCondLst>
                                    <p:cond delay="0"/>
                                  </p:stCondLst>
                                  <p:childTnLst>
                                    <p:set>
                                      <p:cBhvr override="childStyle">
                                        <p:cTn id="167" dur="500" fill="hold"/>
                                        <p:tgtEl>
                                          <p:spTgt spid="28"/>
                                        </p:tgtEl>
                                        <p:attrNameLst>
                                          <p:attrName>style.textDecorationUnderline</p:attrName>
                                        </p:attrNameLst>
                                      </p:cBhvr>
                                      <p:to>
                                        <p:strVal val="true"/>
                                      </p:to>
                                    </p:set>
                                  </p:childTnLst>
                                </p:cTn>
                              </p:par>
                              <p:par>
                                <p:cTn id="168" presetID="0" presetClass="entr" presetSubtype="0" fill="hold" grpId="0" nodeType="withEffect">
                                  <p:stCondLst>
                                    <p:cond delay="400"/>
                                  </p:stCondLst>
                                  <p:childTnLst>
                                    <p:set>
                                      <p:cBhvr>
                                        <p:cTn id="169" dur="1" fill="hold">
                                          <p:stCondLst>
                                            <p:cond delay="0"/>
                                          </p:stCondLst>
                                        </p:cTn>
                                        <p:tgtEl>
                                          <p:spTgt spid="27"/>
                                        </p:tgtEl>
                                        <p:attrNameLst>
                                          <p:attrName>style.visibility</p:attrName>
                                        </p:attrNameLst>
                                      </p:cBhvr>
                                      <p:to>
                                        <p:strVal val="visible"/>
                                      </p:to>
                                    </p:set>
                                    <p:animEffect transition="in" filter="dissolve">
                                      <p:cBhvr>
                                        <p:cTn id="170" dur="500">
                                          <p:stCondLst>
                                            <p:cond delay="0"/>
                                          </p:stCondLst>
                                        </p:cTn>
                                        <p:tgtEl>
                                          <p:spTgt spid="27"/>
                                        </p:tgtEl>
                                      </p:cBhvr>
                                    </p:animEffect>
                                    <p:anim to="" calcmode="lin" valueType="num">
                                      <p:cBhvr>
                                        <p:cTn id="171"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72"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8" fill="hold" nodeType="clickEffect">
                                  <p:stCondLst>
                                    <p:cond delay="0"/>
                                  </p:stCondLst>
                                  <p:childTnLst>
                                    <p:set>
                                      <p:cBhvr>
                                        <p:cTn id="176" dur="1" fill="hold">
                                          <p:stCondLst>
                                            <p:cond delay="0"/>
                                          </p:stCondLst>
                                        </p:cTn>
                                        <p:tgtEl>
                                          <p:spTgt spid="6">
                                            <p:txEl>
                                              <p:pRg st="0" end="0"/>
                                            </p:txEl>
                                          </p:spTgt>
                                        </p:tgtEl>
                                        <p:attrNameLst>
                                          <p:attrName>style.visibility</p:attrName>
                                        </p:attrNameLst>
                                      </p:cBhvr>
                                      <p:to>
                                        <p:strVal val="visible"/>
                                      </p:to>
                                    </p:set>
                                    <p:anim calcmode="lin" valueType="num">
                                      <p:cBhvr additive="base">
                                        <p:cTn id="17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78" dur="500" fill="hold"/>
                                        <p:tgtEl>
                                          <p:spTgt spid="6">
                                            <p:txEl>
                                              <p:pRg st="0" end="0"/>
                                            </p:txEl>
                                          </p:spTgt>
                                        </p:tgtEl>
                                        <p:attrNameLst>
                                          <p:attrName>ppt_y</p:attrName>
                                        </p:attrNameLst>
                                      </p:cBhvr>
                                      <p:tavLst>
                                        <p:tav tm="0">
                                          <p:val>
                                            <p:strVal val="#ppt_y"/>
                                          </p:val>
                                        </p:tav>
                                        <p:tav tm="100000">
                                          <p:val>
                                            <p:strVal val="#ppt_y"/>
                                          </p:val>
                                        </p:tav>
                                      </p:tavLst>
                                    </p:anim>
                                  </p:childTnLst>
                                </p:cTn>
                              </p:par>
                              <p:par>
                                <p:cTn id="179" presetID="2" presetClass="entr" presetSubtype="2" fill="hold" nodeType="withEffect">
                                  <p:stCondLst>
                                    <p:cond delay="0"/>
                                  </p:stCondLst>
                                  <p:childTnLst>
                                    <p:set>
                                      <p:cBhvr>
                                        <p:cTn id="180" dur="1" fill="hold">
                                          <p:stCondLst>
                                            <p:cond delay="0"/>
                                          </p:stCondLst>
                                        </p:cTn>
                                        <p:tgtEl>
                                          <p:spTgt spid="7">
                                            <p:txEl>
                                              <p:pRg st="0" end="0"/>
                                            </p:txEl>
                                          </p:spTgt>
                                        </p:tgtEl>
                                        <p:attrNameLst>
                                          <p:attrName>style.visibility</p:attrName>
                                        </p:attrNameLst>
                                      </p:cBhvr>
                                      <p:to>
                                        <p:strVal val="visible"/>
                                      </p:to>
                                    </p:set>
                                    <p:anim calcmode="lin" valueType="num">
                                      <p:cBhvr additive="base">
                                        <p:cTn id="18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2" dur="500" fill="hold"/>
                                        <p:tgtEl>
                                          <p:spTgt spid="7">
                                            <p:txEl>
                                              <p:pRg st="0" end="0"/>
                                            </p:txEl>
                                          </p:spTgt>
                                        </p:tgtEl>
                                        <p:attrNameLst>
                                          <p:attrName>ppt_y</p:attrName>
                                        </p:attrNameLst>
                                      </p:cBhvr>
                                      <p:tavLst>
                                        <p:tav tm="0">
                                          <p:val>
                                            <p:strVal val="#ppt_y"/>
                                          </p:val>
                                        </p:tav>
                                        <p:tav tm="100000">
                                          <p:val>
                                            <p:strVal val="#ppt_y"/>
                                          </p:val>
                                        </p:tav>
                                      </p:tavLst>
                                    </p:anim>
                                  </p:childTnLst>
                                </p:cTn>
                              </p:par>
                              <p:par>
                                <p:cTn id="183" presetID="0" presetClass="entr" presetSubtype="0" fill="hold" grpId="0" nodeType="withEffect">
                                  <p:stCondLst>
                                    <p:cond delay="400"/>
                                  </p:stCondLst>
                                  <p:iterate type="lt">
                                    <p:tmPct val="10000"/>
                                  </p:iterate>
                                  <p:childTnLst>
                                    <p:set>
                                      <p:cBhvr>
                                        <p:cTn id="184" dur="1" fill="hold">
                                          <p:stCondLst>
                                            <p:cond delay="0"/>
                                          </p:stCondLst>
                                        </p:cTn>
                                        <p:tgtEl>
                                          <p:spTgt spid="8"/>
                                        </p:tgtEl>
                                        <p:attrNameLst>
                                          <p:attrName>style.visibility</p:attrName>
                                        </p:attrNameLst>
                                      </p:cBhvr>
                                      <p:to>
                                        <p:strVal val="visible"/>
                                      </p:to>
                                    </p:set>
                                    <p:animEffect transition="in" filter="dissolve">
                                      <p:cBhvr>
                                        <p:cTn id="185" dur="500">
                                          <p:stCondLst>
                                            <p:cond delay="0"/>
                                          </p:stCondLst>
                                        </p:cTn>
                                        <p:tgtEl>
                                          <p:spTgt spid="8"/>
                                        </p:tgtEl>
                                      </p:cBhvr>
                                    </p:animEffect>
                                    <p:anim to="" calcmode="lin" valueType="num">
                                      <p:cBhvr>
                                        <p:cTn id="18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8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188" fill="hold">
                            <p:stCondLst>
                              <p:cond delay="1200"/>
                            </p:stCondLst>
                            <p:childTnLst>
                              <p:par>
                                <p:cTn id="189" presetID="26" presetClass="emph" presetSubtype="0" fill="hold" grpId="1" nodeType="afterEffect">
                                  <p:stCondLst>
                                    <p:cond delay="0"/>
                                  </p:stCondLst>
                                  <p:iterate type="lt">
                                    <p:tmPct val="0"/>
                                  </p:iterate>
                                  <p:childTnLst>
                                    <p:animEffect transition="out" filter="fade">
                                      <p:cBhvr>
                                        <p:cTn id="190" dur="500" tmFilter="0, 0; .2, .5; .8, .5; 1, 0"/>
                                        <p:tgtEl>
                                          <p:spTgt spid="8"/>
                                        </p:tgtEl>
                                      </p:cBhvr>
                                    </p:animEffect>
                                    <p:animScale>
                                      <p:cBhvr>
                                        <p:cTn id="191" dur="250" autoRev="1" fill="hold"/>
                                        <p:tgtEl>
                                          <p:spTgt spid="8"/>
                                        </p:tgtEl>
                                      </p:cBhvr>
                                      <p:by x="105000" y="105000"/>
                                    </p:animScale>
                                  </p:childTnLst>
                                </p:cTn>
                              </p:par>
                            </p:childTnLst>
                          </p:cTn>
                        </p:par>
                      </p:childTnLst>
                    </p:cTn>
                  </p:par>
                  <p:par>
                    <p:cTn id="192" fill="hold">
                      <p:stCondLst>
                        <p:cond delay="indefinite"/>
                      </p:stCondLst>
                      <p:childTnLst>
                        <p:par>
                          <p:cTn id="193" fill="hold">
                            <p:stCondLst>
                              <p:cond delay="0"/>
                            </p:stCondLst>
                            <p:childTnLst>
                              <p:par>
                                <p:cTn id="194" presetID="0" presetClass="entr" presetSubtype="0" fill="hold" grpId="0" nodeType="clickEffect">
                                  <p:stCondLst>
                                    <p:cond delay="0"/>
                                  </p:stCondLst>
                                  <p:childTnLst>
                                    <p:set>
                                      <p:cBhvr>
                                        <p:cTn id="195" dur="1" fill="hold">
                                          <p:stCondLst>
                                            <p:cond delay="0"/>
                                          </p:stCondLst>
                                        </p:cTn>
                                        <p:tgtEl>
                                          <p:spTgt spid="29"/>
                                        </p:tgtEl>
                                        <p:attrNameLst>
                                          <p:attrName>style.visibility</p:attrName>
                                        </p:attrNameLst>
                                      </p:cBhvr>
                                      <p:to>
                                        <p:strVal val="visible"/>
                                      </p:to>
                                    </p:set>
                                    <p:animEffect transition="in" filter="dissolve">
                                      <p:cBhvr>
                                        <p:cTn id="196" dur="500">
                                          <p:stCondLst>
                                            <p:cond delay="0"/>
                                          </p:stCondLst>
                                        </p:cTn>
                                        <p:tgtEl>
                                          <p:spTgt spid="29"/>
                                        </p:tgtEl>
                                      </p:cBhvr>
                                    </p:animEffect>
                                    <p:anim to="" calcmode="lin" valueType="num">
                                      <p:cBhvr>
                                        <p:cTn id="197"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98"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99" presetID="0" presetClass="entr" presetSubtype="0" fill="hold" grpId="0" nodeType="withEffect">
                                  <p:stCondLst>
                                    <p:cond delay="400"/>
                                  </p:stCondLst>
                                  <p:childTnLst>
                                    <p:set>
                                      <p:cBhvr>
                                        <p:cTn id="200" dur="1" fill="hold">
                                          <p:stCondLst>
                                            <p:cond delay="0"/>
                                          </p:stCondLst>
                                        </p:cTn>
                                        <p:tgtEl>
                                          <p:spTgt spid="30"/>
                                        </p:tgtEl>
                                        <p:attrNameLst>
                                          <p:attrName>style.visibility</p:attrName>
                                        </p:attrNameLst>
                                      </p:cBhvr>
                                      <p:to>
                                        <p:strVal val="visible"/>
                                      </p:to>
                                    </p:set>
                                    <p:animEffect transition="in" filter="dissolve">
                                      <p:cBhvr>
                                        <p:cTn id="201" dur="500">
                                          <p:stCondLst>
                                            <p:cond delay="0"/>
                                          </p:stCondLst>
                                        </p:cTn>
                                        <p:tgtEl>
                                          <p:spTgt spid="30"/>
                                        </p:tgtEl>
                                      </p:cBhvr>
                                    </p:animEffect>
                                    <p:anim to="" calcmode="lin" valueType="num">
                                      <p:cBhvr>
                                        <p:cTn id="202"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03"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204" presetID="0" presetClass="entr" presetSubtype="0" fill="hold" grpId="0" nodeType="withEffect">
                                  <p:stCondLst>
                                    <p:cond delay="800"/>
                                  </p:stCondLst>
                                  <p:childTnLst>
                                    <p:set>
                                      <p:cBhvr>
                                        <p:cTn id="205" dur="1" fill="hold">
                                          <p:stCondLst>
                                            <p:cond delay="0"/>
                                          </p:stCondLst>
                                        </p:cTn>
                                        <p:tgtEl>
                                          <p:spTgt spid="31"/>
                                        </p:tgtEl>
                                        <p:attrNameLst>
                                          <p:attrName>style.visibility</p:attrName>
                                        </p:attrNameLst>
                                      </p:cBhvr>
                                      <p:to>
                                        <p:strVal val="visible"/>
                                      </p:to>
                                    </p:set>
                                    <p:animEffect transition="in" filter="dissolve">
                                      <p:cBhvr>
                                        <p:cTn id="206" dur="500">
                                          <p:stCondLst>
                                            <p:cond delay="0"/>
                                          </p:stCondLst>
                                        </p:cTn>
                                        <p:tgtEl>
                                          <p:spTgt spid="31"/>
                                        </p:tgtEl>
                                      </p:cBhvr>
                                    </p:animEffect>
                                    <p:anim to="" calcmode="lin" valueType="num">
                                      <p:cBhvr>
                                        <p:cTn id="207"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08"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par>
                    <p:cTn id="209" fill="hold">
                      <p:stCondLst>
                        <p:cond delay="indefinite"/>
                      </p:stCondLst>
                      <p:childTnLst>
                        <p:par>
                          <p:cTn id="210" fill="hold">
                            <p:stCondLst>
                              <p:cond delay="0"/>
                            </p:stCondLst>
                            <p:childTnLst>
                              <p:par>
                                <p:cTn id="211" presetID="0" presetClass="entr" presetSubtype="0" fill="hold" grpId="0" nodeType="clickEffect">
                                  <p:stCondLst>
                                    <p:cond delay="0"/>
                                  </p:stCondLst>
                                  <p:childTnLst>
                                    <p:set>
                                      <p:cBhvr>
                                        <p:cTn id="212" dur="1" fill="hold">
                                          <p:stCondLst>
                                            <p:cond delay="0"/>
                                          </p:stCondLst>
                                        </p:cTn>
                                        <p:tgtEl>
                                          <p:spTgt spid="4"/>
                                        </p:tgtEl>
                                        <p:attrNameLst>
                                          <p:attrName>style.visibility</p:attrName>
                                        </p:attrNameLst>
                                      </p:cBhvr>
                                      <p:to>
                                        <p:strVal val="visible"/>
                                      </p:to>
                                    </p:set>
                                    <p:animEffect transition="in" filter="dissolve">
                                      <p:cBhvr>
                                        <p:cTn id="213" dur="500">
                                          <p:stCondLst>
                                            <p:cond delay="0"/>
                                          </p:stCondLst>
                                        </p:cTn>
                                        <p:tgtEl>
                                          <p:spTgt spid="4"/>
                                        </p:tgtEl>
                                      </p:cBhvr>
                                    </p:animEffect>
                                    <p:anim to="" calcmode="lin" valueType="num">
                                      <p:cBhvr>
                                        <p:cTn id="21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5"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16" presetID="0" presetClass="entr" presetSubtype="0" fill="hold" grpId="0" nodeType="withEffect">
                                  <p:stCondLst>
                                    <p:cond delay="400"/>
                                  </p:stCondLst>
                                  <p:childTnLst>
                                    <p:set>
                                      <p:cBhvr>
                                        <p:cTn id="217" dur="1" fill="hold">
                                          <p:stCondLst>
                                            <p:cond delay="0"/>
                                          </p:stCondLst>
                                        </p:cTn>
                                        <p:tgtEl>
                                          <p:spTgt spid="24"/>
                                        </p:tgtEl>
                                        <p:attrNameLst>
                                          <p:attrName>style.visibility</p:attrName>
                                        </p:attrNameLst>
                                      </p:cBhvr>
                                      <p:to>
                                        <p:strVal val="visible"/>
                                      </p:to>
                                    </p:set>
                                    <p:animEffect transition="in" filter="dissolve">
                                      <p:cBhvr>
                                        <p:cTn id="218" dur="500">
                                          <p:stCondLst>
                                            <p:cond delay="0"/>
                                          </p:stCondLst>
                                        </p:cTn>
                                        <p:tgtEl>
                                          <p:spTgt spid="24"/>
                                        </p:tgtEl>
                                      </p:cBhvr>
                                    </p:animEffect>
                                    <p:anim to="" calcmode="lin" valueType="num">
                                      <p:cBhvr>
                                        <p:cTn id="219"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220"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221" fill="hold">
                      <p:stCondLst>
                        <p:cond delay="indefinite"/>
                      </p:stCondLst>
                      <p:childTnLst>
                        <p:par>
                          <p:cTn id="222" fill="hold">
                            <p:stCondLst>
                              <p:cond delay="0"/>
                            </p:stCondLst>
                            <p:childTnLst>
                              <p:par>
                                <p:cTn id="223" presetID="2" presetClass="entr" presetSubtype="8" fill="hold" nodeType="clickEffect">
                                  <p:stCondLst>
                                    <p:cond delay="0"/>
                                  </p:stCondLst>
                                  <p:childTnLst>
                                    <p:set>
                                      <p:cBhvr>
                                        <p:cTn id="224" dur="1" fill="hold">
                                          <p:stCondLst>
                                            <p:cond delay="0"/>
                                          </p:stCondLst>
                                        </p:cTn>
                                        <p:tgtEl>
                                          <p:spTgt spid="3076"/>
                                        </p:tgtEl>
                                        <p:attrNameLst>
                                          <p:attrName>style.visibility</p:attrName>
                                        </p:attrNameLst>
                                      </p:cBhvr>
                                      <p:to>
                                        <p:strVal val="visible"/>
                                      </p:to>
                                    </p:set>
                                    <p:anim calcmode="lin" valueType="num">
                                      <p:cBhvr additive="base">
                                        <p:cTn id="225" dur="500" fill="hold"/>
                                        <p:tgtEl>
                                          <p:spTgt spid="3076"/>
                                        </p:tgtEl>
                                        <p:attrNameLst>
                                          <p:attrName>ppt_x</p:attrName>
                                        </p:attrNameLst>
                                      </p:cBhvr>
                                      <p:tavLst>
                                        <p:tav tm="0">
                                          <p:val>
                                            <p:strVal val="0-#ppt_w/2"/>
                                          </p:val>
                                        </p:tav>
                                        <p:tav tm="100000">
                                          <p:val>
                                            <p:strVal val="#ppt_x"/>
                                          </p:val>
                                        </p:tav>
                                      </p:tavLst>
                                    </p:anim>
                                    <p:anim calcmode="lin" valueType="num">
                                      <p:cBhvr additive="base">
                                        <p:cTn id="226"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0" presetClass="entr" presetSubtype="0" fill="hold" grpId="0" nodeType="clickEffect">
                                  <p:stCondLst>
                                    <p:cond delay="0"/>
                                  </p:stCondLst>
                                  <p:childTnLst>
                                    <p:set>
                                      <p:cBhvr>
                                        <p:cTn id="230" dur="1" fill="hold">
                                          <p:stCondLst>
                                            <p:cond delay="0"/>
                                          </p:stCondLst>
                                        </p:cTn>
                                        <p:tgtEl>
                                          <p:spTgt spid="3073"/>
                                        </p:tgtEl>
                                        <p:attrNameLst>
                                          <p:attrName>style.visibility</p:attrName>
                                        </p:attrNameLst>
                                      </p:cBhvr>
                                      <p:to>
                                        <p:strVal val="visible"/>
                                      </p:to>
                                    </p:set>
                                    <p:animEffect transition="in" filter="dissolve">
                                      <p:cBhvr>
                                        <p:cTn id="231" dur="500">
                                          <p:stCondLst>
                                            <p:cond delay="0"/>
                                          </p:stCondLst>
                                        </p:cTn>
                                        <p:tgtEl>
                                          <p:spTgt spid="3073"/>
                                        </p:tgtEl>
                                      </p:cBhvr>
                                    </p:animEffect>
                                    <p:anim to="" calcmode="lin" valueType="num">
                                      <p:cBhvr>
                                        <p:cTn id="232"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233" dur="500" fill="hold">
                                          <p:stCondLst>
                                            <p:cond delay="0"/>
                                          </p:stCondLst>
                                        </p:cTn>
                                        <p:tgtEl>
                                          <p:spTgt spid="3073"/>
                                        </p:tgtEl>
                                        <p:attrNameLst>
                                          <p:attrName>ppt_h</p:attrName>
                                        </p:attrNameLst>
                                      </p:cBhvr>
                                      <p:tavLst>
                                        <p:tav tm="0">
                                          <p:val>
                                            <p:strVal val="#ppt_h*4"/>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1" presetClass="exit" presetSubtype="0" fill="hold" grpId="1" nodeType="clickEffect">
                                  <p:stCondLst>
                                    <p:cond delay="0"/>
                                  </p:stCondLst>
                                  <p:childTnLst>
                                    <p:set>
                                      <p:cBhvr>
                                        <p:cTn id="237" dur="1" fill="hold">
                                          <p:stCondLst>
                                            <p:cond delay="0"/>
                                          </p:stCondLst>
                                        </p:cTn>
                                        <p:tgtEl>
                                          <p:spTgt spid="2"/>
                                        </p:tgtEl>
                                        <p:attrNameLst>
                                          <p:attrName>style.visibility</p:attrName>
                                        </p:attrNameLst>
                                      </p:cBhvr>
                                      <p:to>
                                        <p:strVal val="hidden"/>
                                      </p:to>
                                    </p:set>
                                  </p:childTnLst>
                                </p:cTn>
                              </p:par>
                              <p:par>
                                <p:cTn id="238" presetID="1" presetClass="exit" presetSubtype="0" fill="hold" grpId="1" nodeType="withEffect">
                                  <p:stCondLst>
                                    <p:cond delay="0"/>
                                  </p:stCondLst>
                                  <p:childTnLst>
                                    <p:set>
                                      <p:cBhvr>
                                        <p:cTn id="239" dur="1" fill="hold">
                                          <p:stCondLst>
                                            <p:cond delay="0"/>
                                          </p:stCondLst>
                                        </p:cTn>
                                        <p:tgtEl>
                                          <p:spTgt spid="10"/>
                                        </p:tgtEl>
                                        <p:attrNameLst>
                                          <p:attrName>style.visibility</p:attrName>
                                        </p:attrNameLst>
                                      </p:cBhvr>
                                      <p:to>
                                        <p:strVal val="hidden"/>
                                      </p:to>
                                    </p:set>
                                  </p:childTnLst>
                                </p:cTn>
                              </p:par>
                              <p:par>
                                <p:cTn id="240" presetID="1" presetClass="exit" presetSubtype="0" fill="hold" grpId="1" nodeType="withEffect">
                                  <p:stCondLst>
                                    <p:cond delay="0"/>
                                  </p:stCondLst>
                                  <p:childTnLst>
                                    <p:set>
                                      <p:cBhvr>
                                        <p:cTn id="241" dur="1" fill="hold">
                                          <p:stCondLst>
                                            <p:cond delay="0"/>
                                          </p:stCondLst>
                                        </p:cTn>
                                        <p:tgtEl>
                                          <p:spTgt spid="5"/>
                                        </p:tgtEl>
                                        <p:attrNameLst>
                                          <p:attrName>style.visibility</p:attrName>
                                        </p:attrNameLst>
                                      </p:cBhvr>
                                      <p:to>
                                        <p:strVal val="hidden"/>
                                      </p:to>
                                    </p:set>
                                  </p:childTnLst>
                                </p:cTn>
                              </p:par>
                              <p:par>
                                <p:cTn id="242" presetID="1" presetClass="exit" presetSubtype="0" fill="hold" grpId="1" nodeType="withEffect">
                                  <p:stCondLst>
                                    <p:cond delay="0"/>
                                  </p:stCondLst>
                                  <p:childTnLst>
                                    <p:set>
                                      <p:cBhvr>
                                        <p:cTn id="243" dur="1" fill="hold">
                                          <p:stCondLst>
                                            <p:cond delay="0"/>
                                          </p:stCondLst>
                                        </p:cTn>
                                        <p:tgtEl>
                                          <p:spTgt spid="23"/>
                                        </p:tgtEl>
                                        <p:attrNameLst>
                                          <p:attrName>style.visibility</p:attrName>
                                        </p:attrNameLst>
                                      </p:cBhvr>
                                      <p:to>
                                        <p:strVal val="hidden"/>
                                      </p:to>
                                    </p:set>
                                  </p:childTnLst>
                                </p:cTn>
                              </p:par>
                              <p:par>
                                <p:cTn id="244" presetID="1" presetClass="exit" presetSubtype="0" fill="hold" grpId="1" nodeType="withEffect">
                                  <p:stCondLst>
                                    <p:cond delay="0"/>
                                  </p:stCondLst>
                                  <p:childTnLst>
                                    <p:set>
                                      <p:cBhvr>
                                        <p:cTn id="245" dur="1" fill="hold">
                                          <p:stCondLst>
                                            <p:cond delay="0"/>
                                          </p:stCondLst>
                                        </p:cTn>
                                        <p:tgtEl>
                                          <p:spTgt spid="25"/>
                                        </p:tgtEl>
                                        <p:attrNameLst>
                                          <p:attrName>style.visibility</p:attrName>
                                        </p:attrNameLst>
                                      </p:cBhvr>
                                      <p:to>
                                        <p:strVal val="hidden"/>
                                      </p:to>
                                    </p:set>
                                  </p:childTnLst>
                                </p:cTn>
                              </p:par>
                              <p:par>
                                <p:cTn id="246" presetID="1" presetClass="exit" presetSubtype="0" fill="hold" grpId="2" nodeType="withEffect">
                                  <p:stCondLst>
                                    <p:cond delay="0"/>
                                  </p:stCondLst>
                                  <p:childTnLst>
                                    <p:set>
                                      <p:cBhvr>
                                        <p:cTn id="247" dur="1" fill="hold">
                                          <p:stCondLst>
                                            <p:cond delay="0"/>
                                          </p:stCondLst>
                                        </p:cTn>
                                        <p:tgtEl>
                                          <p:spTgt spid="28"/>
                                        </p:tgtEl>
                                        <p:attrNameLst>
                                          <p:attrName>style.visibility</p:attrName>
                                        </p:attrNameLst>
                                      </p:cBhvr>
                                      <p:to>
                                        <p:strVal val="hidden"/>
                                      </p:to>
                                    </p:set>
                                  </p:childTnLst>
                                </p:cTn>
                              </p:par>
                              <p:par>
                                <p:cTn id="248" presetID="1" presetClass="exit" presetSubtype="0" fill="hold" grpId="1" nodeType="withEffect">
                                  <p:stCondLst>
                                    <p:cond delay="0"/>
                                  </p:stCondLst>
                                  <p:childTnLst>
                                    <p:set>
                                      <p:cBhvr>
                                        <p:cTn id="249" dur="1" fill="hold">
                                          <p:stCondLst>
                                            <p:cond delay="0"/>
                                          </p:stCondLst>
                                        </p:cTn>
                                        <p:tgtEl>
                                          <p:spTgt spid="27"/>
                                        </p:tgtEl>
                                        <p:attrNameLst>
                                          <p:attrName>style.visibility</p:attrName>
                                        </p:attrNameLst>
                                      </p:cBhvr>
                                      <p:to>
                                        <p:strVal val="hidden"/>
                                      </p:to>
                                    </p:set>
                                  </p:childTnLst>
                                </p:cTn>
                              </p:par>
                              <p:par>
                                <p:cTn id="250" presetID="1" presetClass="exit" presetSubtype="0" fill="hold" grpId="0" nodeType="withEffect">
                                  <p:stCondLst>
                                    <p:cond delay="0"/>
                                  </p:stCondLst>
                                  <p:childTnLst>
                                    <p:set>
                                      <p:cBhvr>
                                        <p:cTn id="251" dur="1" fill="hold">
                                          <p:stCondLst>
                                            <p:cond delay="0"/>
                                          </p:stCondLst>
                                        </p:cTn>
                                        <p:tgtEl>
                                          <p:spTgt spid="6">
                                            <p:txEl>
                                              <p:pRg st="0" end="0"/>
                                            </p:txEl>
                                          </p:spTgt>
                                        </p:tgtEl>
                                        <p:attrNameLst>
                                          <p:attrName>style.visibility</p:attrName>
                                        </p:attrNameLst>
                                      </p:cBhvr>
                                      <p:to>
                                        <p:strVal val="hidden"/>
                                      </p:to>
                                    </p:set>
                                  </p:childTnLst>
                                </p:cTn>
                              </p:par>
                              <p:par>
                                <p:cTn id="252" presetID="1" presetClass="exit" presetSubtype="0" fill="hold" grpId="0" nodeType="withEffect">
                                  <p:stCondLst>
                                    <p:cond delay="0"/>
                                  </p:stCondLst>
                                  <p:childTnLst>
                                    <p:set>
                                      <p:cBhvr>
                                        <p:cTn id="253" dur="1" fill="hold">
                                          <p:stCondLst>
                                            <p:cond delay="0"/>
                                          </p:stCondLst>
                                        </p:cTn>
                                        <p:tgtEl>
                                          <p:spTgt spid="7">
                                            <p:txEl>
                                              <p:pRg st="0" end="0"/>
                                            </p:txEl>
                                          </p:spTgt>
                                        </p:tgtEl>
                                        <p:attrNameLst>
                                          <p:attrName>style.visibility</p:attrName>
                                        </p:attrNameLst>
                                      </p:cBhvr>
                                      <p:to>
                                        <p:strVal val="hidden"/>
                                      </p:to>
                                    </p:set>
                                  </p:childTnLst>
                                </p:cTn>
                              </p:par>
                              <p:par>
                                <p:cTn id="254" presetID="1" presetClass="exit" presetSubtype="0" fill="hold" grpId="2" nodeType="withEffect">
                                  <p:stCondLst>
                                    <p:cond delay="0"/>
                                  </p:stCondLst>
                                  <p:iterate type="lt">
                                    <p:tmAbs val="0"/>
                                  </p:iterate>
                                  <p:childTnLst>
                                    <p:set>
                                      <p:cBhvr>
                                        <p:cTn id="255" dur="1" fill="hold">
                                          <p:stCondLst>
                                            <p:cond delay="0"/>
                                          </p:stCondLst>
                                        </p:cTn>
                                        <p:tgtEl>
                                          <p:spTgt spid="8"/>
                                        </p:tgtEl>
                                        <p:attrNameLst>
                                          <p:attrName>style.visibility</p:attrName>
                                        </p:attrNameLst>
                                      </p:cBhvr>
                                      <p:to>
                                        <p:strVal val="hidden"/>
                                      </p:to>
                                    </p:set>
                                  </p:childTnLst>
                                </p:cTn>
                              </p:par>
                              <p:par>
                                <p:cTn id="256" presetID="1" presetClass="exit" presetSubtype="0" fill="hold" grpId="1" nodeType="withEffect">
                                  <p:stCondLst>
                                    <p:cond delay="0"/>
                                  </p:stCondLst>
                                  <p:childTnLst>
                                    <p:set>
                                      <p:cBhvr>
                                        <p:cTn id="257" dur="1" fill="hold">
                                          <p:stCondLst>
                                            <p:cond delay="0"/>
                                          </p:stCondLst>
                                        </p:cTn>
                                        <p:tgtEl>
                                          <p:spTgt spid="29"/>
                                        </p:tgtEl>
                                        <p:attrNameLst>
                                          <p:attrName>style.visibility</p:attrName>
                                        </p:attrNameLst>
                                      </p:cBhvr>
                                      <p:to>
                                        <p:strVal val="hidden"/>
                                      </p:to>
                                    </p:set>
                                  </p:childTnLst>
                                </p:cTn>
                              </p:par>
                              <p:par>
                                <p:cTn id="258" presetID="1" presetClass="exit" presetSubtype="0" fill="hold" grpId="1" nodeType="withEffect">
                                  <p:stCondLst>
                                    <p:cond delay="0"/>
                                  </p:stCondLst>
                                  <p:childTnLst>
                                    <p:set>
                                      <p:cBhvr>
                                        <p:cTn id="259" dur="1" fill="hold">
                                          <p:stCondLst>
                                            <p:cond delay="0"/>
                                          </p:stCondLst>
                                        </p:cTn>
                                        <p:tgtEl>
                                          <p:spTgt spid="30"/>
                                        </p:tgtEl>
                                        <p:attrNameLst>
                                          <p:attrName>style.visibility</p:attrName>
                                        </p:attrNameLst>
                                      </p:cBhvr>
                                      <p:to>
                                        <p:strVal val="hidden"/>
                                      </p:to>
                                    </p:set>
                                  </p:childTnLst>
                                </p:cTn>
                              </p:par>
                              <p:par>
                                <p:cTn id="260" presetID="1" presetClass="exit" presetSubtype="0" fill="hold" grpId="1" nodeType="withEffect">
                                  <p:stCondLst>
                                    <p:cond delay="0"/>
                                  </p:stCondLst>
                                  <p:childTnLst>
                                    <p:set>
                                      <p:cBhvr>
                                        <p:cTn id="261" dur="1" fill="hold">
                                          <p:stCondLst>
                                            <p:cond delay="0"/>
                                          </p:stCondLst>
                                        </p:cTn>
                                        <p:tgtEl>
                                          <p:spTgt spid="31"/>
                                        </p:tgtEl>
                                        <p:attrNameLst>
                                          <p:attrName>style.visibility</p:attrName>
                                        </p:attrNameLst>
                                      </p:cBhvr>
                                      <p:to>
                                        <p:strVal val="hidden"/>
                                      </p:to>
                                    </p:set>
                                  </p:childTnLst>
                                </p:cTn>
                              </p:par>
                              <p:par>
                                <p:cTn id="262" presetID="1" presetClass="exit" presetSubtype="0" fill="hold" grpId="1" nodeType="withEffect">
                                  <p:stCondLst>
                                    <p:cond delay="0"/>
                                  </p:stCondLst>
                                  <p:childTnLst>
                                    <p:set>
                                      <p:cBhvr>
                                        <p:cTn id="263" dur="1" fill="hold">
                                          <p:stCondLst>
                                            <p:cond delay="0"/>
                                          </p:stCondLst>
                                        </p:cTn>
                                        <p:tgtEl>
                                          <p:spTgt spid="4"/>
                                        </p:tgtEl>
                                        <p:attrNameLst>
                                          <p:attrName>style.visibility</p:attrName>
                                        </p:attrNameLst>
                                      </p:cBhvr>
                                      <p:to>
                                        <p:strVal val="hidden"/>
                                      </p:to>
                                    </p:set>
                                  </p:childTnLst>
                                </p:cTn>
                              </p:par>
                              <p:par>
                                <p:cTn id="264" presetID="1" presetClass="exit" presetSubtype="0" fill="hold" grpId="1" nodeType="withEffect">
                                  <p:stCondLst>
                                    <p:cond delay="0"/>
                                  </p:stCondLst>
                                  <p:childTnLst>
                                    <p:set>
                                      <p:cBhvr>
                                        <p:cTn id="265" dur="1" fill="hold">
                                          <p:stCondLst>
                                            <p:cond delay="0"/>
                                          </p:stCondLst>
                                        </p:cTn>
                                        <p:tgtEl>
                                          <p:spTgt spid="24"/>
                                        </p:tgtEl>
                                        <p:attrNameLst>
                                          <p:attrName>style.visibility</p:attrName>
                                        </p:attrNameLst>
                                      </p:cBhvr>
                                      <p:to>
                                        <p:strVal val="hidden"/>
                                      </p:to>
                                    </p:set>
                                  </p:childTnLst>
                                </p:cTn>
                              </p:par>
                              <p:par>
                                <p:cTn id="266" presetID="1" presetClass="exit" presetSubtype="0" fill="hold" nodeType="withEffect">
                                  <p:stCondLst>
                                    <p:cond delay="0"/>
                                  </p:stCondLst>
                                  <p:childTnLst>
                                    <p:set>
                                      <p:cBhvr>
                                        <p:cTn id="267" dur="1" fill="hold">
                                          <p:stCondLst>
                                            <p:cond delay="0"/>
                                          </p:stCondLst>
                                        </p:cTn>
                                        <p:tgtEl>
                                          <p:spTgt spid="3076"/>
                                        </p:tgtEl>
                                        <p:attrNameLst>
                                          <p:attrName>style.visibility</p:attrName>
                                        </p:attrNameLst>
                                      </p:cBhvr>
                                      <p:to>
                                        <p:strVal val="hidden"/>
                                      </p:to>
                                    </p:set>
                                  </p:childTnLst>
                                </p:cTn>
                              </p:par>
                              <p:par>
                                <p:cTn id="268" presetID="1" presetClass="exit" presetSubtype="0" fill="hold" grpId="1" nodeType="withEffect">
                                  <p:stCondLst>
                                    <p:cond delay="0"/>
                                  </p:stCondLst>
                                  <p:childTnLst>
                                    <p:set>
                                      <p:cBhvr>
                                        <p:cTn id="269" dur="1" fill="hold">
                                          <p:stCondLst>
                                            <p:cond delay="0"/>
                                          </p:stCondLst>
                                        </p:cTn>
                                        <p:tgtEl>
                                          <p:spTgt spid="3073"/>
                                        </p:tgtEl>
                                        <p:attrNameLst>
                                          <p:attrName>style.visibility</p:attrName>
                                        </p:attrNameLst>
                                      </p:cBhvr>
                                      <p:to>
                                        <p:strVal val="hidden"/>
                                      </p:to>
                                    </p:set>
                                  </p:childTnLst>
                                </p:cTn>
                              </p:par>
                              <p:par>
                                <p:cTn id="270" presetID="1" presetClass="entr" presetSubtype="0" fill="hold" nodeType="withEffect">
                                  <p:stCondLst>
                                    <p:cond delay="0"/>
                                  </p:stCondLst>
                                  <p:childTnLst>
                                    <p:set>
                                      <p:cBhvr>
                                        <p:cTn id="271" dur="1" fill="hold">
                                          <p:stCondLst>
                                            <p:cond delay="0"/>
                                          </p:stCondLst>
                                        </p:cTn>
                                        <p:tgtEl>
                                          <p:spTgt spid="3077"/>
                                        </p:tgtEl>
                                        <p:attrNameLst>
                                          <p:attrName>style.visibility</p:attrName>
                                        </p:attrNameLst>
                                      </p:cBhvr>
                                      <p:to>
                                        <p:strVal val="visible"/>
                                      </p:to>
                                    </p:set>
                                  </p:childTnLst>
                                </p:cTn>
                              </p:par>
                              <p:par>
                                <p:cTn id="272" presetID="2" presetClass="exit" presetSubtype="2" fill="hold" nodeType="withEffect">
                                  <p:stCondLst>
                                    <p:cond delay="0"/>
                                  </p:stCondLst>
                                  <p:childTnLst>
                                    <p:anim calcmode="lin" valueType="num">
                                      <p:cBhvr additive="base">
                                        <p:cTn id="273" dur="750"/>
                                        <p:tgtEl>
                                          <p:spTgt spid="3077"/>
                                        </p:tgtEl>
                                        <p:attrNameLst>
                                          <p:attrName>ppt_x</p:attrName>
                                        </p:attrNameLst>
                                      </p:cBhvr>
                                      <p:tavLst>
                                        <p:tav tm="0">
                                          <p:val>
                                            <p:strVal val="ppt_x"/>
                                          </p:val>
                                        </p:tav>
                                        <p:tav tm="100000">
                                          <p:val>
                                            <p:strVal val="1+ppt_w/2"/>
                                          </p:val>
                                        </p:tav>
                                      </p:tavLst>
                                    </p:anim>
                                    <p:anim calcmode="lin" valueType="num">
                                      <p:cBhvr additive="base">
                                        <p:cTn id="274" dur="750"/>
                                        <p:tgtEl>
                                          <p:spTgt spid="3077"/>
                                        </p:tgtEl>
                                        <p:attrNameLst>
                                          <p:attrName>ppt_y</p:attrName>
                                        </p:attrNameLst>
                                      </p:cBhvr>
                                      <p:tavLst>
                                        <p:tav tm="0">
                                          <p:val>
                                            <p:strVal val="ppt_y"/>
                                          </p:val>
                                        </p:tav>
                                        <p:tav tm="100000">
                                          <p:val>
                                            <p:strVal val="ppt_y"/>
                                          </p:val>
                                        </p:tav>
                                      </p:tavLst>
                                    </p:anim>
                                    <p:set>
                                      <p:cBhvr>
                                        <p:cTn id="275" dur="1" fill="hold">
                                          <p:stCondLst>
                                            <p:cond delay="749"/>
                                          </p:stCondLst>
                                        </p:cTn>
                                        <p:tgtEl>
                                          <p:spTgt spid="3077"/>
                                        </p:tgtEl>
                                        <p:attrNameLst>
                                          <p:attrName>style.visibility</p:attrName>
                                        </p:attrNameLst>
                                      </p:cBhvr>
                                      <p:to>
                                        <p:strVal val="hidden"/>
                                      </p:to>
                                    </p:set>
                                  </p:childTnLst>
                                </p:cTn>
                              </p:par>
                              <p:par>
                                <p:cTn id="276" presetID="12" presetClass="entr" presetSubtype="8" fill="hold" grpId="0" nodeType="withEffect">
                                  <p:stCondLst>
                                    <p:cond delay="150"/>
                                  </p:stCondLst>
                                  <p:childTnLst>
                                    <p:set>
                                      <p:cBhvr>
                                        <p:cTn id="277" dur="1" fill="hold">
                                          <p:stCondLst>
                                            <p:cond delay="0"/>
                                          </p:stCondLst>
                                        </p:cTn>
                                        <p:tgtEl>
                                          <p:spTgt spid="3096"/>
                                        </p:tgtEl>
                                        <p:attrNameLst>
                                          <p:attrName>style.visibility</p:attrName>
                                        </p:attrNameLst>
                                      </p:cBhvr>
                                      <p:to>
                                        <p:strVal val="visible"/>
                                      </p:to>
                                    </p:set>
                                    <p:anim calcmode="lin" valueType="num">
                                      <p:cBhvr additive="base">
                                        <p:cTn id="278" dur="750"/>
                                        <p:tgtEl>
                                          <p:spTgt spid="3096"/>
                                        </p:tgtEl>
                                        <p:attrNameLst>
                                          <p:attrName>ppt_x</p:attrName>
                                        </p:attrNameLst>
                                      </p:cBhvr>
                                      <p:tavLst>
                                        <p:tav tm="0">
                                          <p:val>
                                            <p:strVal val="#ppt_x-#ppt_w*1.125000"/>
                                          </p:val>
                                        </p:tav>
                                        <p:tav tm="100000">
                                          <p:val>
                                            <p:strVal val="#ppt_x"/>
                                          </p:val>
                                        </p:tav>
                                      </p:tavLst>
                                    </p:anim>
                                    <p:animEffect transition="in" filter="wipe(right)">
                                      <p:cBhvr>
                                        <p:cTn id="279" dur="750"/>
                                        <p:tgtEl>
                                          <p:spTgt spid="309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grpId="0" nodeType="clickEffect">
                                  <p:stCondLst>
                                    <p:cond delay="0"/>
                                  </p:stCondLst>
                                  <p:childTnLst>
                                    <p:set>
                                      <p:cBhvr>
                                        <p:cTn id="283" dur="1" fill="hold">
                                          <p:stCondLst>
                                            <p:cond delay="0"/>
                                          </p:stCondLst>
                                        </p:cTn>
                                        <p:tgtEl>
                                          <p:spTgt spid="3097"/>
                                        </p:tgtEl>
                                        <p:attrNameLst>
                                          <p:attrName>style.visibility</p:attrName>
                                        </p:attrNameLst>
                                      </p:cBhvr>
                                      <p:to>
                                        <p:strVal val="visible"/>
                                      </p:to>
                                    </p:set>
                                    <p:animEffect transition="in" filter="fade">
                                      <p:cBhvr>
                                        <p:cTn id="284" dur="250"/>
                                        <p:tgtEl>
                                          <p:spTgt spid="3097"/>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3098"/>
                                        </p:tgtEl>
                                        <p:attrNameLst>
                                          <p:attrName>style.visibility</p:attrName>
                                        </p:attrNameLst>
                                      </p:cBhvr>
                                      <p:to>
                                        <p:strVal val="visible"/>
                                      </p:to>
                                    </p:set>
                                    <p:animEffect transition="in" filter="fade">
                                      <p:cBhvr>
                                        <p:cTn id="287" dur="250"/>
                                        <p:tgtEl>
                                          <p:spTgt spid="3098"/>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3099"/>
                                        </p:tgtEl>
                                        <p:attrNameLst>
                                          <p:attrName>style.visibility</p:attrName>
                                        </p:attrNameLst>
                                      </p:cBhvr>
                                      <p:to>
                                        <p:strVal val="visible"/>
                                      </p:to>
                                    </p:set>
                                    <p:animEffect transition="in" filter="fade">
                                      <p:cBhvr>
                                        <p:cTn id="290" dur="250"/>
                                        <p:tgtEl>
                                          <p:spTgt spid="3099"/>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3100"/>
                                        </p:tgtEl>
                                        <p:attrNameLst>
                                          <p:attrName>style.visibility</p:attrName>
                                        </p:attrNameLst>
                                      </p:cBhvr>
                                      <p:to>
                                        <p:strVal val="visible"/>
                                      </p:to>
                                    </p:set>
                                    <p:animEffect transition="in" filter="fade">
                                      <p:cBhvr>
                                        <p:cTn id="293" dur="250"/>
                                        <p:tgtEl>
                                          <p:spTgt spid="3100"/>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3101"/>
                                        </p:tgtEl>
                                        <p:attrNameLst>
                                          <p:attrName>style.visibility</p:attrName>
                                        </p:attrNameLst>
                                      </p:cBhvr>
                                      <p:to>
                                        <p:strVal val="visible"/>
                                      </p:to>
                                    </p:set>
                                    <p:animEffect transition="in" filter="fade">
                                      <p:cBhvr>
                                        <p:cTn id="296" dur="250"/>
                                        <p:tgtEl>
                                          <p:spTgt spid="3101"/>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3102"/>
                                        </p:tgtEl>
                                        <p:attrNameLst>
                                          <p:attrName>style.visibility</p:attrName>
                                        </p:attrNameLst>
                                      </p:cBhvr>
                                      <p:to>
                                        <p:strVal val="visible"/>
                                      </p:to>
                                    </p:set>
                                    <p:animEffect transition="in" filter="fade">
                                      <p:cBhvr>
                                        <p:cTn id="299" dur="250"/>
                                        <p:tgtEl>
                                          <p:spTgt spid="3102"/>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3103"/>
                                        </p:tgtEl>
                                        <p:attrNameLst>
                                          <p:attrName>style.visibility</p:attrName>
                                        </p:attrNameLst>
                                      </p:cBhvr>
                                      <p:to>
                                        <p:strVal val="visible"/>
                                      </p:to>
                                    </p:set>
                                    <p:animEffect transition="in" filter="fade">
                                      <p:cBhvr>
                                        <p:cTn id="302" dur="250"/>
                                        <p:tgtEl>
                                          <p:spTgt spid="3103"/>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3104"/>
                                        </p:tgtEl>
                                        <p:attrNameLst>
                                          <p:attrName>style.visibility</p:attrName>
                                        </p:attrNameLst>
                                      </p:cBhvr>
                                      <p:to>
                                        <p:strVal val="visible"/>
                                      </p:to>
                                    </p:set>
                                    <p:animEffect transition="in" filter="fade">
                                      <p:cBhvr>
                                        <p:cTn id="305" dur="250"/>
                                        <p:tgtEl>
                                          <p:spTgt spid="3104"/>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3105"/>
                                        </p:tgtEl>
                                        <p:attrNameLst>
                                          <p:attrName>style.visibility</p:attrName>
                                        </p:attrNameLst>
                                      </p:cBhvr>
                                      <p:to>
                                        <p:strVal val="visible"/>
                                      </p:to>
                                    </p:set>
                                    <p:animEffect transition="in" filter="fade">
                                      <p:cBhvr>
                                        <p:cTn id="308" dur="250"/>
                                        <p:tgtEl>
                                          <p:spTgt spid="3105"/>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3106"/>
                                        </p:tgtEl>
                                        <p:attrNameLst>
                                          <p:attrName>style.visibility</p:attrName>
                                        </p:attrNameLst>
                                      </p:cBhvr>
                                      <p:to>
                                        <p:strVal val="visible"/>
                                      </p:to>
                                    </p:set>
                                    <p:animEffect transition="in" filter="fade">
                                      <p:cBhvr>
                                        <p:cTn id="311" dur="250"/>
                                        <p:tgtEl>
                                          <p:spTgt spid="3106"/>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3107"/>
                                        </p:tgtEl>
                                        <p:attrNameLst>
                                          <p:attrName>style.visibility</p:attrName>
                                        </p:attrNameLst>
                                      </p:cBhvr>
                                      <p:to>
                                        <p:strVal val="visible"/>
                                      </p:to>
                                    </p:set>
                                    <p:animEffect transition="in" filter="fade">
                                      <p:cBhvr>
                                        <p:cTn id="314" dur="250"/>
                                        <p:tgtEl>
                                          <p:spTgt spid="3107"/>
                                        </p:tgtEl>
                                      </p:cBhvr>
                                    </p:animEffect>
                                  </p:childTnLst>
                                </p:cTn>
                              </p:par>
                              <p:par>
                                <p:cTn id="315" presetID="10" presetClass="entr" presetSubtype="0" fill="hold" grpId="0" nodeType="withEffect">
                                  <p:stCondLst>
                                    <p:cond delay="0"/>
                                  </p:stCondLst>
                                  <p:childTnLst>
                                    <p:set>
                                      <p:cBhvr>
                                        <p:cTn id="316" dur="1" fill="hold">
                                          <p:stCondLst>
                                            <p:cond delay="0"/>
                                          </p:stCondLst>
                                        </p:cTn>
                                        <p:tgtEl>
                                          <p:spTgt spid="3108"/>
                                        </p:tgtEl>
                                        <p:attrNameLst>
                                          <p:attrName>style.visibility</p:attrName>
                                        </p:attrNameLst>
                                      </p:cBhvr>
                                      <p:to>
                                        <p:strVal val="visible"/>
                                      </p:to>
                                    </p:set>
                                    <p:animEffect transition="in" filter="fade">
                                      <p:cBhvr>
                                        <p:cTn id="317" dur="250"/>
                                        <p:tgtEl>
                                          <p:spTgt spid="3108"/>
                                        </p:tgtEl>
                                      </p:cBhvr>
                                    </p:animEffect>
                                  </p:childTnLst>
                                </p:cTn>
                              </p:par>
                              <p:par>
                                <p:cTn id="318" presetID="10" presetClass="entr" presetSubtype="0" fill="hold" grpId="0" nodeType="withEffect">
                                  <p:stCondLst>
                                    <p:cond delay="0"/>
                                  </p:stCondLst>
                                  <p:childTnLst>
                                    <p:set>
                                      <p:cBhvr>
                                        <p:cTn id="319" dur="1" fill="hold">
                                          <p:stCondLst>
                                            <p:cond delay="0"/>
                                          </p:stCondLst>
                                        </p:cTn>
                                        <p:tgtEl>
                                          <p:spTgt spid="3109"/>
                                        </p:tgtEl>
                                        <p:attrNameLst>
                                          <p:attrName>style.visibility</p:attrName>
                                        </p:attrNameLst>
                                      </p:cBhvr>
                                      <p:to>
                                        <p:strVal val="visible"/>
                                      </p:to>
                                    </p:set>
                                    <p:animEffect transition="in" filter="fade">
                                      <p:cBhvr>
                                        <p:cTn id="320" dur="250"/>
                                        <p:tgtEl>
                                          <p:spTgt spid="3109"/>
                                        </p:tgtEl>
                                      </p:cBhvr>
                                    </p:animEffect>
                                  </p:childTnLst>
                                </p:cTn>
                              </p:par>
                              <p:par>
                                <p:cTn id="321" presetID="10" presetClass="entr" presetSubtype="0" fill="hold" grpId="0" nodeType="withEffect">
                                  <p:stCondLst>
                                    <p:cond delay="0"/>
                                  </p:stCondLst>
                                  <p:childTnLst>
                                    <p:set>
                                      <p:cBhvr>
                                        <p:cTn id="322" dur="1" fill="hold">
                                          <p:stCondLst>
                                            <p:cond delay="0"/>
                                          </p:stCondLst>
                                        </p:cTn>
                                        <p:tgtEl>
                                          <p:spTgt spid="3110"/>
                                        </p:tgtEl>
                                        <p:attrNameLst>
                                          <p:attrName>style.visibility</p:attrName>
                                        </p:attrNameLst>
                                      </p:cBhvr>
                                      <p:to>
                                        <p:strVal val="visible"/>
                                      </p:to>
                                    </p:set>
                                    <p:animEffect transition="in" filter="fade">
                                      <p:cBhvr>
                                        <p:cTn id="323" dur="250"/>
                                        <p:tgtEl>
                                          <p:spTgt spid="3110"/>
                                        </p:tgtEl>
                                      </p:cBhvr>
                                    </p:animEffect>
                                  </p:childTnLst>
                                </p:cTn>
                              </p:par>
                              <p:par>
                                <p:cTn id="324" presetID="10" presetClass="entr" presetSubtype="0" fill="hold" grpId="0" nodeType="withEffect">
                                  <p:stCondLst>
                                    <p:cond delay="0"/>
                                  </p:stCondLst>
                                  <p:childTnLst>
                                    <p:set>
                                      <p:cBhvr>
                                        <p:cTn id="325" dur="1" fill="hold">
                                          <p:stCondLst>
                                            <p:cond delay="0"/>
                                          </p:stCondLst>
                                        </p:cTn>
                                        <p:tgtEl>
                                          <p:spTgt spid="3111"/>
                                        </p:tgtEl>
                                        <p:attrNameLst>
                                          <p:attrName>style.visibility</p:attrName>
                                        </p:attrNameLst>
                                      </p:cBhvr>
                                      <p:to>
                                        <p:strVal val="visible"/>
                                      </p:to>
                                    </p:set>
                                    <p:animEffect transition="in" filter="fade">
                                      <p:cBhvr>
                                        <p:cTn id="326" dur="250"/>
                                        <p:tgtEl>
                                          <p:spTgt spid="3111"/>
                                        </p:tgtEl>
                                      </p:cBhvr>
                                    </p:animEffect>
                                  </p:childTnLst>
                                </p:cTn>
                              </p:par>
                              <p:par>
                                <p:cTn id="327" presetID="10" presetClass="entr" presetSubtype="0" fill="hold" grpId="0" nodeType="withEffect">
                                  <p:stCondLst>
                                    <p:cond delay="0"/>
                                  </p:stCondLst>
                                  <p:childTnLst>
                                    <p:set>
                                      <p:cBhvr>
                                        <p:cTn id="328" dur="1" fill="hold">
                                          <p:stCondLst>
                                            <p:cond delay="0"/>
                                          </p:stCondLst>
                                        </p:cTn>
                                        <p:tgtEl>
                                          <p:spTgt spid="3112"/>
                                        </p:tgtEl>
                                        <p:attrNameLst>
                                          <p:attrName>style.visibility</p:attrName>
                                        </p:attrNameLst>
                                      </p:cBhvr>
                                      <p:to>
                                        <p:strVal val="visible"/>
                                      </p:to>
                                    </p:set>
                                    <p:animEffect transition="in" filter="fade">
                                      <p:cBhvr>
                                        <p:cTn id="329" dur="250"/>
                                        <p:tgtEl>
                                          <p:spTgt spid="3112"/>
                                        </p:tgtEl>
                                      </p:cBhvr>
                                    </p:animEffect>
                                  </p:childTnLst>
                                </p:cTn>
                              </p:par>
                              <p:par>
                                <p:cTn id="330" presetID="10" presetClass="entr" presetSubtype="0" fill="hold" grpId="0" nodeType="withEffect">
                                  <p:stCondLst>
                                    <p:cond delay="0"/>
                                  </p:stCondLst>
                                  <p:childTnLst>
                                    <p:set>
                                      <p:cBhvr>
                                        <p:cTn id="331" dur="1" fill="hold">
                                          <p:stCondLst>
                                            <p:cond delay="0"/>
                                          </p:stCondLst>
                                        </p:cTn>
                                        <p:tgtEl>
                                          <p:spTgt spid="3113"/>
                                        </p:tgtEl>
                                        <p:attrNameLst>
                                          <p:attrName>style.visibility</p:attrName>
                                        </p:attrNameLst>
                                      </p:cBhvr>
                                      <p:to>
                                        <p:strVal val="visible"/>
                                      </p:to>
                                    </p:set>
                                    <p:animEffect transition="in" filter="fade">
                                      <p:cBhvr>
                                        <p:cTn id="332" dur="250"/>
                                        <p:tgtEl>
                                          <p:spTgt spid="3113"/>
                                        </p:tgtEl>
                                      </p:cBhvr>
                                    </p:animEffect>
                                  </p:childTnLst>
                                </p:cTn>
                              </p:par>
                              <p:par>
                                <p:cTn id="333" presetID="10" presetClass="entr" presetSubtype="0" fill="hold" grpId="0" nodeType="withEffect">
                                  <p:stCondLst>
                                    <p:cond delay="0"/>
                                  </p:stCondLst>
                                  <p:childTnLst>
                                    <p:set>
                                      <p:cBhvr>
                                        <p:cTn id="334" dur="1" fill="hold">
                                          <p:stCondLst>
                                            <p:cond delay="0"/>
                                          </p:stCondLst>
                                        </p:cTn>
                                        <p:tgtEl>
                                          <p:spTgt spid="3114"/>
                                        </p:tgtEl>
                                        <p:attrNameLst>
                                          <p:attrName>style.visibility</p:attrName>
                                        </p:attrNameLst>
                                      </p:cBhvr>
                                      <p:to>
                                        <p:strVal val="visible"/>
                                      </p:to>
                                    </p:set>
                                    <p:animEffect transition="in" filter="fade">
                                      <p:cBhvr>
                                        <p:cTn id="335" dur="250"/>
                                        <p:tgtEl>
                                          <p:spTgt spid="3114"/>
                                        </p:tgtEl>
                                      </p:cBhvr>
                                    </p:animEffect>
                                  </p:childTnLst>
                                </p:cTn>
                              </p:par>
                              <p:par>
                                <p:cTn id="336" presetID="10" presetClass="entr" presetSubtype="0" fill="hold" grpId="0" nodeType="withEffect">
                                  <p:stCondLst>
                                    <p:cond delay="0"/>
                                  </p:stCondLst>
                                  <p:childTnLst>
                                    <p:set>
                                      <p:cBhvr>
                                        <p:cTn id="337" dur="1" fill="hold">
                                          <p:stCondLst>
                                            <p:cond delay="0"/>
                                          </p:stCondLst>
                                        </p:cTn>
                                        <p:tgtEl>
                                          <p:spTgt spid="3116"/>
                                        </p:tgtEl>
                                        <p:attrNameLst>
                                          <p:attrName>style.visibility</p:attrName>
                                        </p:attrNameLst>
                                      </p:cBhvr>
                                      <p:to>
                                        <p:strVal val="visible"/>
                                      </p:to>
                                    </p:set>
                                    <p:animEffect transition="in" filter="fade">
                                      <p:cBhvr>
                                        <p:cTn id="338" dur="250"/>
                                        <p:tgtEl>
                                          <p:spTgt spid="3116"/>
                                        </p:tgtEl>
                                      </p:cBhvr>
                                    </p:animEffect>
                                  </p:childTnLst>
                                </p:cTn>
                              </p:par>
                              <p:par>
                                <p:cTn id="339" presetID="10" presetClass="entr" presetSubtype="0" fill="hold" grpId="0" nodeType="withEffect">
                                  <p:stCondLst>
                                    <p:cond delay="0"/>
                                  </p:stCondLst>
                                  <p:childTnLst>
                                    <p:set>
                                      <p:cBhvr>
                                        <p:cTn id="340" dur="1" fill="hold">
                                          <p:stCondLst>
                                            <p:cond delay="0"/>
                                          </p:stCondLst>
                                        </p:cTn>
                                        <p:tgtEl>
                                          <p:spTgt spid="3117"/>
                                        </p:tgtEl>
                                        <p:attrNameLst>
                                          <p:attrName>style.visibility</p:attrName>
                                        </p:attrNameLst>
                                      </p:cBhvr>
                                      <p:to>
                                        <p:strVal val="visible"/>
                                      </p:to>
                                    </p:set>
                                    <p:animEffect transition="in" filter="fade">
                                      <p:cBhvr>
                                        <p:cTn id="341" dur="250"/>
                                        <p:tgtEl>
                                          <p:spTgt spid="3117"/>
                                        </p:tgtEl>
                                      </p:cBhvr>
                                    </p:animEffect>
                                  </p:childTnLst>
                                </p:cTn>
                              </p:par>
                              <p:par>
                                <p:cTn id="342" presetID="10" presetClass="entr" presetSubtype="0" fill="hold" grpId="0" nodeType="withEffect">
                                  <p:stCondLst>
                                    <p:cond delay="0"/>
                                  </p:stCondLst>
                                  <p:childTnLst>
                                    <p:set>
                                      <p:cBhvr>
                                        <p:cTn id="343" dur="1" fill="hold">
                                          <p:stCondLst>
                                            <p:cond delay="0"/>
                                          </p:stCondLst>
                                        </p:cTn>
                                        <p:tgtEl>
                                          <p:spTgt spid="3115"/>
                                        </p:tgtEl>
                                        <p:attrNameLst>
                                          <p:attrName>style.visibility</p:attrName>
                                        </p:attrNameLst>
                                      </p:cBhvr>
                                      <p:to>
                                        <p:strVal val="visible"/>
                                      </p:to>
                                    </p:set>
                                    <p:animEffect transition="in" filter="fade">
                                      <p:cBhvr>
                                        <p:cTn id="344" dur="250"/>
                                        <p:tgtEl>
                                          <p:spTgt spid="3115"/>
                                        </p:tgtEl>
                                      </p:cBhvr>
                                    </p:animEffect>
                                  </p:childTnLst>
                                </p:cTn>
                              </p:par>
                              <p:par>
                                <p:cTn id="345" presetID="42" presetClass="path" presetSubtype="0" accel="50000" decel="50000" fill="hold" grpId="2" nodeType="withEffect">
                                  <p:stCondLst>
                                    <p:cond delay="0"/>
                                  </p:stCondLst>
                                  <p:childTnLst>
                                    <p:animMotion origin="layout" path="M -3.61111E-6 -3.7037E-7 L -0.12569 0.00394 " pathEditMode="relative" rAng="0" ptsTypes="AA">
                                      <p:cBhvr>
                                        <p:cTn id="346" dur="2000" fill="hold"/>
                                        <p:tgtEl>
                                          <p:spTgt spid="3097"/>
                                        </p:tgtEl>
                                        <p:attrNameLst>
                                          <p:attrName>ppt_x</p:attrName>
                                          <p:attrName>ppt_y</p:attrName>
                                        </p:attrNameLst>
                                      </p:cBhvr>
                                      <p:rCtr x="-6285" y="185"/>
                                    </p:animMotion>
                                  </p:childTnLst>
                                </p:cTn>
                              </p:par>
                              <p:par>
                                <p:cTn id="347" presetID="42" presetClass="path" presetSubtype="0" accel="50000" decel="50000" fill="hold" grpId="2" nodeType="withEffect">
                                  <p:stCondLst>
                                    <p:cond delay="0"/>
                                  </p:stCondLst>
                                  <p:childTnLst>
                                    <p:animMotion origin="layout" path="M 4.44444E-6 -4.07407E-6 L 0.72343 -0.08055 " pathEditMode="relative" rAng="0" ptsTypes="AA">
                                      <p:cBhvr>
                                        <p:cTn id="348" dur="2000" fill="hold"/>
                                        <p:tgtEl>
                                          <p:spTgt spid="3098"/>
                                        </p:tgtEl>
                                        <p:attrNameLst>
                                          <p:attrName>ppt_x</p:attrName>
                                          <p:attrName>ppt_y</p:attrName>
                                        </p:attrNameLst>
                                      </p:cBhvr>
                                      <p:rCtr x="36163" y="-4028"/>
                                    </p:animMotion>
                                  </p:childTnLst>
                                </p:cTn>
                              </p:par>
                              <p:par>
                                <p:cTn id="349" presetID="42" presetClass="path" presetSubtype="0" accel="50000" decel="50000" fill="hold" grpId="2" nodeType="withEffect">
                                  <p:stCondLst>
                                    <p:cond delay="0"/>
                                  </p:stCondLst>
                                  <p:childTnLst>
                                    <p:animMotion origin="layout" path="M -3.05556E-6 -2.59259E-6 L -0.61093 0.06621 " pathEditMode="relative" rAng="0" ptsTypes="AA">
                                      <p:cBhvr>
                                        <p:cTn id="350" dur="2000" fill="hold"/>
                                        <p:tgtEl>
                                          <p:spTgt spid="3099"/>
                                        </p:tgtEl>
                                        <p:attrNameLst>
                                          <p:attrName>ppt_x</p:attrName>
                                          <p:attrName>ppt_y</p:attrName>
                                        </p:attrNameLst>
                                      </p:cBhvr>
                                      <p:rCtr x="-30556" y="3310"/>
                                    </p:animMotion>
                                  </p:childTnLst>
                                </p:cTn>
                              </p:par>
                              <p:par>
                                <p:cTn id="351" presetID="42" presetClass="path" presetSubtype="0" accel="50000" decel="50000" fill="hold" grpId="2" nodeType="withEffect">
                                  <p:stCondLst>
                                    <p:cond delay="0"/>
                                  </p:stCondLst>
                                  <p:childTnLst>
                                    <p:animMotion origin="layout" path="M -1.11111E-6 -3.33333E-6 L 0.27517 -0.01875 " pathEditMode="relative" rAng="0" ptsTypes="AA">
                                      <p:cBhvr>
                                        <p:cTn id="352" dur="2000" fill="hold"/>
                                        <p:tgtEl>
                                          <p:spTgt spid="3100"/>
                                        </p:tgtEl>
                                        <p:attrNameLst>
                                          <p:attrName>ppt_x</p:attrName>
                                          <p:attrName>ppt_y</p:attrName>
                                        </p:attrNameLst>
                                      </p:cBhvr>
                                      <p:rCtr x="13750" y="-949"/>
                                    </p:animMotion>
                                  </p:childTnLst>
                                </p:cTn>
                              </p:par>
                              <p:par>
                                <p:cTn id="353" presetID="42" presetClass="path" presetSubtype="0" accel="50000" decel="50000" fill="hold" grpId="2" nodeType="withEffect">
                                  <p:stCondLst>
                                    <p:cond delay="0"/>
                                  </p:stCondLst>
                                  <p:childTnLst>
                                    <p:animMotion origin="layout" path="M -1.11111E-6 -4.07407E-6 L 0.3191 0.06598 " pathEditMode="relative" rAng="0" ptsTypes="AA">
                                      <p:cBhvr>
                                        <p:cTn id="354" dur="2000" fill="hold"/>
                                        <p:tgtEl>
                                          <p:spTgt spid="3101"/>
                                        </p:tgtEl>
                                        <p:attrNameLst>
                                          <p:attrName>ppt_x</p:attrName>
                                          <p:attrName>ppt_y</p:attrName>
                                        </p:attrNameLst>
                                      </p:cBhvr>
                                      <p:rCtr x="15955" y="3287"/>
                                    </p:animMotion>
                                  </p:childTnLst>
                                </p:cTn>
                              </p:par>
                              <p:par>
                                <p:cTn id="355" presetID="42" presetClass="path" presetSubtype="0" accel="50000" decel="50000" fill="hold" grpId="2" nodeType="withEffect">
                                  <p:stCondLst>
                                    <p:cond delay="0"/>
                                  </p:stCondLst>
                                  <p:childTnLst>
                                    <p:animMotion origin="layout" path="M 3.33333E-6 -3.33333E-6 L 0.22448 -0.01875 " pathEditMode="relative" rAng="0" ptsTypes="AA">
                                      <p:cBhvr>
                                        <p:cTn id="356" dur="2000" fill="hold"/>
                                        <p:tgtEl>
                                          <p:spTgt spid="3102"/>
                                        </p:tgtEl>
                                        <p:attrNameLst>
                                          <p:attrName>ppt_x</p:attrName>
                                          <p:attrName>ppt_y</p:attrName>
                                        </p:attrNameLst>
                                      </p:cBhvr>
                                      <p:rCtr x="11215" y="-949"/>
                                    </p:animMotion>
                                  </p:childTnLst>
                                </p:cTn>
                              </p:par>
                              <p:par>
                                <p:cTn id="357" presetID="42" presetClass="path" presetSubtype="0" accel="50000" decel="50000" fill="hold" grpId="2" nodeType="withEffect">
                                  <p:stCondLst>
                                    <p:cond delay="0"/>
                                  </p:stCondLst>
                                  <p:childTnLst>
                                    <p:animMotion origin="layout" path="M -3.05556E-6 -4.81481E-6 L -0.64566 0.06088 " pathEditMode="relative" rAng="0" ptsTypes="AA">
                                      <p:cBhvr>
                                        <p:cTn id="358" dur="2000" fill="hold"/>
                                        <p:tgtEl>
                                          <p:spTgt spid="3103"/>
                                        </p:tgtEl>
                                        <p:attrNameLst>
                                          <p:attrName>ppt_x</p:attrName>
                                          <p:attrName>ppt_y</p:attrName>
                                        </p:attrNameLst>
                                      </p:cBhvr>
                                      <p:rCtr x="-32292" y="3032"/>
                                    </p:animMotion>
                                  </p:childTnLst>
                                </p:cTn>
                              </p:par>
                              <p:par>
                                <p:cTn id="359" presetID="42" presetClass="path" presetSubtype="0" accel="50000" decel="50000" fill="hold" grpId="2" nodeType="withEffect">
                                  <p:stCondLst>
                                    <p:cond delay="0"/>
                                  </p:stCondLst>
                                  <p:childTnLst>
                                    <p:animMotion origin="layout" path="M 4.16667E-6 -4.07407E-6 L 0.16441 -0.02338 " pathEditMode="relative" rAng="0" ptsTypes="AA">
                                      <p:cBhvr>
                                        <p:cTn id="360" dur="2000" fill="hold"/>
                                        <p:tgtEl>
                                          <p:spTgt spid="3104"/>
                                        </p:tgtEl>
                                        <p:attrNameLst>
                                          <p:attrName>ppt_x</p:attrName>
                                          <p:attrName>ppt_y</p:attrName>
                                        </p:attrNameLst>
                                      </p:cBhvr>
                                      <p:rCtr x="8212" y="-1181"/>
                                    </p:animMotion>
                                  </p:childTnLst>
                                </p:cTn>
                              </p:par>
                              <p:par>
                                <p:cTn id="361" presetID="42" presetClass="path" presetSubtype="0" accel="50000" decel="50000" fill="hold" grpId="2" nodeType="withEffect">
                                  <p:stCondLst>
                                    <p:cond delay="0"/>
                                  </p:stCondLst>
                                  <p:childTnLst>
                                    <p:animMotion origin="layout" path="M -3.05556E-6 -4.07407E-6 L -0.69739 0.05625 " pathEditMode="relative" rAng="0" ptsTypes="AA">
                                      <p:cBhvr>
                                        <p:cTn id="362" dur="2000" fill="hold"/>
                                        <p:tgtEl>
                                          <p:spTgt spid="3105"/>
                                        </p:tgtEl>
                                        <p:attrNameLst>
                                          <p:attrName>ppt_x</p:attrName>
                                          <p:attrName>ppt_y</p:attrName>
                                        </p:attrNameLst>
                                      </p:cBhvr>
                                      <p:rCtr x="-34878" y="2801"/>
                                    </p:animMotion>
                                  </p:childTnLst>
                                </p:cTn>
                              </p:par>
                              <p:par>
                                <p:cTn id="363" presetID="42" presetClass="path" presetSubtype="0" accel="50000" decel="50000" fill="hold" grpId="2" nodeType="withEffect">
                                  <p:stCondLst>
                                    <p:cond delay="0"/>
                                  </p:stCondLst>
                                  <p:childTnLst>
                                    <p:animMotion origin="layout" path="M -5.55556E-7 3.7037E-6 L 0.10642 -0.02848 " pathEditMode="relative" rAng="0" ptsTypes="AA">
                                      <p:cBhvr>
                                        <p:cTn id="364" dur="2000" fill="hold"/>
                                        <p:tgtEl>
                                          <p:spTgt spid="3106"/>
                                        </p:tgtEl>
                                        <p:attrNameLst>
                                          <p:attrName>ppt_x</p:attrName>
                                          <p:attrName>ppt_y</p:attrName>
                                        </p:attrNameLst>
                                      </p:cBhvr>
                                      <p:rCtr x="5313" y="-1435"/>
                                    </p:animMotion>
                                  </p:childTnLst>
                                </p:cTn>
                              </p:par>
                              <p:par>
                                <p:cTn id="365" presetID="42" presetClass="path" presetSubtype="0" accel="50000" decel="50000" fill="hold" grpId="2" nodeType="withEffect">
                                  <p:stCondLst>
                                    <p:cond delay="0"/>
                                  </p:stCondLst>
                                  <p:childTnLst>
                                    <p:animMotion origin="layout" path="M -2.77778E-6 4.44444E-6 L -0.25694 0.03287 " pathEditMode="relative" rAng="0" ptsTypes="AA">
                                      <p:cBhvr>
                                        <p:cTn id="366" dur="2000" fill="hold"/>
                                        <p:tgtEl>
                                          <p:spTgt spid="3107"/>
                                        </p:tgtEl>
                                        <p:attrNameLst>
                                          <p:attrName>ppt_x</p:attrName>
                                          <p:attrName>ppt_y</p:attrName>
                                        </p:attrNameLst>
                                      </p:cBhvr>
                                      <p:rCtr x="-12847" y="1644"/>
                                    </p:animMotion>
                                  </p:childTnLst>
                                </p:cTn>
                              </p:par>
                              <p:par>
                                <p:cTn id="367" presetID="42" presetClass="path" presetSubtype="0" accel="50000" decel="50000" fill="hold" grpId="2" nodeType="withEffect">
                                  <p:stCondLst>
                                    <p:cond delay="0"/>
                                  </p:stCondLst>
                                  <p:childTnLst>
                                    <p:animMotion origin="layout" path="M -8.33333E-7 2.22222E-6 L 0.5757 -0.05093 " pathEditMode="relative" rAng="0" ptsTypes="AA">
                                      <p:cBhvr>
                                        <p:cTn id="368" dur="2000" fill="hold"/>
                                        <p:tgtEl>
                                          <p:spTgt spid="3108"/>
                                        </p:tgtEl>
                                        <p:attrNameLst>
                                          <p:attrName>ppt_x</p:attrName>
                                          <p:attrName>ppt_y</p:attrName>
                                        </p:attrNameLst>
                                      </p:cBhvr>
                                      <p:rCtr x="28785" y="-2546"/>
                                    </p:animMotion>
                                  </p:childTnLst>
                                </p:cTn>
                              </p:par>
                              <p:par>
                                <p:cTn id="369" presetID="42" presetClass="path" presetSubtype="0" accel="50000" decel="50000" fill="hold" grpId="2" nodeType="withEffect">
                                  <p:stCondLst>
                                    <p:cond delay="0"/>
                                  </p:stCondLst>
                                  <p:childTnLst>
                                    <p:animMotion origin="layout" path="M 3.88889E-6 2.22222E-6 L -0.32622 0.02847 " pathEditMode="relative" rAng="0" ptsTypes="AA">
                                      <p:cBhvr>
                                        <p:cTn id="370" dur="2000" fill="hold"/>
                                        <p:tgtEl>
                                          <p:spTgt spid="3109"/>
                                        </p:tgtEl>
                                        <p:attrNameLst>
                                          <p:attrName>ppt_x</p:attrName>
                                          <p:attrName>ppt_y</p:attrName>
                                        </p:attrNameLst>
                                      </p:cBhvr>
                                      <p:rCtr x="-16319" y="1412"/>
                                    </p:animMotion>
                                  </p:childTnLst>
                                </p:cTn>
                              </p:par>
                              <p:par>
                                <p:cTn id="371" presetID="42" presetClass="path" presetSubtype="0" accel="50000" decel="50000" fill="hold" grpId="2" nodeType="withEffect">
                                  <p:stCondLst>
                                    <p:cond delay="0"/>
                                  </p:stCondLst>
                                  <p:childTnLst>
                                    <p:animMotion origin="layout" path="M 5.55556E-7 1.11022E-16 L 0.5816 -0.05625 " pathEditMode="relative" rAng="0" ptsTypes="AA">
                                      <p:cBhvr>
                                        <p:cTn id="372" dur="2000" fill="hold"/>
                                        <p:tgtEl>
                                          <p:spTgt spid="3110"/>
                                        </p:tgtEl>
                                        <p:attrNameLst>
                                          <p:attrName>ppt_x</p:attrName>
                                          <p:attrName>ppt_y</p:attrName>
                                        </p:attrNameLst>
                                      </p:cBhvr>
                                      <p:rCtr x="29080" y="-2824"/>
                                    </p:animMotion>
                                  </p:childTnLst>
                                </p:cTn>
                              </p:par>
                              <p:par>
                                <p:cTn id="373" presetID="42" presetClass="path" presetSubtype="0" accel="50000" decel="50000" fill="hold" grpId="2" nodeType="withEffect">
                                  <p:stCondLst>
                                    <p:cond delay="0"/>
                                  </p:stCondLst>
                                  <p:childTnLst>
                                    <p:animMotion origin="layout" path="M 3.88889E-6 -4.07407E-6 L 0.08941 -0.22338 " pathEditMode="relative" rAng="0" ptsTypes="AA">
                                      <p:cBhvr>
                                        <p:cTn id="374" dur="2000" fill="hold"/>
                                        <p:tgtEl>
                                          <p:spTgt spid="3111"/>
                                        </p:tgtEl>
                                        <p:attrNameLst>
                                          <p:attrName>ppt_x</p:attrName>
                                          <p:attrName>ppt_y</p:attrName>
                                        </p:attrNameLst>
                                      </p:cBhvr>
                                      <p:rCtr x="4462" y="-11181"/>
                                    </p:animMotion>
                                  </p:childTnLst>
                                </p:cTn>
                              </p:par>
                              <p:par>
                                <p:cTn id="375" presetID="42" presetClass="path" presetSubtype="0" accel="50000" decel="50000" fill="hold" grpId="2" nodeType="withEffect">
                                  <p:stCondLst>
                                    <p:cond delay="0"/>
                                  </p:stCondLst>
                                  <p:childTnLst>
                                    <p:animMotion origin="layout" path="M 1.38889E-6 1.48148E-6 L -0.51337 0.1037 " pathEditMode="relative" rAng="0" ptsTypes="AA">
                                      <p:cBhvr>
                                        <p:cTn id="376" dur="2000" fill="hold"/>
                                        <p:tgtEl>
                                          <p:spTgt spid="3112"/>
                                        </p:tgtEl>
                                        <p:attrNameLst>
                                          <p:attrName>ppt_x</p:attrName>
                                          <p:attrName>ppt_y</p:attrName>
                                        </p:attrNameLst>
                                      </p:cBhvr>
                                      <p:rCtr x="-25677" y="5185"/>
                                    </p:animMotion>
                                  </p:childTnLst>
                                </p:cTn>
                              </p:par>
                              <p:par>
                                <p:cTn id="377" presetID="42" presetClass="path" presetSubtype="0" accel="50000" decel="50000" fill="hold" grpId="2" nodeType="withEffect">
                                  <p:stCondLst>
                                    <p:cond delay="0"/>
                                  </p:stCondLst>
                                  <p:childTnLst>
                                    <p:animMotion origin="layout" path="M 2.22222E-6 2.22222E-6 L 0.35746 0.01898 " pathEditMode="relative" rAng="0" ptsTypes="AA">
                                      <p:cBhvr>
                                        <p:cTn id="378" dur="2000" fill="hold"/>
                                        <p:tgtEl>
                                          <p:spTgt spid="3113"/>
                                        </p:tgtEl>
                                        <p:attrNameLst>
                                          <p:attrName>ppt_x</p:attrName>
                                          <p:attrName>ppt_y</p:attrName>
                                        </p:attrNameLst>
                                      </p:cBhvr>
                                      <p:rCtr x="17865" y="949"/>
                                    </p:animMotion>
                                  </p:childTnLst>
                                </p:cTn>
                              </p:par>
                              <p:par>
                                <p:cTn id="379" presetID="42" presetClass="path" presetSubtype="0" accel="50000" decel="50000" fill="hold" grpId="2" nodeType="withEffect">
                                  <p:stCondLst>
                                    <p:cond delay="0"/>
                                  </p:stCondLst>
                                  <p:childTnLst>
                                    <p:animMotion origin="layout" path="M -2.22222E-6 -1.48148E-6 L 0.36788 0.01389 " pathEditMode="relative" rAng="0" ptsTypes="AA">
                                      <p:cBhvr>
                                        <p:cTn id="380" dur="2000" fill="hold"/>
                                        <p:tgtEl>
                                          <p:spTgt spid="3115"/>
                                        </p:tgtEl>
                                        <p:attrNameLst>
                                          <p:attrName>ppt_x</p:attrName>
                                          <p:attrName>ppt_y</p:attrName>
                                        </p:attrNameLst>
                                      </p:cBhvr>
                                      <p:rCtr x="18385" y="694"/>
                                    </p:animMotion>
                                  </p:childTnLst>
                                </p:cTn>
                              </p:par>
                              <p:par>
                                <p:cTn id="381" presetID="42" presetClass="path" presetSubtype="0" accel="50000" decel="50000" fill="hold" grpId="2" nodeType="withEffect">
                                  <p:stCondLst>
                                    <p:cond delay="0"/>
                                  </p:stCondLst>
                                  <p:childTnLst>
                                    <p:animMotion origin="layout" path="M -2.22222E-6 7.40741E-7 L -0.49201 0.0993 " pathEditMode="relative" rAng="0" ptsTypes="AA">
                                      <p:cBhvr>
                                        <p:cTn id="382" dur="2000" fill="hold"/>
                                        <p:tgtEl>
                                          <p:spTgt spid="3114"/>
                                        </p:tgtEl>
                                        <p:attrNameLst>
                                          <p:attrName>ppt_x</p:attrName>
                                          <p:attrName>ppt_y</p:attrName>
                                        </p:attrNameLst>
                                      </p:cBhvr>
                                      <p:rCtr x="-24601" y="4954"/>
                                    </p:animMotion>
                                  </p:childTnLst>
                                </p:cTn>
                              </p:par>
                              <p:par>
                                <p:cTn id="383" presetID="42" presetClass="path" presetSubtype="0" accel="50000" decel="50000" fill="hold" grpId="2" nodeType="withEffect">
                                  <p:stCondLst>
                                    <p:cond delay="0"/>
                                  </p:stCondLst>
                                  <p:childTnLst>
                                    <p:animMotion origin="layout" path="M -4.44444E-6 2.96296E-6 L -0.45937 0.09421 " pathEditMode="relative" rAng="0" ptsTypes="AA">
                                      <p:cBhvr>
                                        <p:cTn id="384" dur="2000" fill="hold"/>
                                        <p:tgtEl>
                                          <p:spTgt spid="3116"/>
                                        </p:tgtEl>
                                        <p:attrNameLst>
                                          <p:attrName>ppt_x</p:attrName>
                                          <p:attrName>ppt_y</p:attrName>
                                        </p:attrNameLst>
                                      </p:cBhvr>
                                      <p:rCtr x="-22969" y="4699"/>
                                    </p:animMotion>
                                  </p:childTnLst>
                                </p:cTn>
                              </p:par>
                              <p:par>
                                <p:cTn id="385" presetID="42" presetClass="path" presetSubtype="0" accel="50000" decel="50000" fill="hold" grpId="2" nodeType="withEffect">
                                  <p:stCondLst>
                                    <p:cond delay="0"/>
                                  </p:stCondLst>
                                  <p:childTnLst>
                                    <p:animMotion origin="layout" path="M -1.38889E-6 1.11111E-6 L 0.41198 -0.00116 " pathEditMode="relative" rAng="0" ptsTypes="AA">
                                      <p:cBhvr>
                                        <p:cTn id="386" dur="2000" fill="hold"/>
                                        <p:tgtEl>
                                          <p:spTgt spid="3117"/>
                                        </p:tgtEl>
                                        <p:attrNameLst>
                                          <p:attrName>ppt_x</p:attrName>
                                          <p:attrName>ppt_y</p:attrName>
                                        </p:attrNameLst>
                                      </p:cBhvr>
                                      <p:rCtr x="20590" y="-69"/>
                                    </p:animMotion>
                                  </p:childTnLst>
                                </p:cTn>
                              </p:par>
                              <p:par>
                                <p:cTn id="387" presetID="10" presetClass="exit" presetSubtype="0" fill="hold" grpId="1" nodeType="withEffect">
                                  <p:stCondLst>
                                    <p:cond delay="0"/>
                                  </p:stCondLst>
                                  <p:childTnLst>
                                    <p:animEffect transition="out" filter="fade">
                                      <p:cBhvr>
                                        <p:cTn id="388" dur="1250"/>
                                        <p:tgtEl>
                                          <p:spTgt spid="3096"/>
                                        </p:tgtEl>
                                      </p:cBhvr>
                                    </p:animEffect>
                                    <p:set>
                                      <p:cBhvr>
                                        <p:cTn id="389" dur="1" fill="hold">
                                          <p:stCondLst>
                                            <p:cond delay="1249"/>
                                          </p:stCondLst>
                                        </p:cTn>
                                        <p:tgtEl>
                                          <p:spTgt spid="3096"/>
                                        </p:tgtEl>
                                        <p:attrNameLst>
                                          <p:attrName>style.visibility</p:attrName>
                                        </p:attrNameLst>
                                      </p:cBhvr>
                                      <p:to>
                                        <p:strVal val="hidden"/>
                                      </p:to>
                                    </p:set>
                                  </p:childTnLst>
                                </p:cTn>
                              </p:par>
                            </p:childTnLst>
                          </p:cTn>
                        </p:par>
                        <p:par>
                          <p:cTn id="390" fill="hold">
                            <p:stCondLst>
                              <p:cond delay="2000"/>
                            </p:stCondLst>
                            <p:childTnLst>
                              <p:par>
                                <p:cTn id="391" presetID="10" presetClass="entr" presetSubtype="0" fill="hold" grpId="0" nodeType="afterEffect">
                                  <p:stCondLst>
                                    <p:cond delay="0"/>
                                  </p:stCondLst>
                                  <p:childTnLst>
                                    <p:set>
                                      <p:cBhvr>
                                        <p:cTn id="392" dur="1" fill="hold">
                                          <p:stCondLst>
                                            <p:cond delay="0"/>
                                          </p:stCondLst>
                                        </p:cTn>
                                        <p:tgtEl>
                                          <p:spTgt spid="3095"/>
                                        </p:tgtEl>
                                        <p:attrNameLst>
                                          <p:attrName>style.visibility</p:attrName>
                                        </p:attrNameLst>
                                      </p:cBhvr>
                                      <p:to>
                                        <p:strVal val="visible"/>
                                      </p:to>
                                    </p:set>
                                    <p:animEffect transition="in" filter="fade">
                                      <p:cBhvr>
                                        <p:cTn id="393" dur="250"/>
                                        <p:tgtEl>
                                          <p:spTgt spid="3095"/>
                                        </p:tgtEl>
                                      </p:cBhvr>
                                    </p:animEffect>
                                  </p:childTnLst>
                                </p:cTn>
                              </p:par>
                              <p:par>
                                <p:cTn id="394" presetID="10" presetClass="exit" presetSubtype="0" fill="hold" grpId="1" nodeType="withEffect">
                                  <p:stCondLst>
                                    <p:cond delay="0"/>
                                  </p:stCondLst>
                                  <p:childTnLst>
                                    <p:animEffect transition="out" filter="fade">
                                      <p:cBhvr>
                                        <p:cTn id="395" dur="500"/>
                                        <p:tgtEl>
                                          <p:spTgt spid="3102"/>
                                        </p:tgtEl>
                                      </p:cBhvr>
                                    </p:animEffect>
                                    <p:set>
                                      <p:cBhvr>
                                        <p:cTn id="396" dur="1" fill="hold">
                                          <p:stCondLst>
                                            <p:cond delay="499"/>
                                          </p:stCondLst>
                                        </p:cTn>
                                        <p:tgtEl>
                                          <p:spTgt spid="3102"/>
                                        </p:tgtEl>
                                        <p:attrNameLst>
                                          <p:attrName>style.visibility</p:attrName>
                                        </p:attrNameLst>
                                      </p:cBhvr>
                                      <p:to>
                                        <p:strVal val="hidden"/>
                                      </p:to>
                                    </p:set>
                                  </p:childTnLst>
                                </p:cTn>
                              </p:par>
                              <p:par>
                                <p:cTn id="397" presetID="10" presetClass="exit" presetSubtype="0" fill="hold" grpId="1" nodeType="withEffect">
                                  <p:stCondLst>
                                    <p:cond delay="0"/>
                                  </p:stCondLst>
                                  <p:childTnLst>
                                    <p:animEffect transition="out" filter="fade">
                                      <p:cBhvr>
                                        <p:cTn id="398" dur="500"/>
                                        <p:tgtEl>
                                          <p:spTgt spid="3097"/>
                                        </p:tgtEl>
                                      </p:cBhvr>
                                    </p:animEffect>
                                    <p:set>
                                      <p:cBhvr>
                                        <p:cTn id="399" dur="1" fill="hold">
                                          <p:stCondLst>
                                            <p:cond delay="499"/>
                                          </p:stCondLst>
                                        </p:cTn>
                                        <p:tgtEl>
                                          <p:spTgt spid="3097"/>
                                        </p:tgtEl>
                                        <p:attrNameLst>
                                          <p:attrName>style.visibility</p:attrName>
                                        </p:attrNameLst>
                                      </p:cBhvr>
                                      <p:to>
                                        <p:strVal val="hidden"/>
                                      </p:to>
                                    </p:set>
                                  </p:childTnLst>
                                </p:cTn>
                              </p:par>
                              <p:par>
                                <p:cTn id="400" presetID="10" presetClass="exit" presetSubtype="0" fill="hold" grpId="1" nodeType="withEffect">
                                  <p:stCondLst>
                                    <p:cond delay="0"/>
                                  </p:stCondLst>
                                  <p:childTnLst>
                                    <p:animEffect transition="out" filter="fade">
                                      <p:cBhvr>
                                        <p:cTn id="401" dur="500"/>
                                        <p:tgtEl>
                                          <p:spTgt spid="3098"/>
                                        </p:tgtEl>
                                      </p:cBhvr>
                                    </p:animEffect>
                                    <p:set>
                                      <p:cBhvr>
                                        <p:cTn id="402" dur="1" fill="hold">
                                          <p:stCondLst>
                                            <p:cond delay="499"/>
                                          </p:stCondLst>
                                        </p:cTn>
                                        <p:tgtEl>
                                          <p:spTgt spid="3098"/>
                                        </p:tgtEl>
                                        <p:attrNameLst>
                                          <p:attrName>style.visibility</p:attrName>
                                        </p:attrNameLst>
                                      </p:cBhvr>
                                      <p:to>
                                        <p:strVal val="hidden"/>
                                      </p:to>
                                    </p:set>
                                  </p:childTnLst>
                                </p:cTn>
                              </p:par>
                              <p:par>
                                <p:cTn id="403" presetID="10" presetClass="exit" presetSubtype="0" fill="hold" grpId="1" nodeType="withEffect">
                                  <p:stCondLst>
                                    <p:cond delay="0"/>
                                  </p:stCondLst>
                                  <p:childTnLst>
                                    <p:animEffect transition="out" filter="fade">
                                      <p:cBhvr>
                                        <p:cTn id="404" dur="500"/>
                                        <p:tgtEl>
                                          <p:spTgt spid="3099"/>
                                        </p:tgtEl>
                                      </p:cBhvr>
                                    </p:animEffect>
                                    <p:set>
                                      <p:cBhvr>
                                        <p:cTn id="405" dur="1" fill="hold">
                                          <p:stCondLst>
                                            <p:cond delay="499"/>
                                          </p:stCondLst>
                                        </p:cTn>
                                        <p:tgtEl>
                                          <p:spTgt spid="3099"/>
                                        </p:tgtEl>
                                        <p:attrNameLst>
                                          <p:attrName>style.visibility</p:attrName>
                                        </p:attrNameLst>
                                      </p:cBhvr>
                                      <p:to>
                                        <p:strVal val="hidden"/>
                                      </p:to>
                                    </p:set>
                                  </p:childTnLst>
                                </p:cTn>
                              </p:par>
                              <p:par>
                                <p:cTn id="406" presetID="10" presetClass="exit" presetSubtype="0" fill="hold" grpId="1" nodeType="withEffect">
                                  <p:stCondLst>
                                    <p:cond delay="0"/>
                                  </p:stCondLst>
                                  <p:childTnLst>
                                    <p:animEffect transition="out" filter="fade">
                                      <p:cBhvr>
                                        <p:cTn id="407" dur="500"/>
                                        <p:tgtEl>
                                          <p:spTgt spid="3100"/>
                                        </p:tgtEl>
                                      </p:cBhvr>
                                    </p:animEffect>
                                    <p:set>
                                      <p:cBhvr>
                                        <p:cTn id="408" dur="1" fill="hold">
                                          <p:stCondLst>
                                            <p:cond delay="499"/>
                                          </p:stCondLst>
                                        </p:cTn>
                                        <p:tgtEl>
                                          <p:spTgt spid="3100"/>
                                        </p:tgtEl>
                                        <p:attrNameLst>
                                          <p:attrName>style.visibility</p:attrName>
                                        </p:attrNameLst>
                                      </p:cBhvr>
                                      <p:to>
                                        <p:strVal val="hidden"/>
                                      </p:to>
                                    </p:set>
                                  </p:childTnLst>
                                </p:cTn>
                              </p:par>
                              <p:par>
                                <p:cTn id="409" presetID="10" presetClass="exit" presetSubtype="0" fill="hold" grpId="1" nodeType="withEffect">
                                  <p:stCondLst>
                                    <p:cond delay="0"/>
                                  </p:stCondLst>
                                  <p:childTnLst>
                                    <p:animEffect transition="out" filter="fade">
                                      <p:cBhvr>
                                        <p:cTn id="410" dur="500"/>
                                        <p:tgtEl>
                                          <p:spTgt spid="3101"/>
                                        </p:tgtEl>
                                      </p:cBhvr>
                                    </p:animEffect>
                                    <p:set>
                                      <p:cBhvr>
                                        <p:cTn id="411" dur="1" fill="hold">
                                          <p:stCondLst>
                                            <p:cond delay="499"/>
                                          </p:stCondLst>
                                        </p:cTn>
                                        <p:tgtEl>
                                          <p:spTgt spid="3101"/>
                                        </p:tgtEl>
                                        <p:attrNameLst>
                                          <p:attrName>style.visibility</p:attrName>
                                        </p:attrNameLst>
                                      </p:cBhvr>
                                      <p:to>
                                        <p:strVal val="hidden"/>
                                      </p:to>
                                    </p:set>
                                  </p:childTnLst>
                                </p:cTn>
                              </p:par>
                              <p:par>
                                <p:cTn id="412" presetID="10" presetClass="exit" presetSubtype="0" fill="hold" grpId="1" nodeType="withEffect">
                                  <p:stCondLst>
                                    <p:cond delay="0"/>
                                  </p:stCondLst>
                                  <p:childTnLst>
                                    <p:animEffect transition="out" filter="fade">
                                      <p:cBhvr>
                                        <p:cTn id="413" dur="500"/>
                                        <p:tgtEl>
                                          <p:spTgt spid="3103"/>
                                        </p:tgtEl>
                                      </p:cBhvr>
                                    </p:animEffect>
                                    <p:set>
                                      <p:cBhvr>
                                        <p:cTn id="414" dur="1" fill="hold">
                                          <p:stCondLst>
                                            <p:cond delay="499"/>
                                          </p:stCondLst>
                                        </p:cTn>
                                        <p:tgtEl>
                                          <p:spTgt spid="3103"/>
                                        </p:tgtEl>
                                        <p:attrNameLst>
                                          <p:attrName>style.visibility</p:attrName>
                                        </p:attrNameLst>
                                      </p:cBhvr>
                                      <p:to>
                                        <p:strVal val="hidden"/>
                                      </p:to>
                                    </p:set>
                                  </p:childTnLst>
                                </p:cTn>
                              </p:par>
                              <p:par>
                                <p:cTn id="415" presetID="10" presetClass="exit" presetSubtype="0" fill="hold" grpId="1" nodeType="withEffect">
                                  <p:stCondLst>
                                    <p:cond delay="0"/>
                                  </p:stCondLst>
                                  <p:childTnLst>
                                    <p:animEffect transition="out" filter="fade">
                                      <p:cBhvr>
                                        <p:cTn id="416" dur="500"/>
                                        <p:tgtEl>
                                          <p:spTgt spid="3104"/>
                                        </p:tgtEl>
                                      </p:cBhvr>
                                    </p:animEffect>
                                    <p:set>
                                      <p:cBhvr>
                                        <p:cTn id="417" dur="1" fill="hold">
                                          <p:stCondLst>
                                            <p:cond delay="499"/>
                                          </p:stCondLst>
                                        </p:cTn>
                                        <p:tgtEl>
                                          <p:spTgt spid="3104"/>
                                        </p:tgtEl>
                                        <p:attrNameLst>
                                          <p:attrName>style.visibility</p:attrName>
                                        </p:attrNameLst>
                                      </p:cBhvr>
                                      <p:to>
                                        <p:strVal val="hidden"/>
                                      </p:to>
                                    </p:set>
                                  </p:childTnLst>
                                </p:cTn>
                              </p:par>
                              <p:par>
                                <p:cTn id="418" presetID="10" presetClass="exit" presetSubtype="0" fill="hold" grpId="1" nodeType="withEffect">
                                  <p:stCondLst>
                                    <p:cond delay="0"/>
                                  </p:stCondLst>
                                  <p:childTnLst>
                                    <p:animEffect transition="out" filter="fade">
                                      <p:cBhvr>
                                        <p:cTn id="419" dur="500"/>
                                        <p:tgtEl>
                                          <p:spTgt spid="3105"/>
                                        </p:tgtEl>
                                      </p:cBhvr>
                                    </p:animEffect>
                                    <p:set>
                                      <p:cBhvr>
                                        <p:cTn id="420" dur="1" fill="hold">
                                          <p:stCondLst>
                                            <p:cond delay="499"/>
                                          </p:stCondLst>
                                        </p:cTn>
                                        <p:tgtEl>
                                          <p:spTgt spid="3105"/>
                                        </p:tgtEl>
                                        <p:attrNameLst>
                                          <p:attrName>style.visibility</p:attrName>
                                        </p:attrNameLst>
                                      </p:cBhvr>
                                      <p:to>
                                        <p:strVal val="hidden"/>
                                      </p:to>
                                    </p:set>
                                  </p:childTnLst>
                                </p:cTn>
                              </p:par>
                              <p:par>
                                <p:cTn id="421" presetID="10" presetClass="exit" presetSubtype="0" fill="hold" grpId="1" nodeType="withEffect">
                                  <p:stCondLst>
                                    <p:cond delay="0"/>
                                  </p:stCondLst>
                                  <p:childTnLst>
                                    <p:animEffect transition="out" filter="fade">
                                      <p:cBhvr>
                                        <p:cTn id="422" dur="500"/>
                                        <p:tgtEl>
                                          <p:spTgt spid="3106"/>
                                        </p:tgtEl>
                                      </p:cBhvr>
                                    </p:animEffect>
                                    <p:set>
                                      <p:cBhvr>
                                        <p:cTn id="423" dur="1" fill="hold">
                                          <p:stCondLst>
                                            <p:cond delay="499"/>
                                          </p:stCondLst>
                                        </p:cTn>
                                        <p:tgtEl>
                                          <p:spTgt spid="3106"/>
                                        </p:tgtEl>
                                        <p:attrNameLst>
                                          <p:attrName>style.visibility</p:attrName>
                                        </p:attrNameLst>
                                      </p:cBhvr>
                                      <p:to>
                                        <p:strVal val="hidden"/>
                                      </p:to>
                                    </p:set>
                                  </p:childTnLst>
                                </p:cTn>
                              </p:par>
                              <p:par>
                                <p:cTn id="424" presetID="10" presetClass="exit" presetSubtype="0" fill="hold" grpId="1" nodeType="withEffect">
                                  <p:stCondLst>
                                    <p:cond delay="0"/>
                                  </p:stCondLst>
                                  <p:childTnLst>
                                    <p:animEffect transition="out" filter="fade">
                                      <p:cBhvr>
                                        <p:cTn id="425" dur="500"/>
                                        <p:tgtEl>
                                          <p:spTgt spid="3107"/>
                                        </p:tgtEl>
                                      </p:cBhvr>
                                    </p:animEffect>
                                    <p:set>
                                      <p:cBhvr>
                                        <p:cTn id="426" dur="1" fill="hold">
                                          <p:stCondLst>
                                            <p:cond delay="499"/>
                                          </p:stCondLst>
                                        </p:cTn>
                                        <p:tgtEl>
                                          <p:spTgt spid="3107"/>
                                        </p:tgtEl>
                                        <p:attrNameLst>
                                          <p:attrName>style.visibility</p:attrName>
                                        </p:attrNameLst>
                                      </p:cBhvr>
                                      <p:to>
                                        <p:strVal val="hidden"/>
                                      </p:to>
                                    </p:set>
                                  </p:childTnLst>
                                </p:cTn>
                              </p:par>
                              <p:par>
                                <p:cTn id="427" presetID="10" presetClass="exit" presetSubtype="0" fill="hold" grpId="1" nodeType="withEffect">
                                  <p:stCondLst>
                                    <p:cond delay="0"/>
                                  </p:stCondLst>
                                  <p:childTnLst>
                                    <p:animEffect transition="out" filter="fade">
                                      <p:cBhvr>
                                        <p:cTn id="428" dur="500"/>
                                        <p:tgtEl>
                                          <p:spTgt spid="3108"/>
                                        </p:tgtEl>
                                      </p:cBhvr>
                                    </p:animEffect>
                                    <p:set>
                                      <p:cBhvr>
                                        <p:cTn id="429" dur="1" fill="hold">
                                          <p:stCondLst>
                                            <p:cond delay="499"/>
                                          </p:stCondLst>
                                        </p:cTn>
                                        <p:tgtEl>
                                          <p:spTgt spid="3108"/>
                                        </p:tgtEl>
                                        <p:attrNameLst>
                                          <p:attrName>style.visibility</p:attrName>
                                        </p:attrNameLst>
                                      </p:cBhvr>
                                      <p:to>
                                        <p:strVal val="hidden"/>
                                      </p:to>
                                    </p:set>
                                  </p:childTnLst>
                                </p:cTn>
                              </p:par>
                              <p:par>
                                <p:cTn id="430" presetID="10" presetClass="exit" presetSubtype="0" fill="hold" grpId="1" nodeType="withEffect">
                                  <p:stCondLst>
                                    <p:cond delay="0"/>
                                  </p:stCondLst>
                                  <p:childTnLst>
                                    <p:animEffect transition="out" filter="fade">
                                      <p:cBhvr>
                                        <p:cTn id="431" dur="500"/>
                                        <p:tgtEl>
                                          <p:spTgt spid="3109"/>
                                        </p:tgtEl>
                                      </p:cBhvr>
                                    </p:animEffect>
                                    <p:set>
                                      <p:cBhvr>
                                        <p:cTn id="432" dur="1" fill="hold">
                                          <p:stCondLst>
                                            <p:cond delay="499"/>
                                          </p:stCondLst>
                                        </p:cTn>
                                        <p:tgtEl>
                                          <p:spTgt spid="3109"/>
                                        </p:tgtEl>
                                        <p:attrNameLst>
                                          <p:attrName>style.visibility</p:attrName>
                                        </p:attrNameLst>
                                      </p:cBhvr>
                                      <p:to>
                                        <p:strVal val="hidden"/>
                                      </p:to>
                                    </p:set>
                                  </p:childTnLst>
                                </p:cTn>
                              </p:par>
                              <p:par>
                                <p:cTn id="433" presetID="10" presetClass="exit" presetSubtype="0" fill="hold" grpId="1" nodeType="withEffect">
                                  <p:stCondLst>
                                    <p:cond delay="0"/>
                                  </p:stCondLst>
                                  <p:childTnLst>
                                    <p:animEffect transition="out" filter="fade">
                                      <p:cBhvr>
                                        <p:cTn id="434" dur="500"/>
                                        <p:tgtEl>
                                          <p:spTgt spid="3110"/>
                                        </p:tgtEl>
                                      </p:cBhvr>
                                    </p:animEffect>
                                    <p:set>
                                      <p:cBhvr>
                                        <p:cTn id="435" dur="1" fill="hold">
                                          <p:stCondLst>
                                            <p:cond delay="499"/>
                                          </p:stCondLst>
                                        </p:cTn>
                                        <p:tgtEl>
                                          <p:spTgt spid="3110"/>
                                        </p:tgtEl>
                                        <p:attrNameLst>
                                          <p:attrName>style.visibility</p:attrName>
                                        </p:attrNameLst>
                                      </p:cBhvr>
                                      <p:to>
                                        <p:strVal val="hidden"/>
                                      </p:to>
                                    </p:set>
                                  </p:childTnLst>
                                </p:cTn>
                              </p:par>
                              <p:par>
                                <p:cTn id="436" presetID="10" presetClass="exit" presetSubtype="0" fill="hold" grpId="1" nodeType="withEffect">
                                  <p:stCondLst>
                                    <p:cond delay="0"/>
                                  </p:stCondLst>
                                  <p:childTnLst>
                                    <p:animEffect transition="out" filter="fade">
                                      <p:cBhvr>
                                        <p:cTn id="437" dur="500"/>
                                        <p:tgtEl>
                                          <p:spTgt spid="3111"/>
                                        </p:tgtEl>
                                      </p:cBhvr>
                                    </p:animEffect>
                                    <p:set>
                                      <p:cBhvr>
                                        <p:cTn id="438" dur="1" fill="hold">
                                          <p:stCondLst>
                                            <p:cond delay="499"/>
                                          </p:stCondLst>
                                        </p:cTn>
                                        <p:tgtEl>
                                          <p:spTgt spid="3111"/>
                                        </p:tgtEl>
                                        <p:attrNameLst>
                                          <p:attrName>style.visibility</p:attrName>
                                        </p:attrNameLst>
                                      </p:cBhvr>
                                      <p:to>
                                        <p:strVal val="hidden"/>
                                      </p:to>
                                    </p:set>
                                  </p:childTnLst>
                                </p:cTn>
                              </p:par>
                              <p:par>
                                <p:cTn id="439" presetID="10" presetClass="exit" presetSubtype="0" fill="hold" grpId="1" nodeType="withEffect">
                                  <p:stCondLst>
                                    <p:cond delay="0"/>
                                  </p:stCondLst>
                                  <p:childTnLst>
                                    <p:animEffect transition="out" filter="fade">
                                      <p:cBhvr>
                                        <p:cTn id="440" dur="500"/>
                                        <p:tgtEl>
                                          <p:spTgt spid="3112"/>
                                        </p:tgtEl>
                                      </p:cBhvr>
                                    </p:animEffect>
                                    <p:set>
                                      <p:cBhvr>
                                        <p:cTn id="441" dur="1" fill="hold">
                                          <p:stCondLst>
                                            <p:cond delay="499"/>
                                          </p:stCondLst>
                                        </p:cTn>
                                        <p:tgtEl>
                                          <p:spTgt spid="3112"/>
                                        </p:tgtEl>
                                        <p:attrNameLst>
                                          <p:attrName>style.visibility</p:attrName>
                                        </p:attrNameLst>
                                      </p:cBhvr>
                                      <p:to>
                                        <p:strVal val="hidden"/>
                                      </p:to>
                                    </p:set>
                                  </p:childTnLst>
                                </p:cTn>
                              </p:par>
                              <p:par>
                                <p:cTn id="442" presetID="10" presetClass="exit" presetSubtype="0" fill="hold" grpId="1" nodeType="withEffect">
                                  <p:stCondLst>
                                    <p:cond delay="0"/>
                                  </p:stCondLst>
                                  <p:childTnLst>
                                    <p:animEffect transition="out" filter="fade">
                                      <p:cBhvr>
                                        <p:cTn id="443" dur="500"/>
                                        <p:tgtEl>
                                          <p:spTgt spid="3113"/>
                                        </p:tgtEl>
                                      </p:cBhvr>
                                    </p:animEffect>
                                    <p:set>
                                      <p:cBhvr>
                                        <p:cTn id="444" dur="1" fill="hold">
                                          <p:stCondLst>
                                            <p:cond delay="499"/>
                                          </p:stCondLst>
                                        </p:cTn>
                                        <p:tgtEl>
                                          <p:spTgt spid="3113"/>
                                        </p:tgtEl>
                                        <p:attrNameLst>
                                          <p:attrName>style.visibility</p:attrName>
                                        </p:attrNameLst>
                                      </p:cBhvr>
                                      <p:to>
                                        <p:strVal val="hidden"/>
                                      </p:to>
                                    </p:set>
                                  </p:childTnLst>
                                </p:cTn>
                              </p:par>
                              <p:par>
                                <p:cTn id="445" presetID="10" presetClass="exit" presetSubtype="0" fill="hold" grpId="1" nodeType="withEffect">
                                  <p:stCondLst>
                                    <p:cond delay="0"/>
                                  </p:stCondLst>
                                  <p:childTnLst>
                                    <p:animEffect transition="out" filter="fade">
                                      <p:cBhvr>
                                        <p:cTn id="446" dur="500"/>
                                        <p:tgtEl>
                                          <p:spTgt spid="3114"/>
                                        </p:tgtEl>
                                      </p:cBhvr>
                                    </p:animEffect>
                                    <p:set>
                                      <p:cBhvr>
                                        <p:cTn id="447" dur="1" fill="hold">
                                          <p:stCondLst>
                                            <p:cond delay="499"/>
                                          </p:stCondLst>
                                        </p:cTn>
                                        <p:tgtEl>
                                          <p:spTgt spid="3114"/>
                                        </p:tgtEl>
                                        <p:attrNameLst>
                                          <p:attrName>style.visibility</p:attrName>
                                        </p:attrNameLst>
                                      </p:cBhvr>
                                      <p:to>
                                        <p:strVal val="hidden"/>
                                      </p:to>
                                    </p:set>
                                  </p:childTnLst>
                                </p:cTn>
                              </p:par>
                              <p:par>
                                <p:cTn id="448" presetID="10" presetClass="exit" presetSubtype="0" fill="hold" grpId="1" nodeType="withEffect">
                                  <p:stCondLst>
                                    <p:cond delay="0"/>
                                  </p:stCondLst>
                                  <p:childTnLst>
                                    <p:animEffect transition="out" filter="fade">
                                      <p:cBhvr>
                                        <p:cTn id="449" dur="500"/>
                                        <p:tgtEl>
                                          <p:spTgt spid="3115"/>
                                        </p:tgtEl>
                                      </p:cBhvr>
                                    </p:animEffect>
                                    <p:set>
                                      <p:cBhvr>
                                        <p:cTn id="450" dur="1" fill="hold">
                                          <p:stCondLst>
                                            <p:cond delay="499"/>
                                          </p:stCondLst>
                                        </p:cTn>
                                        <p:tgtEl>
                                          <p:spTgt spid="3115"/>
                                        </p:tgtEl>
                                        <p:attrNameLst>
                                          <p:attrName>style.visibility</p:attrName>
                                        </p:attrNameLst>
                                      </p:cBhvr>
                                      <p:to>
                                        <p:strVal val="hidden"/>
                                      </p:to>
                                    </p:set>
                                  </p:childTnLst>
                                </p:cTn>
                              </p:par>
                              <p:par>
                                <p:cTn id="451" presetID="10" presetClass="exit" presetSubtype="0" fill="hold" grpId="1" nodeType="withEffect">
                                  <p:stCondLst>
                                    <p:cond delay="0"/>
                                  </p:stCondLst>
                                  <p:childTnLst>
                                    <p:animEffect transition="out" filter="fade">
                                      <p:cBhvr>
                                        <p:cTn id="452" dur="500"/>
                                        <p:tgtEl>
                                          <p:spTgt spid="3116"/>
                                        </p:tgtEl>
                                      </p:cBhvr>
                                    </p:animEffect>
                                    <p:set>
                                      <p:cBhvr>
                                        <p:cTn id="453" dur="1" fill="hold">
                                          <p:stCondLst>
                                            <p:cond delay="499"/>
                                          </p:stCondLst>
                                        </p:cTn>
                                        <p:tgtEl>
                                          <p:spTgt spid="3116"/>
                                        </p:tgtEl>
                                        <p:attrNameLst>
                                          <p:attrName>style.visibility</p:attrName>
                                        </p:attrNameLst>
                                      </p:cBhvr>
                                      <p:to>
                                        <p:strVal val="hidden"/>
                                      </p:to>
                                    </p:set>
                                  </p:childTnLst>
                                </p:cTn>
                              </p:par>
                              <p:par>
                                <p:cTn id="454" presetID="10" presetClass="exit" presetSubtype="0" fill="hold" grpId="1" nodeType="withEffect">
                                  <p:stCondLst>
                                    <p:cond delay="0"/>
                                  </p:stCondLst>
                                  <p:childTnLst>
                                    <p:animEffect transition="out" filter="fade">
                                      <p:cBhvr>
                                        <p:cTn id="455" dur="500"/>
                                        <p:tgtEl>
                                          <p:spTgt spid="3117"/>
                                        </p:tgtEl>
                                      </p:cBhvr>
                                    </p:animEffect>
                                    <p:set>
                                      <p:cBhvr>
                                        <p:cTn id="456" dur="1" fill="hold">
                                          <p:stCondLst>
                                            <p:cond delay="499"/>
                                          </p:stCondLst>
                                        </p:cTn>
                                        <p:tgtEl>
                                          <p:spTgt spid="3117"/>
                                        </p:tgtEl>
                                        <p:attrNameLst>
                                          <p:attrName>style.visibility</p:attrName>
                                        </p:attrNameLst>
                                      </p:cBhvr>
                                      <p:to>
                                        <p:strVal val="hidden"/>
                                      </p:to>
                                    </p:set>
                                  </p:childTnLst>
                                </p:cTn>
                              </p:par>
                            </p:childTnLst>
                          </p:cTn>
                        </p:par>
                        <p:par>
                          <p:cTn id="457" fill="hold">
                            <p:stCondLst>
                              <p:cond delay="2500"/>
                            </p:stCondLst>
                            <p:childTnLst>
                              <p:par>
                                <p:cTn id="458" presetID="22" presetClass="entr" presetSubtype="1" fill="hold" grpId="0" nodeType="afterEffect">
                                  <p:stCondLst>
                                    <p:cond delay="0"/>
                                  </p:stCondLst>
                                  <p:childTnLst>
                                    <p:set>
                                      <p:cBhvr>
                                        <p:cTn id="459" dur="1" fill="hold">
                                          <p:stCondLst>
                                            <p:cond delay="0"/>
                                          </p:stCondLst>
                                        </p:cTn>
                                        <p:tgtEl>
                                          <p:spTgt spid="3118"/>
                                        </p:tgtEl>
                                        <p:attrNameLst>
                                          <p:attrName>style.visibility</p:attrName>
                                        </p:attrNameLst>
                                      </p:cBhvr>
                                      <p:to>
                                        <p:strVal val="visible"/>
                                      </p:to>
                                    </p:set>
                                    <p:animEffect transition="in" filter="wipe(up)">
                                      <p:cBhvr>
                                        <p:cTn id="460" dur="500"/>
                                        <p:tgtEl>
                                          <p:spTgt spid="3118"/>
                                        </p:tgtEl>
                                      </p:cBhvr>
                                    </p:animEffect>
                                  </p:childTnLst>
                                </p:cTn>
                              </p:par>
                            </p:childTnLst>
                          </p:cTn>
                        </p:par>
                        <p:par>
                          <p:cTn id="461" fill="hold">
                            <p:stCondLst>
                              <p:cond delay="3000"/>
                            </p:stCondLst>
                            <p:childTnLst>
                              <p:par>
                                <p:cTn id="462" presetID="22" presetClass="entr" presetSubtype="1" fill="hold" grpId="0" nodeType="afterEffect">
                                  <p:stCondLst>
                                    <p:cond delay="0"/>
                                  </p:stCondLst>
                                  <p:childTnLst>
                                    <p:set>
                                      <p:cBhvr>
                                        <p:cTn id="463" dur="1" fill="hold">
                                          <p:stCondLst>
                                            <p:cond delay="0"/>
                                          </p:stCondLst>
                                        </p:cTn>
                                        <p:tgtEl>
                                          <p:spTgt spid="3119"/>
                                        </p:tgtEl>
                                        <p:attrNameLst>
                                          <p:attrName>style.visibility</p:attrName>
                                        </p:attrNameLst>
                                      </p:cBhvr>
                                      <p:to>
                                        <p:strVal val="visible"/>
                                      </p:to>
                                    </p:set>
                                    <p:animEffect transition="in" filter="wipe(up)">
                                      <p:cBhvr>
                                        <p:cTn id="464" dur="500"/>
                                        <p:tgtEl>
                                          <p:spTgt spid="3119"/>
                                        </p:tgtEl>
                                      </p:cBhvr>
                                    </p:animEffect>
                                  </p:childTnLst>
                                </p:cTn>
                              </p:par>
                            </p:childTnLst>
                          </p:cTn>
                        </p:par>
                        <p:par>
                          <p:cTn id="465" fill="hold">
                            <p:stCondLst>
                              <p:cond delay="3500"/>
                            </p:stCondLst>
                            <p:childTnLst>
                              <p:par>
                                <p:cTn id="466" presetID="22" presetClass="entr" presetSubtype="4" fill="hold" grpId="0" nodeType="afterEffect">
                                  <p:stCondLst>
                                    <p:cond delay="0"/>
                                  </p:stCondLst>
                                  <p:childTnLst>
                                    <p:set>
                                      <p:cBhvr>
                                        <p:cTn id="467" dur="1" fill="hold">
                                          <p:stCondLst>
                                            <p:cond delay="0"/>
                                          </p:stCondLst>
                                        </p:cTn>
                                        <p:tgtEl>
                                          <p:spTgt spid="3120"/>
                                        </p:tgtEl>
                                        <p:attrNameLst>
                                          <p:attrName>style.visibility</p:attrName>
                                        </p:attrNameLst>
                                      </p:cBhvr>
                                      <p:to>
                                        <p:strVal val="visible"/>
                                      </p:to>
                                    </p:set>
                                    <p:animEffect transition="in" filter="wipe(down)">
                                      <p:cBhvr>
                                        <p:cTn id="468" dur="500"/>
                                        <p:tgtEl>
                                          <p:spTgt spid="3120"/>
                                        </p:tgtEl>
                                      </p:cBhvr>
                                    </p:animEffect>
                                  </p:childTnLst>
                                </p:cTn>
                              </p:par>
                            </p:childTnLst>
                          </p:cTn>
                        </p:par>
                        <p:par>
                          <p:cTn id="469" fill="hold">
                            <p:stCondLst>
                              <p:cond delay="4000"/>
                            </p:stCondLst>
                            <p:childTnLst>
                              <p:par>
                                <p:cTn id="470" presetID="18" presetClass="entr" presetSubtype="9" fill="hold" grpId="0" nodeType="afterEffect">
                                  <p:stCondLst>
                                    <p:cond delay="0"/>
                                  </p:stCondLst>
                                  <p:childTnLst>
                                    <p:set>
                                      <p:cBhvr>
                                        <p:cTn id="471" dur="1" fill="hold">
                                          <p:stCondLst>
                                            <p:cond delay="0"/>
                                          </p:stCondLst>
                                        </p:cTn>
                                        <p:tgtEl>
                                          <p:spTgt spid="3121"/>
                                        </p:tgtEl>
                                        <p:attrNameLst>
                                          <p:attrName>style.visibility</p:attrName>
                                        </p:attrNameLst>
                                      </p:cBhvr>
                                      <p:to>
                                        <p:strVal val="visible"/>
                                      </p:to>
                                    </p:set>
                                    <p:animEffect transition="in" filter="strips(upLeft)">
                                      <p:cBhvr>
                                        <p:cTn id="472" dur="500"/>
                                        <p:tgtEl>
                                          <p:spTgt spid="3121"/>
                                        </p:tgtEl>
                                      </p:cBhvr>
                                    </p:animEffect>
                                  </p:childTnLst>
                                </p:cTn>
                              </p:par>
                              <p:par>
                                <p:cTn id="473" presetID="18" presetClass="entr" presetSubtype="3" fill="hold" grpId="0" nodeType="withEffect">
                                  <p:stCondLst>
                                    <p:cond delay="0"/>
                                  </p:stCondLst>
                                  <p:childTnLst>
                                    <p:set>
                                      <p:cBhvr>
                                        <p:cTn id="474" dur="1" fill="hold">
                                          <p:stCondLst>
                                            <p:cond delay="0"/>
                                          </p:stCondLst>
                                        </p:cTn>
                                        <p:tgtEl>
                                          <p:spTgt spid="3122"/>
                                        </p:tgtEl>
                                        <p:attrNameLst>
                                          <p:attrName>style.visibility</p:attrName>
                                        </p:attrNameLst>
                                      </p:cBhvr>
                                      <p:to>
                                        <p:strVal val="visible"/>
                                      </p:to>
                                    </p:set>
                                    <p:animEffect transition="in" filter="strips(upRight)">
                                      <p:cBhvr>
                                        <p:cTn id="475" dur="500"/>
                                        <p:tgtEl>
                                          <p:spTgt spid="3122"/>
                                        </p:tgtEl>
                                      </p:cBhvr>
                                    </p:animEffect>
                                  </p:childTnLst>
                                </p:cTn>
                              </p:par>
                            </p:childTnLst>
                          </p:cTn>
                        </p:par>
                      </p:childTnLst>
                    </p:cTn>
                  </p:par>
                  <p:par>
                    <p:cTn id="476" fill="hold">
                      <p:stCondLst>
                        <p:cond delay="indefinite"/>
                      </p:stCondLst>
                      <p:childTnLst>
                        <p:par>
                          <p:cTn id="477" fill="hold">
                            <p:stCondLst>
                              <p:cond delay="0"/>
                            </p:stCondLst>
                            <p:childTnLst>
                              <p:par>
                                <p:cTn id="478" presetID="0" presetClass="entr" presetSubtype="0" fill="hold" grpId="0" nodeType="clickEffect">
                                  <p:stCondLst>
                                    <p:cond delay="0"/>
                                  </p:stCondLst>
                                  <p:childTnLst>
                                    <p:set>
                                      <p:cBhvr>
                                        <p:cTn id="479" dur="1" fill="hold">
                                          <p:stCondLst>
                                            <p:cond delay="0"/>
                                          </p:stCondLst>
                                        </p:cTn>
                                        <p:tgtEl>
                                          <p:spTgt spid="3125"/>
                                        </p:tgtEl>
                                        <p:attrNameLst>
                                          <p:attrName>style.visibility</p:attrName>
                                        </p:attrNameLst>
                                      </p:cBhvr>
                                      <p:to>
                                        <p:strVal val="visible"/>
                                      </p:to>
                                    </p:set>
                                    <p:animEffect transition="in" filter="dissolve">
                                      <p:cBhvr>
                                        <p:cTn id="480" dur="500">
                                          <p:stCondLst>
                                            <p:cond delay="0"/>
                                          </p:stCondLst>
                                        </p:cTn>
                                        <p:tgtEl>
                                          <p:spTgt spid="3125"/>
                                        </p:tgtEl>
                                      </p:cBhvr>
                                    </p:animEffect>
                                    <p:anim to="" calcmode="lin" valueType="num">
                                      <p:cBhvr>
                                        <p:cTn id="481" dur="500" fill="hold">
                                          <p:stCondLst>
                                            <p:cond delay="0"/>
                                          </p:stCondLst>
                                        </p:cTn>
                                        <p:tgtEl>
                                          <p:spTgt spid="3125"/>
                                        </p:tgtEl>
                                        <p:attrNameLst>
                                          <p:attrName>ppt_w</p:attrName>
                                        </p:attrNameLst>
                                      </p:cBhvr>
                                      <p:tavLst>
                                        <p:tav tm="0">
                                          <p:val>
                                            <p:strVal val="#ppt_w*4"/>
                                          </p:val>
                                        </p:tav>
                                        <p:tav tm="100000">
                                          <p:val>
                                            <p:strVal val="#ppt_w"/>
                                          </p:val>
                                        </p:tav>
                                      </p:tavLst>
                                    </p:anim>
                                    <p:anim to="" calcmode="lin" valueType="num">
                                      <p:cBhvr>
                                        <p:cTn id="482" dur="500" fill="hold">
                                          <p:stCondLst>
                                            <p:cond delay="0"/>
                                          </p:stCondLst>
                                        </p:cTn>
                                        <p:tgtEl>
                                          <p:spTgt spid="3125"/>
                                        </p:tgtEl>
                                        <p:attrNameLst>
                                          <p:attrName>ppt_h</p:attrName>
                                        </p:attrNameLst>
                                      </p:cBhvr>
                                      <p:tavLst>
                                        <p:tav tm="0">
                                          <p:val>
                                            <p:strVal val="#ppt_h*4"/>
                                          </p:val>
                                        </p:tav>
                                        <p:tav tm="100000">
                                          <p:val>
                                            <p:strVal val="#ppt_h"/>
                                          </p:val>
                                        </p:tav>
                                      </p:tavLst>
                                    </p:anim>
                                  </p:childTnLst>
                                </p:cTn>
                              </p:par>
                              <p:par>
                                <p:cTn id="483" presetID="0" presetClass="entr" presetSubtype="0" fill="hold" grpId="0" nodeType="withEffect">
                                  <p:stCondLst>
                                    <p:cond delay="100"/>
                                  </p:stCondLst>
                                  <p:childTnLst>
                                    <p:set>
                                      <p:cBhvr>
                                        <p:cTn id="484" dur="1" fill="hold">
                                          <p:stCondLst>
                                            <p:cond delay="0"/>
                                          </p:stCondLst>
                                        </p:cTn>
                                        <p:tgtEl>
                                          <p:spTgt spid="3126"/>
                                        </p:tgtEl>
                                        <p:attrNameLst>
                                          <p:attrName>style.visibility</p:attrName>
                                        </p:attrNameLst>
                                      </p:cBhvr>
                                      <p:to>
                                        <p:strVal val="visible"/>
                                      </p:to>
                                    </p:set>
                                    <p:animEffect transition="in" filter="dissolve">
                                      <p:cBhvr>
                                        <p:cTn id="485" dur="500">
                                          <p:stCondLst>
                                            <p:cond delay="0"/>
                                          </p:stCondLst>
                                        </p:cTn>
                                        <p:tgtEl>
                                          <p:spTgt spid="3126"/>
                                        </p:tgtEl>
                                      </p:cBhvr>
                                    </p:animEffect>
                                    <p:anim to="" calcmode="lin" valueType="num">
                                      <p:cBhvr>
                                        <p:cTn id="486" dur="500" fill="hold">
                                          <p:stCondLst>
                                            <p:cond delay="0"/>
                                          </p:stCondLst>
                                        </p:cTn>
                                        <p:tgtEl>
                                          <p:spTgt spid="3126"/>
                                        </p:tgtEl>
                                        <p:attrNameLst>
                                          <p:attrName>ppt_w</p:attrName>
                                        </p:attrNameLst>
                                      </p:cBhvr>
                                      <p:tavLst>
                                        <p:tav tm="0">
                                          <p:val>
                                            <p:strVal val="#ppt_w*4"/>
                                          </p:val>
                                        </p:tav>
                                        <p:tav tm="100000">
                                          <p:val>
                                            <p:strVal val="#ppt_w"/>
                                          </p:val>
                                        </p:tav>
                                      </p:tavLst>
                                    </p:anim>
                                    <p:anim to="" calcmode="lin" valueType="num">
                                      <p:cBhvr>
                                        <p:cTn id="487" dur="500" fill="hold">
                                          <p:stCondLst>
                                            <p:cond delay="0"/>
                                          </p:stCondLst>
                                        </p:cTn>
                                        <p:tgtEl>
                                          <p:spTgt spid="3126"/>
                                        </p:tgtEl>
                                        <p:attrNameLst>
                                          <p:attrName>ppt_h</p:attrName>
                                        </p:attrNameLst>
                                      </p:cBhvr>
                                      <p:tavLst>
                                        <p:tav tm="0">
                                          <p:val>
                                            <p:strVal val="#ppt_h*4"/>
                                          </p:val>
                                        </p:tav>
                                        <p:tav tm="100000">
                                          <p:val>
                                            <p:strVal val="#ppt_h"/>
                                          </p:val>
                                        </p:tav>
                                      </p:tavLst>
                                    </p:anim>
                                  </p:childTnLst>
                                </p:cTn>
                              </p:par>
                              <p:par>
                                <p:cTn id="488" presetID="0" presetClass="entr" presetSubtype="0" fill="hold" grpId="0" nodeType="withEffect">
                                  <p:stCondLst>
                                    <p:cond delay="200"/>
                                  </p:stCondLst>
                                  <p:childTnLst>
                                    <p:set>
                                      <p:cBhvr>
                                        <p:cTn id="489" dur="1" fill="hold">
                                          <p:stCondLst>
                                            <p:cond delay="0"/>
                                          </p:stCondLst>
                                        </p:cTn>
                                        <p:tgtEl>
                                          <p:spTgt spid="3127"/>
                                        </p:tgtEl>
                                        <p:attrNameLst>
                                          <p:attrName>style.visibility</p:attrName>
                                        </p:attrNameLst>
                                      </p:cBhvr>
                                      <p:to>
                                        <p:strVal val="visible"/>
                                      </p:to>
                                    </p:set>
                                    <p:animEffect transition="in" filter="dissolve">
                                      <p:cBhvr>
                                        <p:cTn id="490" dur="500">
                                          <p:stCondLst>
                                            <p:cond delay="0"/>
                                          </p:stCondLst>
                                        </p:cTn>
                                        <p:tgtEl>
                                          <p:spTgt spid="3127"/>
                                        </p:tgtEl>
                                      </p:cBhvr>
                                    </p:animEffect>
                                    <p:anim to="" calcmode="lin" valueType="num">
                                      <p:cBhvr>
                                        <p:cTn id="491" dur="500" fill="hold">
                                          <p:stCondLst>
                                            <p:cond delay="0"/>
                                          </p:stCondLst>
                                        </p:cTn>
                                        <p:tgtEl>
                                          <p:spTgt spid="3127"/>
                                        </p:tgtEl>
                                        <p:attrNameLst>
                                          <p:attrName>ppt_w</p:attrName>
                                        </p:attrNameLst>
                                      </p:cBhvr>
                                      <p:tavLst>
                                        <p:tav tm="0">
                                          <p:val>
                                            <p:strVal val="#ppt_w*4"/>
                                          </p:val>
                                        </p:tav>
                                        <p:tav tm="100000">
                                          <p:val>
                                            <p:strVal val="#ppt_w"/>
                                          </p:val>
                                        </p:tav>
                                      </p:tavLst>
                                    </p:anim>
                                    <p:anim to="" calcmode="lin" valueType="num">
                                      <p:cBhvr>
                                        <p:cTn id="492" dur="500" fill="hold">
                                          <p:stCondLst>
                                            <p:cond delay="0"/>
                                          </p:stCondLst>
                                        </p:cTn>
                                        <p:tgtEl>
                                          <p:spTgt spid="3127"/>
                                        </p:tgtEl>
                                        <p:attrNameLst>
                                          <p:attrName>ppt_h</p:attrName>
                                        </p:attrNameLst>
                                      </p:cBhvr>
                                      <p:tavLst>
                                        <p:tav tm="0">
                                          <p:val>
                                            <p:strVal val="#ppt_h*4"/>
                                          </p:val>
                                        </p:tav>
                                        <p:tav tm="100000">
                                          <p:val>
                                            <p:strVal val="#ppt_h"/>
                                          </p:val>
                                        </p:tav>
                                      </p:tavLst>
                                    </p:anim>
                                  </p:childTnLst>
                                </p:cTn>
                              </p:par>
                              <p:par>
                                <p:cTn id="493" presetID="0" presetClass="entr" presetSubtype="0" fill="hold" grpId="0" nodeType="withEffect">
                                  <p:stCondLst>
                                    <p:cond delay="300"/>
                                  </p:stCondLst>
                                  <p:childTnLst>
                                    <p:set>
                                      <p:cBhvr>
                                        <p:cTn id="494" dur="1" fill="hold">
                                          <p:stCondLst>
                                            <p:cond delay="0"/>
                                          </p:stCondLst>
                                        </p:cTn>
                                        <p:tgtEl>
                                          <p:spTgt spid="3128"/>
                                        </p:tgtEl>
                                        <p:attrNameLst>
                                          <p:attrName>style.visibility</p:attrName>
                                        </p:attrNameLst>
                                      </p:cBhvr>
                                      <p:to>
                                        <p:strVal val="visible"/>
                                      </p:to>
                                    </p:set>
                                    <p:animEffect transition="in" filter="dissolve">
                                      <p:cBhvr>
                                        <p:cTn id="495" dur="500">
                                          <p:stCondLst>
                                            <p:cond delay="0"/>
                                          </p:stCondLst>
                                        </p:cTn>
                                        <p:tgtEl>
                                          <p:spTgt spid="3128"/>
                                        </p:tgtEl>
                                      </p:cBhvr>
                                    </p:animEffect>
                                    <p:anim to="" calcmode="lin" valueType="num">
                                      <p:cBhvr>
                                        <p:cTn id="496" dur="500" fill="hold">
                                          <p:stCondLst>
                                            <p:cond delay="0"/>
                                          </p:stCondLst>
                                        </p:cTn>
                                        <p:tgtEl>
                                          <p:spTgt spid="3128"/>
                                        </p:tgtEl>
                                        <p:attrNameLst>
                                          <p:attrName>ppt_w</p:attrName>
                                        </p:attrNameLst>
                                      </p:cBhvr>
                                      <p:tavLst>
                                        <p:tav tm="0">
                                          <p:val>
                                            <p:strVal val="#ppt_w*4"/>
                                          </p:val>
                                        </p:tav>
                                        <p:tav tm="100000">
                                          <p:val>
                                            <p:strVal val="#ppt_w"/>
                                          </p:val>
                                        </p:tav>
                                      </p:tavLst>
                                    </p:anim>
                                    <p:anim to="" calcmode="lin" valueType="num">
                                      <p:cBhvr>
                                        <p:cTn id="497" dur="500" fill="hold">
                                          <p:stCondLst>
                                            <p:cond delay="0"/>
                                          </p:stCondLst>
                                        </p:cTn>
                                        <p:tgtEl>
                                          <p:spTgt spid="3128"/>
                                        </p:tgtEl>
                                        <p:attrNameLst>
                                          <p:attrName>ppt_h</p:attrName>
                                        </p:attrNameLst>
                                      </p:cBhvr>
                                      <p:tavLst>
                                        <p:tav tm="0">
                                          <p:val>
                                            <p:strVal val="#ppt_h*4"/>
                                          </p:val>
                                        </p:tav>
                                        <p:tav tm="100000">
                                          <p:val>
                                            <p:strVal val="#ppt_h"/>
                                          </p:val>
                                        </p:tav>
                                      </p:tavLst>
                                    </p:anim>
                                  </p:childTnLst>
                                </p:cTn>
                              </p:par>
                              <p:par>
                                <p:cTn id="498" presetID="0" presetClass="entr" presetSubtype="0" fill="hold" grpId="0" nodeType="withEffect">
                                  <p:stCondLst>
                                    <p:cond delay="400"/>
                                  </p:stCondLst>
                                  <p:childTnLst>
                                    <p:set>
                                      <p:cBhvr>
                                        <p:cTn id="499" dur="1" fill="hold">
                                          <p:stCondLst>
                                            <p:cond delay="0"/>
                                          </p:stCondLst>
                                        </p:cTn>
                                        <p:tgtEl>
                                          <p:spTgt spid="3129"/>
                                        </p:tgtEl>
                                        <p:attrNameLst>
                                          <p:attrName>style.visibility</p:attrName>
                                        </p:attrNameLst>
                                      </p:cBhvr>
                                      <p:to>
                                        <p:strVal val="visible"/>
                                      </p:to>
                                    </p:set>
                                    <p:animEffect transition="in" filter="dissolve">
                                      <p:cBhvr>
                                        <p:cTn id="500" dur="500">
                                          <p:stCondLst>
                                            <p:cond delay="0"/>
                                          </p:stCondLst>
                                        </p:cTn>
                                        <p:tgtEl>
                                          <p:spTgt spid="3129"/>
                                        </p:tgtEl>
                                      </p:cBhvr>
                                    </p:animEffect>
                                    <p:anim to="" calcmode="lin" valueType="num">
                                      <p:cBhvr>
                                        <p:cTn id="501" dur="500" fill="hold">
                                          <p:stCondLst>
                                            <p:cond delay="0"/>
                                          </p:stCondLst>
                                        </p:cTn>
                                        <p:tgtEl>
                                          <p:spTgt spid="3129"/>
                                        </p:tgtEl>
                                        <p:attrNameLst>
                                          <p:attrName>ppt_w</p:attrName>
                                        </p:attrNameLst>
                                      </p:cBhvr>
                                      <p:tavLst>
                                        <p:tav tm="0">
                                          <p:val>
                                            <p:strVal val="#ppt_w*4"/>
                                          </p:val>
                                        </p:tav>
                                        <p:tav tm="100000">
                                          <p:val>
                                            <p:strVal val="#ppt_w"/>
                                          </p:val>
                                        </p:tav>
                                      </p:tavLst>
                                    </p:anim>
                                    <p:anim to="" calcmode="lin" valueType="num">
                                      <p:cBhvr>
                                        <p:cTn id="502" dur="500" fill="hold">
                                          <p:stCondLst>
                                            <p:cond delay="0"/>
                                          </p:stCondLst>
                                        </p:cTn>
                                        <p:tgtEl>
                                          <p:spTgt spid="3129"/>
                                        </p:tgtEl>
                                        <p:attrNameLst>
                                          <p:attrName>ppt_h</p:attrName>
                                        </p:attrNameLst>
                                      </p:cBhvr>
                                      <p:tavLst>
                                        <p:tav tm="0">
                                          <p:val>
                                            <p:strVal val="#ppt_h*4"/>
                                          </p:val>
                                        </p:tav>
                                        <p:tav tm="100000">
                                          <p:val>
                                            <p:strVal val="#ppt_h"/>
                                          </p:val>
                                        </p:tav>
                                      </p:tavLst>
                                    </p:anim>
                                  </p:childTnLst>
                                </p:cTn>
                              </p:par>
                              <p:par>
                                <p:cTn id="503" presetID="0" presetClass="entr" presetSubtype="0" fill="hold" grpId="0" nodeType="withEffect">
                                  <p:stCondLst>
                                    <p:cond delay="500"/>
                                  </p:stCondLst>
                                  <p:childTnLst>
                                    <p:set>
                                      <p:cBhvr>
                                        <p:cTn id="504" dur="1" fill="hold">
                                          <p:stCondLst>
                                            <p:cond delay="0"/>
                                          </p:stCondLst>
                                        </p:cTn>
                                        <p:tgtEl>
                                          <p:spTgt spid="3130"/>
                                        </p:tgtEl>
                                        <p:attrNameLst>
                                          <p:attrName>style.visibility</p:attrName>
                                        </p:attrNameLst>
                                      </p:cBhvr>
                                      <p:to>
                                        <p:strVal val="visible"/>
                                      </p:to>
                                    </p:set>
                                    <p:animEffect transition="in" filter="dissolve">
                                      <p:cBhvr>
                                        <p:cTn id="505" dur="500">
                                          <p:stCondLst>
                                            <p:cond delay="0"/>
                                          </p:stCondLst>
                                        </p:cTn>
                                        <p:tgtEl>
                                          <p:spTgt spid="3130"/>
                                        </p:tgtEl>
                                      </p:cBhvr>
                                    </p:animEffect>
                                    <p:anim to="" calcmode="lin" valueType="num">
                                      <p:cBhvr>
                                        <p:cTn id="506" dur="500" fill="hold">
                                          <p:stCondLst>
                                            <p:cond delay="0"/>
                                          </p:stCondLst>
                                        </p:cTn>
                                        <p:tgtEl>
                                          <p:spTgt spid="3130"/>
                                        </p:tgtEl>
                                        <p:attrNameLst>
                                          <p:attrName>ppt_w</p:attrName>
                                        </p:attrNameLst>
                                      </p:cBhvr>
                                      <p:tavLst>
                                        <p:tav tm="0">
                                          <p:val>
                                            <p:strVal val="#ppt_w*4"/>
                                          </p:val>
                                        </p:tav>
                                        <p:tav tm="100000">
                                          <p:val>
                                            <p:strVal val="#ppt_w"/>
                                          </p:val>
                                        </p:tav>
                                      </p:tavLst>
                                    </p:anim>
                                    <p:anim to="" calcmode="lin" valueType="num">
                                      <p:cBhvr>
                                        <p:cTn id="507" dur="500" fill="hold">
                                          <p:stCondLst>
                                            <p:cond delay="0"/>
                                          </p:stCondLst>
                                        </p:cTn>
                                        <p:tgtEl>
                                          <p:spTgt spid="3130"/>
                                        </p:tgtEl>
                                        <p:attrNameLst>
                                          <p:attrName>ppt_h</p:attrName>
                                        </p:attrNameLst>
                                      </p:cBhvr>
                                      <p:tavLst>
                                        <p:tav tm="0">
                                          <p:val>
                                            <p:strVal val="#ppt_h*4"/>
                                          </p:val>
                                        </p:tav>
                                        <p:tav tm="100000">
                                          <p:val>
                                            <p:strVal val="#ppt_h"/>
                                          </p:val>
                                        </p:tav>
                                      </p:tavLst>
                                    </p:anim>
                                  </p:childTnLst>
                                </p:cTn>
                              </p:par>
                              <p:par>
                                <p:cTn id="508" presetID="0" presetClass="entr" presetSubtype="0" fill="hold" grpId="0" nodeType="withEffect">
                                  <p:stCondLst>
                                    <p:cond delay="600"/>
                                  </p:stCondLst>
                                  <p:childTnLst>
                                    <p:set>
                                      <p:cBhvr>
                                        <p:cTn id="509" dur="1" fill="hold">
                                          <p:stCondLst>
                                            <p:cond delay="0"/>
                                          </p:stCondLst>
                                        </p:cTn>
                                        <p:tgtEl>
                                          <p:spTgt spid="3131"/>
                                        </p:tgtEl>
                                        <p:attrNameLst>
                                          <p:attrName>style.visibility</p:attrName>
                                        </p:attrNameLst>
                                      </p:cBhvr>
                                      <p:to>
                                        <p:strVal val="visible"/>
                                      </p:to>
                                    </p:set>
                                    <p:animEffect transition="in" filter="dissolve">
                                      <p:cBhvr>
                                        <p:cTn id="510" dur="500">
                                          <p:stCondLst>
                                            <p:cond delay="0"/>
                                          </p:stCondLst>
                                        </p:cTn>
                                        <p:tgtEl>
                                          <p:spTgt spid="3131"/>
                                        </p:tgtEl>
                                      </p:cBhvr>
                                    </p:animEffect>
                                    <p:anim to="" calcmode="lin" valueType="num">
                                      <p:cBhvr>
                                        <p:cTn id="511" dur="500" fill="hold">
                                          <p:stCondLst>
                                            <p:cond delay="0"/>
                                          </p:stCondLst>
                                        </p:cTn>
                                        <p:tgtEl>
                                          <p:spTgt spid="3131"/>
                                        </p:tgtEl>
                                        <p:attrNameLst>
                                          <p:attrName>ppt_w</p:attrName>
                                        </p:attrNameLst>
                                      </p:cBhvr>
                                      <p:tavLst>
                                        <p:tav tm="0">
                                          <p:val>
                                            <p:strVal val="#ppt_w*4"/>
                                          </p:val>
                                        </p:tav>
                                        <p:tav tm="100000">
                                          <p:val>
                                            <p:strVal val="#ppt_w"/>
                                          </p:val>
                                        </p:tav>
                                      </p:tavLst>
                                    </p:anim>
                                    <p:anim to="" calcmode="lin" valueType="num">
                                      <p:cBhvr>
                                        <p:cTn id="512" dur="500" fill="hold">
                                          <p:stCondLst>
                                            <p:cond delay="0"/>
                                          </p:stCondLst>
                                        </p:cTn>
                                        <p:tgtEl>
                                          <p:spTgt spid="3131"/>
                                        </p:tgtEl>
                                        <p:attrNameLst>
                                          <p:attrName>ppt_h</p:attrName>
                                        </p:attrNameLst>
                                      </p:cBhvr>
                                      <p:tavLst>
                                        <p:tav tm="0">
                                          <p:val>
                                            <p:strVal val="#ppt_h*4"/>
                                          </p:val>
                                        </p:tav>
                                        <p:tav tm="100000">
                                          <p:val>
                                            <p:strVal val="#ppt_h"/>
                                          </p:val>
                                        </p:tav>
                                      </p:tavLst>
                                    </p:anim>
                                  </p:childTnLst>
                                </p:cTn>
                              </p:par>
                              <p:par>
                                <p:cTn id="513" presetID="0" presetClass="entr" presetSubtype="0" fill="hold" grpId="0" nodeType="withEffect">
                                  <p:stCondLst>
                                    <p:cond delay="700"/>
                                  </p:stCondLst>
                                  <p:childTnLst>
                                    <p:set>
                                      <p:cBhvr>
                                        <p:cTn id="514" dur="1" fill="hold">
                                          <p:stCondLst>
                                            <p:cond delay="0"/>
                                          </p:stCondLst>
                                        </p:cTn>
                                        <p:tgtEl>
                                          <p:spTgt spid="3132"/>
                                        </p:tgtEl>
                                        <p:attrNameLst>
                                          <p:attrName>style.visibility</p:attrName>
                                        </p:attrNameLst>
                                      </p:cBhvr>
                                      <p:to>
                                        <p:strVal val="visible"/>
                                      </p:to>
                                    </p:set>
                                    <p:animEffect transition="in" filter="dissolve">
                                      <p:cBhvr>
                                        <p:cTn id="515" dur="500">
                                          <p:stCondLst>
                                            <p:cond delay="0"/>
                                          </p:stCondLst>
                                        </p:cTn>
                                        <p:tgtEl>
                                          <p:spTgt spid="3132"/>
                                        </p:tgtEl>
                                      </p:cBhvr>
                                    </p:animEffect>
                                    <p:anim to="" calcmode="lin" valueType="num">
                                      <p:cBhvr>
                                        <p:cTn id="516" dur="500" fill="hold">
                                          <p:stCondLst>
                                            <p:cond delay="0"/>
                                          </p:stCondLst>
                                        </p:cTn>
                                        <p:tgtEl>
                                          <p:spTgt spid="3132"/>
                                        </p:tgtEl>
                                        <p:attrNameLst>
                                          <p:attrName>ppt_w</p:attrName>
                                        </p:attrNameLst>
                                      </p:cBhvr>
                                      <p:tavLst>
                                        <p:tav tm="0">
                                          <p:val>
                                            <p:strVal val="#ppt_w*4"/>
                                          </p:val>
                                        </p:tav>
                                        <p:tav tm="100000">
                                          <p:val>
                                            <p:strVal val="#ppt_w"/>
                                          </p:val>
                                        </p:tav>
                                      </p:tavLst>
                                    </p:anim>
                                    <p:anim to="" calcmode="lin" valueType="num">
                                      <p:cBhvr>
                                        <p:cTn id="517" dur="500" fill="hold">
                                          <p:stCondLst>
                                            <p:cond delay="0"/>
                                          </p:stCondLst>
                                        </p:cTn>
                                        <p:tgtEl>
                                          <p:spTgt spid="3132"/>
                                        </p:tgtEl>
                                        <p:attrNameLst>
                                          <p:attrName>ppt_h</p:attrName>
                                        </p:attrNameLst>
                                      </p:cBhvr>
                                      <p:tavLst>
                                        <p:tav tm="0">
                                          <p:val>
                                            <p:strVal val="#ppt_h*4"/>
                                          </p:val>
                                        </p:tav>
                                        <p:tav tm="100000">
                                          <p:val>
                                            <p:strVal val="#ppt_h"/>
                                          </p:val>
                                        </p:tav>
                                      </p:tavLst>
                                    </p:anim>
                                  </p:childTnLst>
                                </p:cTn>
                              </p:par>
                            </p:childTnLst>
                          </p:cTn>
                        </p:par>
                      </p:childTnLst>
                    </p:cTn>
                  </p:par>
                  <p:par>
                    <p:cTn id="518" fill="hold">
                      <p:stCondLst>
                        <p:cond delay="indefinite"/>
                      </p:stCondLst>
                      <p:childTnLst>
                        <p:par>
                          <p:cTn id="519" fill="hold">
                            <p:stCondLst>
                              <p:cond delay="0"/>
                            </p:stCondLst>
                            <p:childTnLst>
                              <p:par>
                                <p:cTn id="520" presetID="23" presetClass="exit" presetSubtype="544" fill="hold" grpId="1" nodeType="clickEffect">
                                  <p:stCondLst>
                                    <p:cond delay="0"/>
                                  </p:stCondLst>
                                  <p:childTnLst>
                                    <p:anim calcmode="lin" valueType="num">
                                      <p:cBhvr>
                                        <p:cTn id="521" dur="500"/>
                                        <p:tgtEl>
                                          <p:spTgt spid="3125"/>
                                        </p:tgtEl>
                                        <p:attrNameLst>
                                          <p:attrName>ppt_w</p:attrName>
                                        </p:attrNameLst>
                                      </p:cBhvr>
                                      <p:tavLst>
                                        <p:tav tm="0">
                                          <p:val>
                                            <p:strVal val="ppt_w"/>
                                          </p:val>
                                        </p:tav>
                                        <p:tav tm="100000">
                                          <p:val>
                                            <p:fltVal val="0"/>
                                          </p:val>
                                        </p:tav>
                                      </p:tavLst>
                                    </p:anim>
                                    <p:anim calcmode="lin" valueType="num">
                                      <p:cBhvr>
                                        <p:cTn id="522" dur="500"/>
                                        <p:tgtEl>
                                          <p:spTgt spid="3125"/>
                                        </p:tgtEl>
                                        <p:attrNameLst>
                                          <p:attrName>ppt_h</p:attrName>
                                        </p:attrNameLst>
                                      </p:cBhvr>
                                      <p:tavLst>
                                        <p:tav tm="0">
                                          <p:val>
                                            <p:strVal val="ppt_h"/>
                                          </p:val>
                                        </p:tav>
                                        <p:tav tm="100000">
                                          <p:val>
                                            <p:fltVal val="0"/>
                                          </p:val>
                                        </p:tav>
                                      </p:tavLst>
                                    </p:anim>
                                    <p:anim calcmode="lin" valueType="num">
                                      <p:cBhvr>
                                        <p:cTn id="523" dur="500"/>
                                        <p:tgtEl>
                                          <p:spTgt spid="3125"/>
                                        </p:tgtEl>
                                        <p:attrNameLst>
                                          <p:attrName>ppt_x</p:attrName>
                                        </p:attrNameLst>
                                      </p:cBhvr>
                                      <p:tavLst>
                                        <p:tav tm="0">
                                          <p:val>
                                            <p:strVal val="ppt_x"/>
                                          </p:val>
                                        </p:tav>
                                        <p:tav tm="100000">
                                          <p:val>
                                            <p:fltVal val="0.5"/>
                                          </p:val>
                                        </p:tav>
                                      </p:tavLst>
                                    </p:anim>
                                    <p:anim calcmode="lin" valueType="num">
                                      <p:cBhvr>
                                        <p:cTn id="524" dur="500"/>
                                        <p:tgtEl>
                                          <p:spTgt spid="3125"/>
                                        </p:tgtEl>
                                        <p:attrNameLst>
                                          <p:attrName>ppt_y</p:attrName>
                                        </p:attrNameLst>
                                      </p:cBhvr>
                                      <p:tavLst>
                                        <p:tav tm="0">
                                          <p:val>
                                            <p:strVal val="ppt_y"/>
                                          </p:val>
                                        </p:tav>
                                        <p:tav tm="100000">
                                          <p:val>
                                            <p:fltVal val="0.5"/>
                                          </p:val>
                                        </p:tav>
                                      </p:tavLst>
                                    </p:anim>
                                    <p:set>
                                      <p:cBhvr>
                                        <p:cTn id="525" dur="1" fill="hold">
                                          <p:stCondLst>
                                            <p:cond delay="499"/>
                                          </p:stCondLst>
                                        </p:cTn>
                                        <p:tgtEl>
                                          <p:spTgt spid="3125"/>
                                        </p:tgtEl>
                                        <p:attrNameLst>
                                          <p:attrName>style.visibility</p:attrName>
                                        </p:attrNameLst>
                                      </p:cBhvr>
                                      <p:to>
                                        <p:strVal val="hidden"/>
                                      </p:to>
                                    </p:set>
                                  </p:childTnLst>
                                </p:cTn>
                              </p:par>
                              <p:par>
                                <p:cTn id="526" presetID="23" presetClass="exit" presetSubtype="544" fill="hold" grpId="1" nodeType="withEffect">
                                  <p:stCondLst>
                                    <p:cond delay="0"/>
                                  </p:stCondLst>
                                  <p:childTnLst>
                                    <p:anim calcmode="lin" valueType="num">
                                      <p:cBhvr>
                                        <p:cTn id="527" dur="500"/>
                                        <p:tgtEl>
                                          <p:spTgt spid="3126"/>
                                        </p:tgtEl>
                                        <p:attrNameLst>
                                          <p:attrName>ppt_w</p:attrName>
                                        </p:attrNameLst>
                                      </p:cBhvr>
                                      <p:tavLst>
                                        <p:tav tm="0">
                                          <p:val>
                                            <p:strVal val="ppt_w"/>
                                          </p:val>
                                        </p:tav>
                                        <p:tav tm="100000">
                                          <p:val>
                                            <p:fltVal val="0"/>
                                          </p:val>
                                        </p:tav>
                                      </p:tavLst>
                                    </p:anim>
                                    <p:anim calcmode="lin" valueType="num">
                                      <p:cBhvr>
                                        <p:cTn id="528" dur="500"/>
                                        <p:tgtEl>
                                          <p:spTgt spid="3126"/>
                                        </p:tgtEl>
                                        <p:attrNameLst>
                                          <p:attrName>ppt_h</p:attrName>
                                        </p:attrNameLst>
                                      </p:cBhvr>
                                      <p:tavLst>
                                        <p:tav tm="0">
                                          <p:val>
                                            <p:strVal val="ppt_h"/>
                                          </p:val>
                                        </p:tav>
                                        <p:tav tm="100000">
                                          <p:val>
                                            <p:fltVal val="0"/>
                                          </p:val>
                                        </p:tav>
                                      </p:tavLst>
                                    </p:anim>
                                    <p:anim calcmode="lin" valueType="num">
                                      <p:cBhvr>
                                        <p:cTn id="529" dur="500"/>
                                        <p:tgtEl>
                                          <p:spTgt spid="3126"/>
                                        </p:tgtEl>
                                        <p:attrNameLst>
                                          <p:attrName>ppt_x</p:attrName>
                                        </p:attrNameLst>
                                      </p:cBhvr>
                                      <p:tavLst>
                                        <p:tav tm="0">
                                          <p:val>
                                            <p:strVal val="ppt_x"/>
                                          </p:val>
                                        </p:tav>
                                        <p:tav tm="100000">
                                          <p:val>
                                            <p:fltVal val="0.5"/>
                                          </p:val>
                                        </p:tav>
                                      </p:tavLst>
                                    </p:anim>
                                    <p:anim calcmode="lin" valueType="num">
                                      <p:cBhvr>
                                        <p:cTn id="530" dur="500"/>
                                        <p:tgtEl>
                                          <p:spTgt spid="3126"/>
                                        </p:tgtEl>
                                        <p:attrNameLst>
                                          <p:attrName>ppt_y</p:attrName>
                                        </p:attrNameLst>
                                      </p:cBhvr>
                                      <p:tavLst>
                                        <p:tav tm="0">
                                          <p:val>
                                            <p:strVal val="ppt_y"/>
                                          </p:val>
                                        </p:tav>
                                        <p:tav tm="100000">
                                          <p:val>
                                            <p:fltVal val="0.5"/>
                                          </p:val>
                                        </p:tav>
                                      </p:tavLst>
                                    </p:anim>
                                    <p:set>
                                      <p:cBhvr>
                                        <p:cTn id="531" dur="1" fill="hold">
                                          <p:stCondLst>
                                            <p:cond delay="499"/>
                                          </p:stCondLst>
                                        </p:cTn>
                                        <p:tgtEl>
                                          <p:spTgt spid="3126"/>
                                        </p:tgtEl>
                                        <p:attrNameLst>
                                          <p:attrName>style.visibility</p:attrName>
                                        </p:attrNameLst>
                                      </p:cBhvr>
                                      <p:to>
                                        <p:strVal val="hidden"/>
                                      </p:to>
                                    </p:set>
                                  </p:childTnLst>
                                </p:cTn>
                              </p:par>
                              <p:par>
                                <p:cTn id="532" presetID="23" presetClass="exit" presetSubtype="544" fill="hold" grpId="1" nodeType="withEffect">
                                  <p:stCondLst>
                                    <p:cond delay="0"/>
                                  </p:stCondLst>
                                  <p:childTnLst>
                                    <p:anim calcmode="lin" valueType="num">
                                      <p:cBhvr>
                                        <p:cTn id="533" dur="500"/>
                                        <p:tgtEl>
                                          <p:spTgt spid="3127"/>
                                        </p:tgtEl>
                                        <p:attrNameLst>
                                          <p:attrName>ppt_w</p:attrName>
                                        </p:attrNameLst>
                                      </p:cBhvr>
                                      <p:tavLst>
                                        <p:tav tm="0">
                                          <p:val>
                                            <p:strVal val="ppt_w"/>
                                          </p:val>
                                        </p:tav>
                                        <p:tav tm="100000">
                                          <p:val>
                                            <p:fltVal val="0"/>
                                          </p:val>
                                        </p:tav>
                                      </p:tavLst>
                                    </p:anim>
                                    <p:anim calcmode="lin" valueType="num">
                                      <p:cBhvr>
                                        <p:cTn id="534" dur="500"/>
                                        <p:tgtEl>
                                          <p:spTgt spid="3127"/>
                                        </p:tgtEl>
                                        <p:attrNameLst>
                                          <p:attrName>ppt_h</p:attrName>
                                        </p:attrNameLst>
                                      </p:cBhvr>
                                      <p:tavLst>
                                        <p:tav tm="0">
                                          <p:val>
                                            <p:strVal val="ppt_h"/>
                                          </p:val>
                                        </p:tav>
                                        <p:tav tm="100000">
                                          <p:val>
                                            <p:fltVal val="0"/>
                                          </p:val>
                                        </p:tav>
                                      </p:tavLst>
                                    </p:anim>
                                    <p:anim calcmode="lin" valueType="num">
                                      <p:cBhvr>
                                        <p:cTn id="535" dur="500"/>
                                        <p:tgtEl>
                                          <p:spTgt spid="3127"/>
                                        </p:tgtEl>
                                        <p:attrNameLst>
                                          <p:attrName>ppt_x</p:attrName>
                                        </p:attrNameLst>
                                      </p:cBhvr>
                                      <p:tavLst>
                                        <p:tav tm="0">
                                          <p:val>
                                            <p:strVal val="ppt_x"/>
                                          </p:val>
                                        </p:tav>
                                        <p:tav tm="100000">
                                          <p:val>
                                            <p:fltVal val="0.5"/>
                                          </p:val>
                                        </p:tav>
                                      </p:tavLst>
                                    </p:anim>
                                    <p:anim calcmode="lin" valueType="num">
                                      <p:cBhvr>
                                        <p:cTn id="536" dur="500"/>
                                        <p:tgtEl>
                                          <p:spTgt spid="3127"/>
                                        </p:tgtEl>
                                        <p:attrNameLst>
                                          <p:attrName>ppt_y</p:attrName>
                                        </p:attrNameLst>
                                      </p:cBhvr>
                                      <p:tavLst>
                                        <p:tav tm="0">
                                          <p:val>
                                            <p:strVal val="ppt_y"/>
                                          </p:val>
                                        </p:tav>
                                        <p:tav tm="100000">
                                          <p:val>
                                            <p:fltVal val="0.5"/>
                                          </p:val>
                                        </p:tav>
                                      </p:tavLst>
                                    </p:anim>
                                    <p:set>
                                      <p:cBhvr>
                                        <p:cTn id="537" dur="1" fill="hold">
                                          <p:stCondLst>
                                            <p:cond delay="499"/>
                                          </p:stCondLst>
                                        </p:cTn>
                                        <p:tgtEl>
                                          <p:spTgt spid="3127"/>
                                        </p:tgtEl>
                                        <p:attrNameLst>
                                          <p:attrName>style.visibility</p:attrName>
                                        </p:attrNameLst>
                                      </p:cBhvr>
                                      <p:to>
                                        <p:strVal val="hidden"/>
                                      </p:to>
                                    </p:set>
                                  </p:childTnLst>
                                </p:cTn>
                              </p:par>
                              <p:par>
                                <p:cTn id="538" presetID="23" presetClass="exit" presetSubtype="544" fill="hold" grpId="1" nodeType="withEffect">
                                  <p:stCondLst>
                                    <p:cond delay="0"/>
                                  </p:stCondLst>
                                  <p:childTnLst>
                                    <p:anim calcmode="lin" valueType="num">
                                      <p:cBhvr>
                                        <p:cTn id="539" dur="500"/>
                                        <p:tgtEl>
                                          <p:spTgt spid="3128"/>
                                        </p:tgtEl>
                                        <p:attrNameLst>
                                          <p:attrName>ppt_w</p:attrName>
                                        </p:attrNameLst>
                                      </p:cBhvr>
                                      <p:tavLst>
                                        <p:tav tm="0">
                                          <p:val>
                                            <p:strVal val="ppt_w"/>
                                          </p:val>
                                        </p:tav>
                                        <p:tav tm="100000">
                                          <p:val>
                                            <p:fltVal val="0"/>
                                          </p:val>
                                        </p:tav>
                                      </p:tavLst>
                                    </p:anim>
                                    <p:anim calcmode="lin" valueType="num">
                                      <p:cBhvr>
                                        <p:cTn id="540" dur="500"/>
                                        <p:tgtEl>
                                          <p:spTgt spid="3128"/>
                                        </p:tgtEl>
                                        <p:attrNameLst>
                                          <p:attrName>ppt_h</p:attrName>
                                        </p:attrNameLst>
                                      </p:cBhvr>
                                      <p:tavLst>
                                        <p:tav tm="0">
                                          <p:val>
                                            <p:strVal val="ppt_h"/>
                                          </p:val>
                                        </p:tav>
                                        <p:tav tm="100000">
                                          <p:val>
                                            <p:fltVal val="0"/>
                                          </p:val>
                                        </p:tav>
                                      </p:tavLst>
                                    </p:anim>
                                    <p:anim calcmode="lin" valueType="num">
                                      <p:cBhvr>
                                        <p:cTn id="541" dur="500"/>
                                        <p:tgtEl>
                                          <p:spTgt spid="3128"/>
                                        </p:tgtEl>
                                        <p:attrNameLst>
                                          <p:attrName>ppt_x</p:attrName>
                                        </p:attrNameLst>
                                      </p:cBhvr>
                                      <p:tavLst>
                                        <p:tav tm="0">
                                          <p:val>
                                            <p:strVal val="ppt_x"/>
                                          </p:val>
                                        </p:tav>
                                        <p:tav tm="100000">
                                          <p:val>
                                            <p:fltVal val="0.5"/>
                                          </p:val>
                                        </p:tav>
                                      </p:tavLst>
                                    </p:anim>
                                    <p:anim calcmode="lin" valueType="num">
                                      <p:cBhvr>
                                        <p:cTn id="542" dur="500"/>
                                        <p:tgtEl>
                                          <p:spTgt spid="3128"/>
                                        </p:tgtEl>
                                        <p:attrNameLst>
                                          <p:attrName>ppt_y</p:attrName>
                                        </p:attrNameLst>
                                      </p:cBhvr>
                                      <p:tavLst>
                                        <p:tav tm="0">
                                          <p:val>
                                            <p:strVal val="ppt_y"/>
                                          </p:val>
                                        </p:tav>
                                        <p:tav tm="100000">
                                          <p:val>
                                            <p:fltVal val="0.5"/>
                                          </p:val>
                                        </p:tav>
                                      </p:tavLst>
                                    </p:anim>
                                    <p:set>
                                      <p:cBhvr>
                                        <p:cTn id="543" dur="1" fill="hold">
                                          <p:stCondLst>
                                            <p:cond delay="499"/>
                                          </p:stCondLst>
                                        </p:cTn>
                                        <p:tgtEl>
                                          <p:spTgt spid="3128"/>
                                        </p:tgtEl>
                                        <p:attrNameLst>
                                          <p:attrName>style.visibility</p:attrName>
                                        </p:attrNameLst>
                                      </p:cBhvr>
                                      <p:to>
                                        <p:strVal val="hidden"/>
                                      </p:to>
                                    </p:set>
                                  </p:childTnLst>
                                </p:cTn>
                              </p:par>
                              <p:par>
                                <p:cTn id="544" presetID="23" presetClass="exit" presetSubtype="544" fill="hold" grpId="1" nodeType="withEffect">
                                  <p:stCondLst>
                                    <p:cond delay="0"/>
                                  </p:stCondLst>
                                  <p:childTnLst>
                                    <p:anim calcmode="lin" valueType="num">
                                      <p:cBhvr>
                                        <p:cTn id="545" dur="500"/>
                                        <p:tgtEl>
                                          <p:spTgt spid="3129"/>
                                        </p:tgtEl>
                                        <p:attrNameLst>
                                          <p:attrName>ppt_w</p:attrName>
                                        </p:attrNameLst>
                                      </p:cBhvr>
                                      <p:tavLst>
                                        <p:tav tm="0">
                                          <p:val>
                                            <p:strVal val="ppt_w"/>
                                          </p:val>
                                        </p:tav>
                                        <p:tav tm="100000">
                                          <p:val>
                                            <p:fltVal val="0"/>
                                          </p:val>
                                        </p:tav>
                                      </p:tavLst>
                                    </p:anim>
                                    <p:anim calcmode="lin" valueType="num">
                                      <p:cBhvr>
                                        <p:cTn id="546" dur="500"/>
                                        <p:tgtEl>
                                          <p:spTgt spid="3129"/>
                                        </p:tgtEl>
                                        <p:attrNameLst>
                                          <p:attrName>ppt_h</p:attrName>
                                        </p:attrNameLst>
                                      </p:cBhvr>
                                      <p:tavLst>
                                        <p:tav tm="0">
                                          <p:val>
                                            <p:strVal val="ppt_h"/>
                                          </p:val>
                                        </p:tav>
                                        <p:tav tm="100000">
                                          <p:val>
                                            <p:fltVal val="0"/>
                                          </p:val>
                                        </p:tav>
                                      </p:tavLst>
                                    </p:anim>
                                    <p:anim calcmode="lin" valueType="num">
                                      <p:cBhvr>
                                        <p:cTn id="547" dur="500"/>
                                        <p:tgtEl>
                                          <p:spTgt spid="3129"/>
                                        </p:tgtEl>
                                        <p:attrNameLst>
                                          <p:attrName>ppt_x</p:attrName>
                                        </p:attrNameLst>
                                      </p:cBhvr>
                                      <p:tavLst>
                                        <p:tav tm="0">
                                          <p:val>
                                            <p:strVal val="ppt_x"/>
                                          </p:val>
                                        </p:tav>
                                        <p:tav tm="100000">
                                          <p:val>
                                            <p:fltVal val="0.5"/>
                                          </p:val>
                                        </p:tav>
                                      </p:tavLst>
                                    </p:anim>
                                    <p:anim calcmode="lin" valueType="num">
                                      <p:cBhvr>
                                        <p:cTn id="548" dur="500"/>
                                        <p:tgtEl>
                                          <p:spTgt spid="3129"/>
                                        </p:tgtEl>
                                        <p:attrNameLst>
                                          <p:attrName>ppt_y</p:attrName>
                                        </p:attrNameLst>
                                      </p:cBhvr>
                                      <p:tavLst>
                                        <p:tav tm="0">
                                          <p:val>
                                            <p:strVal val="ppt_y"/>
                                          </p:val>
                                        </p:tav>
                                        <p:tav tm="100000">
                                          <p:val>
                                            <p:fltVal val="0.5"/>
                                          </p:val>
                                        </p:tav>
                                      </p:tavLst>
                                    </p:anim>
                                    <p:set>
                                      <p:cBhvr>
                                        <p:cTn id="549" dur="1" fill="hold">
                                          <p:stCondLst>
                                            <p:cond delay="499"/>
                                          </p:stCondLst>
                                        </p:cTn>
                                        <p:tgtEl>
                                          <p:spTgt spid="3129"/>
                                        </p:tgtEl>
                                        <p:attrNameLst>
                                          <p:attrName>style.visibility</p:attrName>
                                        </p:attrNameLst>
                                      </p:cBhvr>
                                      <p:to>
                                        <p:strVal val="hidden"/>
                                      </p:to>
                                    </p:set>
                                  </p:childTnLst>
                                </p:cTn>
                              </p:par>
                              <p:par>
                                <p:cTn id="550" presetID="23" presetClass="exit" presetSubtype="544" fill="hold" grpId="1" nodeType="withEffect">
                                  <p:stCondLst>
                                    <p:cond delay="0"/>
                                  </p:stCondLst>
                                  <p:childTnLst>
                                    <p:anim calcmode="lin" valueType="num">
                                      <p:cBhvr>
                                        <p:cTn id="551" dur="500"/>
                                        <p:tgtEl>
                                          <p:spTgt spid="3130"/>
                                        </p:tgtEl>
                                        <p:attrNameLst>
                                          <p:attrName>ppt_w</p:attrName>
                                        </p:attrNameLst>
                                      </p:cBhvr>
                                      <p:tavLst>
                                        <p:tav tm="0">
                                          <p:val>
                                            <p:strVal val="ppt_w"/>
                                          </p:val>
                                        </p:tav>
                                        <p:tav tm="100000">
                                          <p:val>
                                            <p:fltVal val="0"/>
                                          </p:val>
                                        </p:tav>
                                      </p:tavLst>
                                    </p:anim>
                                    <p:anim calcmode="lin" valueType="num">
                                      <p:cBhvr>
                                        <p:cTn id="552" dur="500"/>
                                        <p:tgtEl>
                                          <p:spTgt spid="3130"/>
                                        </p:tgtEl>
                                        <p:attrNameLst>
                                          <p:attrName>ppt_h</p:attrName>
                                        </p:attrNameLst>
                                      </p:cBhvr>
                                      <p:tavLst>
                                        <p:tav tm="0">
                                          <p:val>
                                            <p:strVal val="ppt_h"/>
                                          </p:val>
                                        </p:tav>
                                        <p:tav tm="100000">
                                          <p:val>
                                            <p:fltVal val="0"/>
                                          </p:val>
                                        </p:tav>
                                      </p:tavLst>
                                    </p:anim>
                                    <p:anim calcmode="lin" valueType="num">
                                      <p:cBhvr>
                                        <p:cTn id="553" dur="500"/>
                                        <p:tgtEl>
                                          <p:spTgt spid="3130"/>
                                        </p:tgtEl>
                                        <p:attrNameLst>
                                          <p:attrName>ppt_x</p:attrName>
                                        </p:attrNameLst>
                                      </p:cBhvr>
                                      <p:tavLst>
                                        <p:tav tm="0">
                                          <p:val>
                                            <p:strVal val="ppt_x"/>
                                          </p:val>
                                        </p:tav>
                                        <p:tav tm="100000">
                                          <p:val>
                                            <p:fltVal val="0.5"/>
                                          </p:val>
                                        </p:tav>
                                      </p:tavLst>
                                    </p:anim>
                                    <p:anim calcmode="lin" valueType="num">
                                      <p:cBhvr>
                                        <p:cTn id="554" dur="500"/>
                                        <p:tgtEl>
                                          <p:spTgt spid="3130"/>
                                        </p:tgtEl>
                                        <p:attrNameLst>
                                          <p:attrName>ppt_y</p:attrName>
                                        </p:attrNameLst>
                                      </p:cBhvr>
                                      <p:tavLst>
                                        <p:tav tm="0">
                                          <p:val>
                                            <p:strVal val="ppt_y"/>
                                          </p:val>
                                        </p:tav>
                                        <p:tav tm="100000">
                                          <p:val>
                                            <p:fltVal val="0.5"/>
                                          </p:val>
                                        </p:tav>
                                      </p:tavLst>
                                    </p:anim>
                                    <p:set>
                                      <p:cBhvr>
                                        <p:cTn id="555" dur="1" fill="hold">
                                          <p:stCondLst>
                                            <p:cond delay="499"/>
                                          </p:stCondLst>
                                        </p:cTn>
                                        <p:tgtEl>
                                          <p:spTgt spid="3130"/>
                                        </p:tgtEl>
                                        <p:attrNameLst>
                                          <p:attrName>style.visibility</p:attrName>
                                        </p:attrNameLst>
                                      </p:cBhvr>
                                      <p:to>
                                        <p:strVal val="hidden"/>
                                      </p:to>
                                    </p:set>
                                  </p:childTnLst>
                                </p:cTn>
                              </p:par>
                              <p:par>
                                <p:cTn id="556" presetID="23" presetClass="exit" presetSubtype="544" fill="hold" grpId="1" nodeType="withEffect">
                                  <p:stCondLst>
                                    <p:cond delay="0"/>
                                  </p:stCondLst>
                                  <p:childTnLst>
                                    <p:anim calcmode="lin" valueType="num">
                                      <p:cBhvr>
                                        <p:cTn id="557" dur="500"/>
                                        <p:tgtEl>
                                          <p:spTgt spid="3131"/>
                                        </p:tgtEl>
                                        <p:attrNameLst>
                                          <p:attrName>ppt_w</p:attrName>
                                        </p:attrNameLst>
                                      </p:cBhvr>
                                      <p:tavLst>
                                        <p:tav tm="0">
                                          <p:val>
                                            <p:strVal val="ppt_w"/>
                                          </p:val>
                                        </p:tav>
                                        <p:tav tm="100000">
                                          <p:val>
                                            <p:fltVal val="0"/>
                                          </p:val>
                                        </p:tav>
                                      </p:tavLst>
                                    </p:anim>
                                    <p:anim calcmode="lin" valueType="num">
                                      <p:cBhvr>
                                        <p:cTn id="558" dur="500"/>
                                        <p:tgtEl>
                                          <p:spTgt spid="3131"/>
                                        </p:tgtEl>
                                        <p:attrNameLst>
                                          <p:attrName>ppt_h</p:attrName>
                                        </p:attrNameLst>
                                      </p:cBhvr>
                                      <p:tavLst>
                                        <p:tav tm="0">
                                          <p:val>
                                            <p:strVal val="ppt_h"/>
                                          </p:val>
                                        </p:tav>
                                        <p:tav tm="100000">
                                          <p:val>
                                            <p:fltVal val="0"/>
                                          </p:val>
                                        </p:tav>
                                      </p:tavLst>
                                    </p:anim>
                                    <p:anim calcmode="lin" valueType="num">
                                      <p:cBhvr>
                                        <p:cTn id="559" dur="500"/>
                                        <p:tgtEl>
                                          <p:spTgt spid="3131"/>
                                        </p:tgtEl>
                                        <p:attrNameLst>
                                          <p:attrName>ppt_x</p:attrName>
                                        </p:attrNameLst>
                                      </p:cBhvr>
                                      <p:tavLst>
                                        <p:tav tm="0">
                                          <p:val>
                                            <p:strVal val="ppt_x"/>
                                          </p:val>
                                        </p:tav>
                                        <p:tav tm="100000">
                                          <p:val>
                                            <p:fltVal val="0.5"/>
                                          </p:val>
                                        </p:tav>
                                      </p:tavLst>
                                    </p:anim>
                                    <p:anim calcmode="lin" valueType="num">
                                      <p:cBhvr>
                                        <p:cTn id="560" dur="500"/>
                                        <p:tgtEl>
                                          <p:spTgt spid="3131"/>
                                        </p:tgtEl>
                                        <p:attrNameLst>
                                          <p:attrName>ppt_y</p:attrName>
                                        </p:attrNameLst>
                                      </p:cBhvr>
                                      <p:tavLst>
                                        <p:tav tm="0">
                                          <p:val>
                                            <p:strVal val="ppt_y"/>
                                          </p:val>
                                        </p:tav>
                                        <p:tav tm="100000">
                                          <p:val>
                                            <p:fltVal val="0.5"/>
                                          </p:val>
                                        </p:tav>
                                      </p:tavLst>
                                    </p:anim>
                                    <p:set>
                                      <p:cBhvr>
                                        <p:cTn id="561" dur="1" fill="hold">
                                          <p:stCondLst>
                                            <p:cond delay="499"/>
                                          </p:stCondLst>
                                        </p:cTn>
                                        <p:tgtEl>
                                          <p:spTgt spid="3131"/>
                                        </p:tgtEl>
                                        <p:attrNameLst>
                                          <p:attrName>style.visibility</p:attrName>
                                        </p:attrNameLst>
                                      </p:cBhvr>
                                      <p:to>
                                        <p:strVal val="hidden"/>
                                      </p:to>
                                    </p:set>
                                  </p:childTnLst>
                                </p:cTn>
                              </p:par>
                              <p:par>
                                <p:cTn id="562" presetID="23" presetClass="exit" presetSubtype="544" fill="hold" grpId="1" nodeType="withEffect">
                                  <p:stCondLst>
                                    <p:cond delay="0"/>
                                  </p:stCondLst>
                                  <p:childTnLst>
                                    <p:anim calcmode="lin" valueType="num">
                                      <p:cBhvr>
                                        <p:cTn id="563" dur="500"/>
                                        <p:tgtEl>
                                          <p:spTgt spid="3132"/>
                                        </p:tgtEl>
                                        <p:attrNameLst>
                                          <p:attrName>ppt_w</p:attrName>
                                        </p:attrNameLst>
                                      </p:cBhvr>
                                      <p:tavLst>
                                        <p:tav tm="0">
                                          <p:val>
                                            <p:strVal val="ppt_w"/>
                                          </p:val>
                                        </p:tav>
                                        <p:tav tm="100000">
                                          <p:val>
                                            <p:fltVal val="0"/>
                                          </p:val>
                                        </p:tav>
                                      </p:tavLst>
                                    </p:anim>
                                    <p:anim calcmode="lin" valueType="num">
                                      <p:cBhvr>
                                        <p:cTn id="564" dur="500"/>
                                        <p:tgtEl>
                                          <p:spTgt spid="3132"/>
                                        </p:tgtEl>
                                        <p:attrNameLst>
                                          <p:attrName>ppt_h</p:attrName>
                                        </p:attrNameLst>
                                      </p:cBhvr>
                                      <p:tavLst>
                                        <p:tav tm="0">
                                          <p:val>
                                            <p:strVal val="ppt_h"/>
                                          </p:val>
                                        </p:tav>
                                        <p:tav tm="100000">
                                          <p:val>
                                            <p:fltVal val="0"/>
                                          </p:val>
                                        </p:tav>
                                      </p:tavLst>
                                    </p:anim>
                                    <p:anim calcmode="lin" valueType="num">
                                      <p:cBhvr>
                                        <p:cTn id="565" dur="500"/>
                                        <p:tgtEl>
                                          <p:spTgt spid="3132"/>
                                        </p:tgtEl>
                                        <p:attrNameLst>
                                          <p:attrName>ppt_x</p:attrName>
                                        </p:attrNameLst>
                                      </p:cBhvr>
                                      <p:tavLst>
                                        <p:tav tm="0">
                                          <p:val>
                                            <p:strVal val="ppt_x"/>
                                          </p:val>
                                        </p:tav>
                                        <p:tav tm="100000">
                                          <p:val>
                                            <p:fltVal val="0.5"/>
                                          </p:val>
                                        </p:tav>
                                      </p:tavLst>
                                    </p:anim>
                                    <p:anim calcmode="lin" valueType="num">
                                      <p:cBhvr>
                                        <p:cTn id="566" dur="500"/>
                                        <p:tgtEl>
                                          <p:spTgt spid="3132"/>
                                        </p:tgtEl>
                                        <p:attrNameLst>
                                          <p:attrName>ppt_y</p:attrName>
                                        </p:attrNameLst>
                                      </p:cBhvr>
                                      <p:tavLst>
                                        <p:tav tm="0">
                                          <p:val>
                                            <p:strVal val="ppt_y"/>
                                          </p:val>
                                        </p:tav>
                                        <p:tav tm="100000">
                                          <p:val>
                                            <p:fltVal val="0.5"/>
                                          </p:val>
                                        </p:tav>
                                      </p:tavLst>
                                    </p:anim>
                                    <p:set>
                                      <p:cBhvr>
                                        <p:cTn id="567" dur="1" fill="hold">
                                          <p:stCondLst>
                                            <p:cond delay="499"/>
                                          </p:stCondLst>
                                        </p:cTn>
                                        <p:tgtEl>
                                          <p:spTgt spid="3132"/>
                                        </p:tgtEl>
                                        <p:attrNameLst>
                                          <p:attrName>style.visibility</p:attrName>
                                        </p:attrNameLst>
                                      </p:cBhvr>
                                      <p:to>
                                        <p:strVal val="hidden"/>
                                      </p:to>
                                    </p:set>
                                  </p:childTnLst>
                                </p:cTn>
                              </p:par>
                              <p:par>
                                <p:cTn id="568" presetID="0" presetClass="entr" presetSubtype="0" fill="hold" grpId="0" nodeType="withEffect">
                                  <p:stCondLst>
                                    <p:cond delay="1000"/>
                                  </p:stCondLst>
                                  <p:childTnLst>
                                    <p:set>
                                      <p:cBhvr>
                                        <p:cTn id="569" dur="1" fill="hold">
                                          <p:stCondLst>
                                            <p:cond delay="0"/>
                                          </p:stCondLst>
                                        </p:cTn>
                                        <p:tgtEl>
                                          <p:spTgt spid="3137"/>
                                        </p:tgtEl>
                                        <p:attrNameLst>
                                          <p:attrName>style.visibility</p:attrName>
                                        </p:attrNameLst>
                                      </p:cBhvr>
                                      <p:to>
                                        <p:strVal val="visible"/>
                                      </p:to>
                                    </p:set>
                                    <p:animEffect transition="in" filter="dissolve">
                                      <p:cBhvr>
                                        <p:cTn id="570" dur="500">
                                          <p:stCondLst>
                                            <p:cond delay="0"/>
                                          </p:stCondLst>
                                        </p:cTn>
                                        <p:tgtEl>
                                          <p:spTgt spid="3137"/>
                                        </p:tgtEl>
                                      </p:cBhvr>
                                    </p:animEffect>
                                    <p:anim to="" calcmode="lin" valueType="num">
                                      <p:cBhvr>
                                        <p:cTn id="571" dur="500" fill="hold">
                                          <p:stCondLst>
                                            <p:cond delay="0"/>
                                          </p:stCondLst>
                                        </p:cTn>
                                        <p:tgtEl>
                                          <p:spTgt spid="3137"/>
                                        </p:tgtEl>
                                        <p:attrNameLst>
                                          <p:attrName>ppt_w</p:attrName>
                                        </p:attrNameLst>
                                      </p:cBhvr>
                                      <p:tavLst>
                                        <p:tav tm="0">
                                          <p:val>
                                            <p:strVal val="#ppt_w*4"/>
                                          </p:val>
                                        </p:tav>
                                        <p:tav tm="100000">
                                          <p:val>
                                            <p:strVal val="#ppt_w"/>
                                          </p:val>
                                        </p:tav>
                                      </p:tavLst>
                                    </p:anim>
                                    <p:anim to="" calcmode="lin" valueType="num">
                                      <p:cBhvr>
                                        <p:cTn id="572" dur="500" fill="hold">
                                          <p:stCondLst>
                                            <p:cond delay="0"/>
                                          </p:stCondLst>
                                        </p:cTn>
                                        <p:tgtEl>
                                          <p:spTgt spid="3137"/>
                                        </p:tgtEl>
                                        <p:attrNameLst>
                                          <p:attrName>ppt_h</p:attrName>
                                        </p:attrNameLst>
                                      </p:cBhvr>
                                      <p:tavLst>
                                        <p:tav tm="0">
                                          <p:val>
                                            <p:strVal val="#ppt_h*4"/>
                                          </p:val>
                                        </p:tav>
                                        <p:tav tm="100000">
                                          <p:val>
                                            <p:strVal val="#ppt_h"/>
                                          </p:val>
                                        </p:tav>
                                      </p:tavLst>
                                    </p:anim>
                                  </p:childTnLst>
                                </p:cTn>
                              </p:par>
                              <p:par>
                                <p:cTn id="573" presetID="0" presetClass="entr" presetSubtype="0" fill="hold" grpId="0" nodeType="withEffect">
                                  <p:stCondLst>
                                    <p:cond delay="0"/>
                                  </p:stCondLst>
                                  <p:iterate type="lt">
                                    <p:tmPct val="10000"/>
                                  </p:iterate>
                                  <p:childTnLst>
                                    <p:set>
                                      <p:cBhvr>
                                        <p:cTn id="574" dur="1" fill="hold">
                                          <p:stCondLst>
                                            <p:cond delay="0"/>
                                          </p:stCondLst>
                                        </p:cTn>
                                        <p:tgtEl>
                                          <p:spTgt spid="3123"/>
                                        </p:tgtEl>
                                        <p:attrNameLst>
                                          <p:attrName>style.visibility</p:attrName>
                                        </p:attrNameLst>
                                      </p:cBhvr>
                                      <p:to>
                                        <p:strVal val="visible"/>
                                      </p:to>
                                    </p:set>
                                    <p:animEffect transition="in" filter="dissolve">
                                      <p:cBhvr>
                                        <p:cTn id="575" dur="500">
                                          <p:stCondLst>
                                            <p:cond delay="0"/>
                                          </p:stCondLst>
                                        </p:cTn>
                                        <p:tgtEl>
                                          <p:spTgt spid="3123"/>
                                        </p:tgtEl>
                                      </p:cBhvr>
                                    </p:animEffect>
                                    <p:anim to="" calcmode="lin" valueType="num">
                                      <p:cBhvr>
                                        <p:cTn id="576" dur="500" fill="hold">
                                          <p:stCondLst>
                                            <p:cond delay="0"/>
                                          </p:stCondLst>
                                        </p:cTn>
                                        <p:tgtEl>
                                          <p:spTgt spid="3123"/>
                                        </p:tgtEl>
                                        <p:attrNameLst>
                                          <p:attrName>ppt_w</p:attrName>
                                        </p:attrNameLst>
                                      </p:cBhvr>
                                      <p:tavLst>
                                        <p:tav tm="0">
                                          <p:val>
                                            <p:strVal val="#ppt_w*4"/>
                                          </p:val>
                                        </p:tav>
                                        <p:tav tm="100000">
                                          <p:val>
                                            <p:strVal val="#ppt_w"/>
                                          </p:val>
                                        </p:tav>
                                      </p:tavLst>
                                    </p:anim>
                                    <p:anim to="" calcmode="lin" valueType="num">
                                      <p:cBhvr>
                                        <p:cTn id="577" dur="500" fill="hold">
                                          <p:stCondLst>
                                            <p:cond delay="0"/>
                                          </p:stCondLst>
                                        </p:cTn>
                                        <p:tgtEl>
                                          <p:spTgt spid="3123"/>
                                        </p:tgtEl>
                                        <p:attrNameLst>
                                          <p:attrName>ppt_h</p:attrName>
                                        </p:attrNameLst>
                                      </p:cBhvr>
                                      <p:tavLst>
                                        <p:tav tm="0">
                                          <p:val>
                                            <p:strVal val="#ppt_h*4"/>
                                          </p:val>
                                        </p:tav>
                                        <p:tav tm="100000">
                                          <p:val>
                                            <p:strVal val="#ppt_h"/>
                                          </p:val>
                                        </p:tav>
                                      </p:tavLst>
                                    </p:anim>
                                  </p:childTnLst>
                                </p:cTn>
                              </p:par>
                              <p:par>
                                <p:cTn id="578" presetID="26" presetClass="emph" presetSubtype="0" fill="hold" grpId="1" nodeType="withEffect">
                                  <p:stCondLst>
                                    <p:cond delay="750"/>
                                  </p:stCondLst>
                                  <p:iterate type="lt">
                                    <p:tmPct val="0"/>
                                  </p:iterate>
                                  <p:childTnLst>
                                    <p:animEffect transition="out" filter="fade">
                                      <p:cBhvr>
                                        <p:cTn id="579" dur="500" tmFilter="0, 0; .2, .5; .8, .5; 1, 0"/>
                                        <p:tgtEl>
                                          <p:spTgt spid="3123"/>
                                        </p:tgtEl>
                                      </p:cBhvr>
                                    </p:animEffect>
                                    <p:animScale>
                                      <p:cBhvr>
                                        <p:cTn id="580" dur="250" autoRev="1" fill="hold"/>
                                        <p:tgtEl>
                                          <p:spTgt spid="3123"/>
                                        </p:tgtEl>
                                      </p:cBhvr>
                                      <p:by x="105000" y="105000"/>
                                    </p:animScale>
                                  </p:childTnLst>
                                </p:cTn>
                              </p:par>
                            </p:childTnLst>
                          </p:cTn>
                        </p:par>
                      </p:childTnLst>
                    </p:cTn>
                  </p:par>
                  <p:par>
                    <p:cTn id="581" fill="hold">
                      <p:stCondLst>
                        <p:cond delay="indefinite"/>
                      </p:stCondLst>
                      <p:childTnLst>
                        <p:par>
                          <p:cTn id="582" fill="hold">
                            <p:stCondLst>
                              <p:cond delay="0"/>
                            </p:stCondLst>
                            <p:childTnLst>
                              <p:par>
                                <p:cTn id="583" presetID="0" presetClass="entr" presetSubtype="0" fill="hold" grpId="0" nodeType="clickEffect">
                                  <p:stCondLst>
                                    <p:cond delay="0"/>
                                  </p:stCondLst>
                                  <p:iterate type="lt">
                                    <p:tmPct val="10000"/>
                                  </p:iterate>
                                  <p:childTnLst>
                                    <p:set>
                                      <p:cBhvr>
                                        <p:cTn id="584" dur="1" fill="hold">
                                          <p:stCondLst>
                                            <p:cond delay="0"/>
                                          </p:stCondLst>
                                        </p:cTn>
                                        <p:tgtEl>
                                          <p:spTgt spid="3133"/>
                                        </p:tgtEl>
                                        <p:attrNameLst>
                                          <p:attrName>style.visibility</p:attrName>
                                        </p:attrNameLst>
                                      </p:cBhvr>
                                      <p:to>
                                        <p:strVal val="visible"/>
                                      </p:to>
                                    </p:set>
                                    <p:animEffect transition="in" filter="dissolve">
                                      <p:cBhvr>
                                        <p:cTn id="585" dur="500">
                                          <p:stCondLst>
                                            <p:cond delay="0"/>
                                          </p:stCondLst>
                                        </p:cTn>
                                        <p:tgtEl>
                                          <p:spTgt spid="3133"/>
                                        </p:tgtEl>
                                      </p:cBhvr>
                                    </p:animEffect>
                                    <p:anim to="" calcmode="lin" valueType="num">
                                      <p:cBhvr>
                                        <p:cTn id="586" dur="500" fill="hold">
                                          <p:stCondLst>
                                            <p:cond delay="0"/>
                                          </p:stCondLst>
                                        </p:cTn>
                                        <p:tgtEl>
                                          <p:spTgt spid="3133"/>
                                        </p:tgtEl>
                                        <p:attrNameLst>
                                          <p:attrName>ppt_w</p:attrName>
                                        </p:attrNameLst>
                                      </p:cBhvr>
                                      <p:tavLst>
                                        <p:tav tm="0">
                                          <p:val>
                                            <p:strVal val="#ppt_w*4"/>
                                          </p:val>
                                        </p:tav>
                                        <p:tav tm="100000">
                                          <p:val>
                                            <p:strVal val="#ppt_w"/>
                                          </p:val>
                                        </p:tav>
                                      </p:tavLst>
                                    </p:anim>
                                    <p:anim to="" calcmode="lin" valueType="num">
                                      <p:cBhvr>
                                        <p:cTn id="587" dur="500" fill="hold">
                                          <p:stCondLst>
                                            <p:cond delay="0"/>
                                          </p:stCondLst>
                                        </p:cTn>
                                        <p:tgtEl>
                                          <p:spTgt spid="3133"/>
                                        </p:tgtEl>
                                        <p:attrNameLst>
                                          <p:attrName>ppt_h</p:attrName>
                                        </p:attrNameLst>
                                      </p:cBhvr>
                                      <p:tavLst>
                                        <p:tav tm="0">
                                          <p:val>
                                            <p:strVal val="#ppt_h*4"/>
                                          </p:val>
                                        </p:tav>
                                        <p:tav tm="100000">
                                          <p:val>
                                            <p:strVal val="#ppt_h"/>
                                          </p:val>
                                        </p:tav>
                                      </p:tavLst>
                                    </p:anim>
                                  </p:childTnLst>
                                </p:cTn>
                              </p:par>
                            </p:childTnLst>
                          </p:cTn>
                        </p:par>
                        <p:par>
                          <p:cTn id="588" fill="hold">
                            <p:stCondLst>
                              <p:cond delay="950"/>
                            </p:stCondLst>
                            <p:childTnLst>
                              <p:par>
                                <p:cTn id="589" presetID="26" presetClass="emph" presetSubtype="0" fill="hold" grpId="1" nodeType="afterEffect">
                                  <p:stCondLst>
                                    <p:cond delay="0"/>
                                  </p:stCondLst>
                                  <p:iterate type="lt">
                                    <p:tmPct val="0"/>
                                  </p:iterate>
                                  <p:childTnLst>
                                    <p:animEffect transition="out" filter="fade">
                                      <p:cBhvr>
                                        <p:cTn id="590" dur="500" tmFilter="0, 0; .2, .5; .8, .5; 1, 0"/>
                                        <p:tgtEl>
                                          <p:spTgt spid="3133"/>
                                        </p:tgtEl>
                                      </p:cBhvr>
                                    </p:animEffect>
                                    <p:animScale>
                                      <p:cBhvr>
                                        <p:cTn id="591" dur="250" autoRev="1" fill="hold"/>
                                        <p:tgtEl>
                                          <p:spTgt spid="3133"/>
                                        </p:tgtEl>
                                      </p:cBhvr>
                                      <p:by x="105000" y="105000"/>
                                    </p:animScale>
                                  </p:childTnLst>
                                </p:cTn>
                              </p:par>
                            </p:childTnLst>
                          </p:cTn>
                        </p:par>
                      </p:childTnLst>
                    </p:cTn>
                  </p:par>
                  <p:par>
                    <p:cTn id="592" fill="hold">
                      <p:stCondLst>
                        <p:cond delay="indefinite"/>
                      </p:stCondLst>
                      <p:childTnLst>
                        <p:par>
                          <p:cTn id="593" fill="hold">
                            <p:stCondLst>
                              <p:cond delay="0"/>
                            </p:stCondLst>
                            <p:childTnLst>
                              <p:par>
                                <p:cTn id="594" presetID="0" presetClass="entr" presetSubtype="0" fill="hold" grpId="0" nodeType="clickEffect">
                                  <p:stCondLst>
                                    <p:cond delay="0"/>
                                  </p:stCondLst>
                                  <p:iterate type="lt">
                                    <p:tmPct val="10000"/>
                                  </p:iterate>
                                  <p:childTnLst>
                                    <p:set>
                                      <p:cBhvr>
                                        <p:cTn id="595" dur="1" fill="hold">
                                          <p:stCondLst>
                                            <p:cond delay="0"/>
                                          </p:stCondLst>
                                        </p:cTn>
                                        <p:tgtEl>
                                          <p:spTgt spid="3124"/>
                                        </p:tgtEl>
                                        <p:attrNameLst>
                                          <p:attrName>style.visibility</p:attrName>
                                        </p:attrNameLst>
                                      </p:cBhvr>
                                      <p:to>
                                        <p:strVal val="visible"/>
                                      </p:to>
                                    </p:set>
                                    <p:animEffect transition="in" filter="dissolve">
                                      <p:cBhvr>
                                        <p:cTn id="596" dur="500">
                                          <p:stCondLst>
                                            <p:cond delay="0"/>
                                          </p:stCondLst>
                                        </p:cTn>
                                        <p:tgtEl>
                                          <p:spTgt spid="3124"/>
                                        </p:tgtEl>
                                      </p:cBhvr>
                                    </p:animEffect>
                                    <p:anim to="" calcmode="lin" valueType="num">
                                      <p:cBhvr>
                                        <p:cTn id="597" dur="500" fill="hold">
                                          <p:stCondLst>
                                            <p:cond delay="0"/>
                                          </p:stCondLst>
                                        </p:cTn>
                                        <p:tgtEl>
                                          <p:spTgt spid="3124"/>
                                        </p:tgtEl>
                                        <p:attrNameLst>
                                          <p:attrName>ppt_w</p:attrName>
                                        </p:attrNameLst>
                                      </p:cBhvr>
                                      <p:tavLst>
                                        <p:tav tm="0">
                                          <p:val>
                                            <p:strVal val="#ppt_w*4"/>
                                          </p:val>
                                        </p:tav>
                                        <p:tav tm="100000">
                                          <p:val>
                                            <p:strVal val="#ppt_w"/>
                                          </p:val>
                                        </p:tav>
                                      </p:tavLst>
                                    </p:anim>
                                    <p:anim to="" calcmode="lin" valueType="num">
                                      <p:cBhvr>
                                        <p:cTn id="598" dur="500" fill="hold">
                                          <p:stCondLst>
                                            <p:cond delay="0"/>
                                          </p:stCondLst>
                                        </p:cTn>
                                        <p:tgtEl>
                                          <p:spTgt spid="3124"/>
                                        </p:tgtEl>
                                        <p:attrNameLst>
                                          <p:attrName>ppt_h</p:attrName>
                                        </p:attrNameLst>
                                      </p:cBhvr>
                                      <p:tavLst>
                                        <p:tav tm="0">
                                          <p:val>
                                            <p:strVal val="#ppt_h*4"/>
                                          </p:val>
                                        </p:tav>
                                        <p:tav tm="100000">
                                          <p:val>
                                            <p:strVal val="#ppt_h"/>
                                          </p:val>
                                        </p:tav>
                                      </p:tavLst>
                                    </p:anim>
                                  </p:childTnLst>
                                </p:cTn>
                              </p:par>
                            </p:childTnLst>
                          </p:cTn>
                        </p:par>
                        <p:par>
                          <p:cTn id="599" fill="hold">
                            <p:stCondLst>
                              <p:cond delay="900"/>
                            </p:stCondLst>
                            <p:childTnLst>
                              <p:par>
                                <p:cTn id="600" presetID="26" presetClass="emph" presetSubtype="0" fill="hold" grpId="1" nodeType="afterEffect">
                                  <p:stCondLst>
                                    <p:cond delay="0"/>
                                  </p:stCondLst>
                                  <p:iterate type="lt">
                                    <p:tmPct val="0"/>
                                  </p:iterate>
                                  <p:childTnLst>
                                    <p:animEffect transition="out" filter="fade">
                                      <p:cBhvr>
                                        <p:cTn id="601" dur="500" tmFilter="0, 0; .2, .5; .8, .5; 1, 0"/>
                                        <p:tgtEl>
                                          <p:spTgt spid="3124"/>
                                        </p:tgtEl>
                                      </p:cBhvr>
                                    </p:animEffect>
                                    <p:animScale>
                                      <p:cBhvr>
                                        <p:cTn id="602" dur="250" autoRev="1" fill="hold"/>
                                        <p:tgtEl>
                                          <p:spTgt spid="3124"/>
                                        </p:tgtEl>
                                      </p:cBhvr>
                                      <p:by x="105000" y="105000"/>
                                    </p:animScale>
                                  </p:childTnLst>
                                </p:cTn>
                              </p:par>
                              <p:par>
                                <p:cTn id="603" presetID="0" presetClass="entr" presetSubtype="0" fill="hold" grpId="0" nodeType="withEffect">
                                  <p:stCondLst>
                                    <p:cond delay="0"/>
                                  </p:stCondLst>
                                  <p:iterate type="lt">
                                    <p:tmPct val="10000"/>
                                  </p:iterate>
                                  <p:childTnLst>
                                    <p:set>
                                      <p:cBhvr>
                                        <p:cTn id="604" dur="1" fill="hold">
                                          <p:stCondLst>
                                            <p:cond delay="0"/>
                                          </p:stCondLst>
                                        </p:cTn>
                                        <p:tgtEl>
                                          <p:spTgt spid="3134"/>
                                        </p:tgtEl>
                                        <p:attrNameLst>
                                          <p:attrName>style.visibility</p:attrName>
                                        </p:attrNameLst>
                                      </p:cBhvr>
                                      <p:to>
                                        <p:strVal val="visible"/>
                                      </p:to>
                                    </p:set>
                                    <p:animEffect transition="in" filter="dissolve">
                                      <p:cBhvr>
                                        <p:cTn id="605" dur="500">
                                          <p:stCondLst>
                                            <p:cond delay="0"/>
                                          </p:stCondLst>
                                        </p:cTn>
                                        <p:tgtEl>
                                          <p:spTgt spid="3134"/>
                                        </p:tgtEl>
                                      </p:cBhvr>
                                    </p:animEffect>
                                    <p:anim to="" calcmode="lin" valueType="num">
                                      <p:cBhvr>
                                        <p:cTn id="606" dur="500" fill="hold">
                                          <p:stCondLst>
                                            <p:cond delay="0"/>
                                          </p:stCondLst>
                                        </p:cTn>
                                        <p:tgtEl>
                                          <p:spTgt spid="3134"/>
                                        </p:tgtEl>
                                        <p:attrNameLst>
                                          <p:attrName>ppt_w</p:attrName>
                                        </p:attrNameLst>
                                      </p:cBhvr>
                                      <p:tavLst>
                                        <p:tav tm="0">
                                          <p:val>
                                            <p:strVal val="#ppt_w*4"/>
                                          </p:val>
                                        </p:tav>
                                        <p:tav tm="100000">
                                          <p:val>
                                            <p:strVal val="#ppt_w"/>
                                          </p:val>
                                        </p:tav>
                                      </p:tavLst>
                                    </p:anim>
                                    <p:anim to="" calcmode="lin" valueType="num">
                                      <p:cBhvr>
                                        <p:cTn id="607" dur="500" fill="hold">
                                          <p:stCondLst>
                                            <p:cond delay="0"/>
                                          </p:stCondLst>
                                        </p:cTn>
                                        <p:tgtEl>
                                          <p:spTgt spid="3134"/>
                                        </p:tgtEl>
                                        <p:attrNameLst>
                                          <p:attrName>ppt_h</p:attrName>
                                        </p:attrNameLst>
                                      </p:cBhvr>
                                      <p:tavLst>
                                        <p:tav tm="0">
                                          <p:val>
                                            <p:strVal val="#ppt_h*4"/>
                                          </p:val>
                                        </p:tav>
                                        <p:tav tm="100000">
                                          <p:val>
                                            <p:strVal val="#ppt_h"/>
                                          </p:val>
                                        </p:tav>
                                      </p:tavLst>
                                    </p:anim>
                                  </p:childTnLst>
                                </p:cTn>
                              </p:par>
                            </p:childTnLst>
                          </p:cTn>
                        </p:par>
                        <p:par>
                          <p:cTn id="608" fill="hold">
                            <p:stCondLst>
                              <p:cond delay="2850"/>
                            </p:stCondLst>
                            <p:childTnLst>
                              <p:par>
                                <p:cTn id="609" presetID="26" presetClass="emph" presetSubtype="0" fill="hold" grpId="1" nodeType="afterEffect">
                                  <p:stCondLst>
                                    <p:cond delay="0"/>
                                  </p:stCondLst>
                                  <p:iterate type="lt">
                                    <p:tmPct val="0"/>
                                  </p:iterate>
                                  <p:childTnLst>
                                    <p:animEffect transition="out" filter="fade">
                                      <p:cBhvr>
                                        <p:cTn id="610" dur="500" tmFilter="0, 0; .2, .5; .8, .5; 1, 0"/>
                                        <p:tgtEl>
                                          <p:spTgt spid="3134"/>
                                        </p:tgtEl>
                                      </p:cBhvr>
                                    </p:animEffect>
                                    <p:animScale>
                                      <p:cBhvr>
                                        <p:cTn id="611" dur="250" autoRev="1" fill="hold"/>
                                        <p:tgtEl>
                                          <p:spTgt spid="3134"/>
                                        </p:tgtEl>
                                      </p:cBhvr>
                                      <p:by x="105000" y="105000"/>
                                    </p:animScale>
                                  </p:childTnLst>
                                </p:cTn>
                              </p:par>
                            </p:childTnLst>
                          </p:cTn>
                        </p:par>
                        <p:par>
                          <p:cTn id="612" fill="hold">
                            <p:stCondLst>
                              <p:cond delay="3350"/>
                            </p:stCondLst>
                            <p:childTnLst>
                              <p:par>
                                <p:cTn id="613" presetID="2" presetClass="entr" presetSubtype="8" fill="hold" nodeType="afterEffect">
                                  <p:stCondLst>
                                    <p:cond delay="0"/>
                                  </p:stCondLst>
                                  <p:childTnLst>
                                    <p:set>
                                      <p:cBhvr>
                                        <p:cTn id="614" dur="1" fill="hold">
                                          <p:stCondLst>
                                            <p:cond delay="0"/>
                                          </p:stCondLst>
                                        </p:cTn>
                                        <p:tgtEl>
                                          <p:spTgt spid="3075">
                                            <p:txEl>
                                              <p:pRg st="0" end="0"/>
                                            </p:txEl>
                                          </p:spTgt>
                                        </p:tgtEl>
                                        <p:attrNameLst>
                                          <p:attrName>style.visibility</p:attrName>
                                        </p:attrNameLst>
                                      </p:cBhvr>
                                      <p:to>
                                        <p:strVal val="visible"/>
                                      </p:to>
                                    </p:set>
                                    <p:anim calcmode="lin" valueType="num">
                                      <p:cBhvr additive="base">
                                        <p:cTn id="615"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616" dur="500" fill="hold"/>
                                        <p:tgtEl>
                                          <p:spTgt spid="3075">
                                            <p:txEl>
                                              <p:pRg st="0" end="0"/>
                                            </p:txEl>
                                          </p:spTgt>
                                        </p:tgtEl>
                                        <p:attrNameLst>
                                          <p:attrName>ppt_y</p:attrName>
                                        </p:attrNameLst>
                                      </p:cBhvr>
                                      <p:tavLst>
                                        <p:tav tm="0">
                                          <p:val>
                                            <p:strVal val="#ppt_y"/>
                                          </p:val>
                                        </p:tav>
                                        <p:tav tm="100000">
                                          <p:val>
                                            <p:strVal val="#ppt_y"/>
                                          </p:val>
                                        </p:tav>
                                      </p:tavLst>
                                    </p:anim>
                                  </p:childTnLst>
                                </p:cTn>
                              </p:par>
                              <p:par>
                                <p:cTn id="617" presetID="2" presetClass="entr" presetSubtype="2" fill="hold" nodeType="withEffect">
                                  <p:stCondLst>
                                    <p:cond delay="0"/>
                                  </p:stCondLst>
                                  <p:childTnLst>
                                    <p:set>
                                      <p:cBhvr>
                                        <p:cTn id="618" dur="1" fill="hold">
                                          <p:stCondLst>
                                            <p:cond delay="0"/>
                                          </p:stCondLst>
                                        </p:cTn>
                                        <p:tgtEl>
                                          <p:spTgt spid="3135">
                                            <p:txEl>
                                              <p:pRg st="0" end="0"/>
                                            </p:txEl>
                                          </p:spTgt>
                                        </p:tgtEl>
                                        <p:attrNameLst>
                                          <p:attrName>style.visibility</p:attrName>
                                        </p:attrNameLst>
                                      </p:cBhvr>
                                      <p:to>
                                        <p:strVal val="visible"/>
                                      </p:to>
                                    </p:set>
                                    <p:anim calcmode="lin" valueType="num">
                                      <p:cBhvr additive="base">
                                        <p:cTn id="619" dur="500" fill="hold"/>
                                        <p:tgtEl>
                                          <p:spTgt spid="3135">
                                            <p:txEl>
                                              <p:pRg st="0" end="0"/>
                                            </p:txEl>
                                          </p:spTgt>
                                        </p:tgtEl>
                                        <p:attrNameLst>
                                          <p:attrName>ppt_x</p:attrName>
                                        </p:attrNameLst>
                                      </p:cBhvr>
                                      <p:tavLst>
                                        <p:tav tm="0">
                                          <p:val>
                                            <p:strVal val="1+#ppt_w/2"/>
                                          </p:val>
                                        </p:tav>
                                        <p:tav tm="100000">
                                          <p:val>
                                            <p:strVal val="#ppt_x"/>
                                          </p:val>
                                        </p:tav>
                                      </p:tavLst>
                                    </p:anim>
                                    <p:anim calcmode="lin" valueType="num">
                                      <p:cBhvr additive="base">
                                        <p:cTn id="620" dur="500" fill="hold"/>
                                        <p:tgtEl>
                                          <p:spTgt spid="3135">
                                            <p:txEl>
                                              <p:pRg st="0" end="0"/>
                                            </p:txEl>
                                          </p:spTgt>
                                        </p:tgtEl>
                                        <p:attrNameLst>
                                          <p:attrName>ppt_y</p:attrName>
                                        </p:attrNameLst>
                                      </p:cBhvr>
                                      <p:tavLst>
                                        <p:tav tm="0">
                                          <p:val>
                                            <p:strVal val="#ppt_y"/>
                                          </p:val>
                                        </p:tav>
                                        <p:tav tm="100000">
                                          <p:val>
                                            <p:strVal val="#ppt_y"/>
                                          </p:val>
                                        </p:tav>
                                      </p:tavLst>
                                    </p:anim>
                                  </p:childTnLst>
                                </p:cTn>
                              </p:par>
                              <p:par>
                                <p:cTn id="621" presetID="10" presetClass="exit" presetSubtype="0" fill="hold" grpId="1" nodeType="withEffect">
                                  <p:stCondLst>
                                    <p:cond delay="0"/>
                                  </p:stCondLst>
                                  <p:childTnLst>
                                    <p:animEffect transition="out" filter="fade">
                                      <p:cBhvr>
                                        <p:cTn id="622" dur="500"/>
                                        <p:tgtEl>
                                          <p:spTgt spid="3137"/>
                                        </p:tgtEl>
                                      </p:cBhvr>
                                    </p:animEffect>
                                    <p:set>
                                      <p:cBhvr>
                                        <p:cTn id="623" dur="1" fill="hold">
                                          <p:stCondLst>
                                            <p:cond delay="499"/>
                                          </p:stCondLst>
                                        </p:cTn>
                                        <p:tgtEl>
                                          <p:spTgt spid="31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8" grpId="2"/>
      <p:bldP spid="2" grpId="0"/>
      <p:bldP spid="2" grpId="1"/>
      <p:bldP spid="3074" grpId="0"/>
      <p:bldP spid="3074" grpId="1"/>
      <p:bldP spid="5" grpId="0"/>
      <p:bldP spid="5" grpId="1"/>
      <p:bldP spid="6" grpId="0" build="allAtOnce"/>
      <p:bldP spid="7" grpId="0" build="allAtOnce"/>
      <p:bldP spid="10" grpId="0"/>
      <p:bldP spid="10" grpId="1"/>
      <p:bldP spid="3" grpId="0"/>
      <p:bldP spid="3" grpId="1"/>
      <p:bldP spid="3"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9" grpId="0"/>
      <p:bldP spid="9" grpId="1"/>
      <p:bldP spid="9" grpId="2"/>
      <p:bldP spid="19" grpId="0"/>
      <p:bldP spid="19" grpId="1"/>
      <p:bldP spid="19" grpId="2"/>
      <p:bldP spid="20" grpId="0"/>
      <p:bldP spid="20" grpId="1"/>
      <p:bldP spid="20" grpId="2"/>
      <p:bldP spid="21" grpId="0"/>
      <p:bldP spid="21" grpId="1"/>
      <p:bldP spid="21" grpId="2"/>
      <p:bldP spid="22" grpId="0"/>
      <p:bldP spid="22" grpId="1"/>
      <p:bldP spid="22" grpId="2"/>
      <p:bldP spid="8" grpId="0"/>
      <p:bldP spid="8" grpId="1"/>
      <p:bldP spid="8" grpId="2"/>
      <p:bldP spid="23" grpId="0"/>
      <p:bldP spid="23" grpId="1"/>
      <p:bldP spid="25" grpId="0"/>
      <p:bldP spid="25" grpId="1"/>
      <p:bldP spid="26" grpId="0"/>
      <p:bldP spid="26" grpId="1"/>
      <p:bldP spid="27" grpId="0"/>
      <p:bldP spid="27" grpId="1"/>
      <p:bldP spid="29" grpId="0"/>
      <p:bldP spid="29" grpId="1"/>
      <p:bldP spid="30" grpId="0"/>
      <p:bldP spid="30" grpId="1"/>
      <p:bldP spid="31" grpId="0"/>
      <p:bldP spid="31" grpId="1"/>
      <p:bldP spid="4" grpId="0" animBg="1"/>
      <p:bldP spid="4" grpId="1" animBg="1"/>
      <p:bldP spid="24" grpId="0" animBg="1"/>
      <p:bldP spid="24" grpId="1" animBg="1"/>
      <p:bldP spid="3073" grpId="0" animBg="1"/>
      <p:bldP spid="3073" grpId="1" animBg="1"/>
      <p:bldP spid="3095" grpId="0"/>
      <p:bldP spid="3096" grpId="0"/>
      <p:bldP spid="3096" grpId="1"/>
      <p:bldP spid="3097" grpId="0"/>
      <p:bldP spid="3097" grpId="1"/>
      <p:bldP spid="3097" grpId="2"/>
      <p:bldP spid="3098" grpId="0"/>
      <p:bldP spid="3098" grpId="1"/>
      <p:bldP spid="3098" grpId="2"/>
      <p:bldP spid="3099" grpId="0"/>
      <p:bldP spid="3099" grpId="1"/>
      <p:bldP spid="3099" grpId="2"/>
      <p:bldP spid="3100" grpId="0"/>
      <p:bldP spid="3100" grpId="1"/>
      <p:bldP spid="3100" grpId="2"/>
      <p:bldP spid="3101" grpId="0"/>
      <p:bldP spid="3101" grpId="1"/>
      <p:bldP spid="3101" grpId="2"/>
      <p:bldP spid="3102" grpId="0"/>
      <p:bldP spid="3102" grpId="1"/>
      <p:bldP spid="3102" grpId="2"/>
      <p:bldP spid="3103" grpId="0"/>
      <p:bldP spid="3103" grpId="1"/>
      <p:bldP spid="3103" grpId="2"/>
      <p:bldP spid="3104" grpId="0"/>
      <p:bldP spid="3104" grpId="1"/>
      <p:bldP spid="3104" grpId="2"/>
      <p:bldP spid="3105" grpId="0"/>
      <p:bldP spid="3105" grpId="1"/>
      <p:bldP spid="3105" grpId="2"/>
      <p:bldP spid="3106" grpId="0"/>
      <p:bldP spid="3106" grpId="1"/>
      <p:bldP spid="3106" grpId="2"/>
      <p:bldP spid="3107" grpId="0"/>
      <p:bldP spid="3107" grpId="1"/>
      <p:bldP spid="3107" grpId="2"/>
      <p:bldP spid="3108" grpId="0"/>
      <p:bldP spid="3108" grpId="1"/>
      <p:bldP spid="3108" grpId="2"/>
      <p:bldP spid="3109" grpId="0"/>
      <p:bldP spid="3109" grpId="1"/>
      <p:bldP spid="3109" grpId="2"/>
      <p:bldP spid="3110" grpId="0"/>
      <p:bldP spid="3110" grpId="1"/>
      <p:bldP spid="3110" grpId="2"/>
      <p:bldP spid="3111" grpId="0"/>
      <p:bldP spid="3111" grpId="1"/>
      <p:bldP spid="3111" grpId="2"/>
      <p:bldP spid="3112" grpId="0"/>
      <p:bldP spid="3112" grpId="1"/>
      <p:bldP spid="3112" grpId="2"/>
      <p:bldP spid="3113" grpId="0"/>
      <p:bldP spid="3113" grpId="1"/>
      <p:bldP spid="3113" grpId="2"/>
      <p:bldP spid="3114" grpId="0"/>
      <p:bldP spid="3114" grpId="1"/>
      <p:bldP spid="3114" grpId="2"/>
      <p:bldP spid="3115" grpId="0"/>
      <p:bldP spid="3115" grpId="1"/>
      <p:bldP spid="3115" grpId="2"/>
      <p:bldP spid="3116" grpId="0"/>
      <p:bldP spid="3116" grpId="1"/>
      <p:bldP spid="3116" grpId="2"/>
      <p:bldP spid="3117" grpId="0"/>
      <p:bldP spid="3117" grpId="1"/>
      <p:bldP spid="3117" grpId="2"/>
      <p:bldP spid="3118" grpId="0"/>
      <p:bldP spid="3119" grpId="0"/>
      <p:bldP spid="3120" grpId="0"/>
      <p:bldP spid="3121" grpId="0"/>
      <p:bldP spid="3122" grpId="0"/>
      <p:bldP spid="3123" grpId="0"/>
      <p:bldP spid="3123" grpId="1"/>
      <p:bldP spid="3124" grpId="0"/>
      <p:bldP spid="3124" grpId="1"/>
      <p:bldP spid="3125" grpId="0"/>
      <p:bldP spid="3125" grpId="1"/>
      <p:bldP spid="3126" grpId="0"/>
      <p:bldP spid="3126" grpId="1"/>
      <p:bldP spid="3127" grpId="0"/>
      <p:bldP spid="3127" grpId="1"/>
      <p:bldP spid="3128" grpId="0"/>
      <p:bldP spid="3128" grpId="1"/>
      <p:bldP spid="3129" grpId="0"/>
      <p:bldP spid="3129" grpId="1"/>
      <p:bldP spid="3130" grpId="0"/>
      <p:bldP spid="3130" grpId="1"/>
      <p:bldP spid="3131" grpId="0"/>
      <p:bldP spid="3131" grpId="1"/>
      <p:bldP spid="3132" grpId="0"/>
      <p:bldP spid="3132" grpId="1"/>
      <p:bldP spid="3133" grpId="0"/>
      <p:bldP spid="3133" grpId="1"/>
      <p:bldP spid="3134" grpId="0"/>
      <p:bldP spid="3134" grpId="1"/>
      <p:bldP spid="3137" grpId="0" animBg="1"/>
      <p:bldP spid="313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4" name="!!Morph">
            <a:extLst>
              <a:ext uri="{FF2B5EF4-FFF2-40B4-BE49-F238E27FC236}">
                <a16:creationId xmlns:a16="http://schemas.microsoft.com/office/drawing/2014/main" id="{4FFDF0C4-7955-9A56-8DC1-1E35824F295B}"/>
              </a:ext>
            </a:extLst>
          </p:cNvPr>
          <p:cNvSpPr/>
          <p:nvPr/>
        </p:nvSpPr>
        <p:spPr>
          <a:xfrm>
            <a:off x="3234500" y="575374"/>
            <a:ext cx="3123675" cy="3279935"/>
          </a:xfrm>
          <a:custGeom>
            <a:avLst/>
            <a:gdLst>
              <a:gd name="connsiteX0" fmla="*/ 1538416 w 3076832"/>
              <a:gd name="connsiteY0" fmla="*/ 834081 h 3336324"/>
              <a:gd name="connsiteX1" fmla="*/ 1538416 w 3076832"/>
              <a:gd name="connsiteY1" fmla="*/ 3336324 h 3336324"/>
              <a:gd name="connsiteX2" fmla="*/ 1538416 w 3076832"/>
              <a:gd name="connsiteY2" fmla="*/ 834081 h 3336324"/>
              <a:gd name="connsiteX0" fmla="*/ 1541088 w 3099281"/>
              <a:gd name="connsiteY0" fmla="*/ 755385 h 3455336"/>
              <a:gd name="connsiteX1" fmla="*/ 1553444 w 3099281"/>
              <a:gd name="connsiteY1" fmla="*/ 3455336 h 3455336"/>
              <a:gd name="connsiteX2" fmla="*/ 1541088 w 3099281"/>
              <a:gd name="connsiteY2" fmla="*/ 755385 h 3455336"/>
              <a:gd name="connsiteX0" fmla="*/ 1583362 w 3141555"/>
              <a:gd name="connsiteY0" fmla="*/ 755385 h 3455336"/>
              <a:gd name="connsiteX1" fmla="*/ 1595718 w 3141555"/>
              <a:gd name="connsiteY1" fmla="*/ 3455336 h 3455336"/>
              <a:gd name="connsiteX2" fmla="*/ 1583362 w 3141555"/>
              <a:gd name="connsiteY2" fmla="*/ 755385 h 3455336"/>
              <a:gd name="connsiteX0" fmla="*/ 1583362 w 3160737"/>
              <a:gd name="connsiteY0" fmla="*/ 579984 h 3279935"/>
              <a:gd name="connsiteX1" fmla="*/ 1595718 w 3160737"/>
              <a:gd name="connsiteY1" fmla="*/ 3279935 h 3279935"/>
              <a:gd name="connsiteX2" fmla="*/ 1583362 w 3160737"/>
              <a:gd name="connsiteY2" fmla="*/ 579984 h 3279935"/>
              <a:gd name="connsiteX0" fmla="*/ 1600149 w 3160565"/>
              <a:gd name="connsiteY0" fmla="*/ 579984 h 3279935"/>
              <a:gd name="connsiteX1" fmla="*/ 1587792 w 3160565"/>
              <a:gd name="connsiteY1" fmla="*/ 3279935 h 3279935"/>
              <a:gd name="connsiteX2" fmla="*/ 1600149 w 3160565"/>
              <a:gd name="connsiteY2" fmla="*/ 579984 h 3279935"/>
              <a:gd name="connsiteX0" fmla="*/ 1600149 w 3167077"/>
              <a:gd name="connsiteY0" fmla="*/ 579984 h 3279935"/>
              <a:gd name="connsiteX1" fmla="*/ 1587792 w 3167077"/>
              <a:gd name="connsiteY1" fmla="*/ 3279935 h 3279935"/>
              <a:gd name="connsiteX2" fmla="*/ 1600149 w 3167077"/>
              <a:gd name="connsiteY2" fmla="*/ 579984 h 3279935"/>
              <a:gd name="connsiteX0" fmla="*/ 1600149 w 3139941"/>
              <a:gd name="connsiteY0" fmla="*/ 579984 h 3279935"/>
              <a:gd name="connsiteX1" fmla="*/ 1587792 w 3139941"/>
              <a:gd name="connsiteY1" fmla="*/ 3279935 h 3279935"/>
              <a:gd name="connsiteX2" fmla="*/ 1600149 w 3139941"/>
              <a:gd name="connsiteY2" fmla="*/ 579984 h 3279935"/>
              <a:gd name="connsiteX0" fmla="*/ 1600149 w 3145367"/>
              <a:gd name="connsiteY0" fmla="*/ 579984 h 3279935"/>
              <a:gd name="connsiteX1" fmla="*/ 1587792 w 3145367"/>
              <a:gd name="connsiteY1" fmla="*/ 3279935 h 3279935"/>
              <a:gd name="connsiteX2" fmla="*/ 1600149 w 3145367"/>
              <a:gd name="connsiteY2" fmla="*/ 579984 h 3279935"/>
              <a:gd name="connsiteX0" fmla="*/ 1578457 w 3123675"/>
              <a:gd name="connsiteY0" fmla="*/ 579984 h 3279935"/>
              <a:gd name="connsiteX1" fmla="*/ 1566100 w 3123675"/>
              <a:gd name="connsiteY1" fmla="*/ 3279935 h 3279935"/>
              <a:gd name="connsiteX2" fmla="*/ 1578457 w 3123675"/>
              <a:gd name="connsiteY2" fmla="*/ 579984 h 3279935"/>
            </a:gdLst>
            <a:ahLst/>
            <a:cxnLst>
              <a:cxn ang="0">
                <a:pos x="connsiteX0" y="connsiteY0"/>
              </a:cxn>
              <a:cxn ang="0">
                <a:pos x="connsiteX1" y="connsiteY1"/>
              </a:cxn>
              <a:cxn ang="0">
                <a:pos x="connsiteX2" y="connsiteY2"/>
              </a:cxn>
            </a:cxnLst>
            <a:rect l="l" t="t" r="r" b="b"/>
            <a:pathLst>
              <a:path w="3123675" h="3279935">
                <a:moveTo>
                  <a:pt x="1578457" y="579984"/>
                </a:moveTo>
                <a:cubicBezTo>
                  <a:pt x="2318318" y="-921361"/>
                  <a:pt x="4657605" y="728265"/>
                  <a:pt x="1566100" y="3279935"/>
                </a:cubicBezTo>
                <a:cubicBezTo>
                  <a:pt x="-1525406" y="777692"/>
                  <a:pt x="776812" y="-958432"/>
                  <a:pt x="1578457" y="5799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DA528810-1532-6AE6-F0B6-A4DD80A677B1}"/>
              </a:ext>
            </a:extLst>
          </p:cNvPr>
          <p:cNvSpPr txBox="1">
            <a:spLocks/>
          </p:cNvSpPr>
          <p:nvPr/>
        </p:nvSpPr>
        <p:spPr>
          <a:xfrm>
            <a:off x="6293248" y="2768266"/>
            <a:ext cx="22726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service</a:t>
            </a:r>
          </a:p>
        </p:txBody>
      </p:sp>
      <p:sp>
        <p:nvSpPr>
          <p:cNvPr id="2" name="Final">
            <a:extLst>
              <a:ext uri="{FF2B5EF4-FFF2-40B4-BE49-F238E27FC236}">
                <a16:creationId xmlns:a16="http://schemas.microsoft.com/office/drawing/2014/main" id="{EDD23BAF-0207-BD88-B764-D5866379473E}"/>
              </a:ext>
            </a:extLst>
          </p:cNvPr>
          <p:cNvSpPr txBox="1">
            <a:spLocks noChangeArrowheads="1"/>
          </p:cNvSpPr>
          <p:nvPr/>
        </p:nvSpPr>
        <p:spPr bwMode="auto">
          <a:xfrm>
            <a:off x="258680" y="661737"/>
            <a:ext cx="8626641" cy="553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9525" cmpd="sng">
                  <a:solidFill>
                    <a:srgbClr val="FFFFFF"/>
                  </a:solidFill>
                  <a:prstDash val="solid"/>
                  <a:miter lim="800000"/>
                </a:ln>
                <a:solidFill>
                  <a:srgbClr val="FF7C80"/>
                </a:solidFill>
                <a:effectLst>
                  <a:glow rad="101600">
                    <a:schemeClr val="tx1"/>
                  </a:glow>
                  <a:outerShdw blurRad="50800" algn="tl" rotWithShape="0">
                    <a:schemeClr val="bg1"/>
                  </a:outerShdw>
                </a:effectLst>
                <a:latin typeface="Calibri" panose="020F0502020204030204" pitchFamily="34" charset="0"/>
              </a:rPr>
              <a:t>as bondservants of Christ</a:t>
            </a:r>
          </a:p>
          <a:p>
            <a:pPr eaLnBrk="1" hangingPunct="1"/>
            <a:r>
              <a:rPr lang="en-US" altLang="en-US" b="1" kern="0" dirty="0">
                <a:ln w="9525" cmpd="sng">
                  <a:solidFill>
                    <a:srgbClr val="FFFFFF"/>
                  </a:solidFill>
                  <a:prstDash val="solid"/>
                  <a:miter lim="800000"/>
                </a:ln>
                <a:solidFill>
                  <a:srgbClr val="FF7C80"/>
                </a:solidFill>
                <a:effectLst>
                  <a:glow rad="101600">
                    <a:schemeClr val="tx1"/>
                  </a:glow>
                  <a:outerShdw blurRad="50800" algn="tl" rotWithShape="0">
                    <a:schemeClr val="bg1"/>
                  </a:outerShdw>
                </a:effectLst>
                <a:latin typeface="Calibri" panose="020F0502020204030204" pitchFamily="34" charset="0"/>
              </a:rPr>
              <a:t>doing the will of God from the heart </a:t>
            </a:r>
          </a:p>
          <a:p>
            <a:pPr algn="l" eaLnBrk="1" hangingPunct="1"/>
            <a:r>
              <a:rPr lang="en-US" altLang="en-US"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1400"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endParaRPr lang="en-US" altLang="en-US"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270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with goodwill doing service</a:t>
            </a:r>
          </a:p>
          <a:p>
            <a:pPr algn="l" eaLnBrk="1" hangingPunct="1"/>
            <a:r>
              <a:rPr lang="en-US" altLang="en-US" b="1" kern="0" dirty="0">
                <a:ln w="1270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as to the Lord, and not to men</a:t>
            </a:r>
          </a:p>
          <a:p>
            <a:pPr algn="l" eaLnBrk="1" hangingPunct="1"/>
            <a:r>
              <a:rPr lang="en-US" altLang="en-US"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270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270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not with eyeservice</a:t>
            </a:r>
          </a:p>
          <a:p>
            <a:pPr algn="l" eaLnBrk="1" hangingPunct="1"/>
            <a:r>
              <a:rPr lang="en-US" altLang="en-US" b="1" kern="0" dirty="0">
                <a:ln w="1270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				   as men - pleasers</a:t>
            </a:r>
          </a:p>
        </p:txBody>
      </p:sp>
      <p:sp>
        <p:nvSpPr>
          <p:cNvPr id="3074" name="Main"/>
          <p:cNvSpPr>
            <a:spLocks noGrp="1" noChangeArrowheads="1"/>
          </p:cNvSpPr>
          <p:nvPr>
            <p:ph type="title"/>
          </p:nvPr>
        </p:nvSpPr>
        <p:spPr>
          <a:xfrm>
            <a:off x="649515" y="1215005"/>
            <a:ext cx="7844971" cy="44279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with eyeservice, as men -pleasers, but as bondservants   of Christ, doing the will of God from the heart,  with goodwill doing service, as to the Lord, and not to men,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6:6-7 </a:t>
            </a:r>
          </a:p>
        </p:txBody>
      </p:sp>
      <p:sp>
        <p:nvSpPr>
          <p:cNvPr id="4" name="Arrow: Bent-Up 9">
            <a:extLst>
              <a:ext uri="{FF2B5EF4-FFF2-40B4-BE49-F238E27FC236}">
                <a16:creationId xmlns:a16="http://schemas.microsoft.com/office/drawing/2014/main" id="{F24A0C0F-59C0-3960-187A-BA791231A7A8}"/>
              </a:ext>
            </a:extLst>
          </p:cNvPr>
          <p:cNvSpPr/>
          <p:nvPr/>
        </p:nvSpPr>
        <p:spPr>
          <a:xfrm rot="16200000" flipV="1">
            <a:off x="1043272" y="987664"/>
            <a:ext cx="349096" cy="441124"/>
          </a:xfrm>
          <a:prstGeom prst="bentUpArrow">
            <a:avLst>
              <a:gd name="adj1" fmla="val 26365"/>
              <a:gd name="adj2" fmla="val 32031"/>
              <a:gd name="adj3" fmla="val 50000"/>
            </a:avLst>
          </a:prstGeom>
          <a:solidFill>
            <a:srgbClr val="FF7C8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Christ">
            <a:extLst>
              <a:ext uri="{FF2B5EF4-FFF2-40B4-BE49-F238E27FC236}">
                <a16:creationId xmlns:a16="http://schemas.microsoft.com/office/drawing/2014/main" id="{15850186-7F38-0199-C156-8DA88038ECEC}"/>
              </a:ext>
            </a:extLst>
          </p:cNvPr>
          <p:cNvSpPr>
            <a:spLocks noChangeArrowheads="1"/>
          </p:cNvSpPr>
          <p:nvPr/>
        </p:nvSpPr>
        <p:spPr bwMode="auto">
          <a:xfrm>
            <a:off x="5938462" y="722347"/>
            <a:ext cx="175688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TextBox 18">
            <a:extLst>
              <a:ext uri="{FF2B5EF4-FFF2-40B4-BE49-F238E27FC236}">
                <a16:creationId xmlns:a16="http://schemas.microsoft.com/office/drawing/2014/main" id="{69C5EEBB-1166-7126-4A41-84A0DCC76D2E}"/>
              </a:ext>
            </a:extLst>
          </p:cNvPr>
          <p:cNvSpPr txBox="1"/>
          <p:nvPr/>
        </p:nvSpPr>
        <p:spPr>
          <a:xfrm>
            <a:off x="4432226" y="2031613"/>
            <a:ext cx="758751" cy="769441"/>
          </a:xfrm>
          <a:prstGeom prst="rect">
            <a:avLst/>
          </a:prstGeom>
          <a:noFill/>
        </p:spPr>
        <p:txBody>
          <a:bodyPr wrap="square" rtlCol="0">
            <a:spAutoFit/>
            <a:scene3d>
              <a:camera prst="orthographicFront"/>
              <a:lightRig rig="morning" dir="t"/>
            </a:scene3d>
            <a:sp3d extrusionH="57150">
              <a:bevelT w="38100" h="38100"/>
            </a:sp3d>
          </a:bodyPr>
          <a:lstStyle/>
          <a:p>
            <a:r>
              <a:rPr lang="en-US" sz="4400" b="1" kern="0" dirty="0">
                <a:ln w="9525" cmpd="sng">
                  <a:solidFill>
                    <a:srgbClr val="FFFFFF"/>
                  </a:solidFill>
                  <a:prstDash val="solid"/>
                  <a:miter lim="800000"/>
                </a:ln>
                <a:solidFill>
                  <a:srgbClr val="FF7C80"/>
                </a:solidFill>
                <a:effectLst>
                  <a:glow rad="101600">
                    <a:schemeClr val="tx1"/>
                  </a:glow>
                  <a:outerShdw blurRad="50800" algn="tl" rotWithShape="0">
                    <a:schemeClr val="bg1"/>
                  </a:outerShdw>
                </a:effectLst>
                <a:latin typeface="Calibri" panose="020F0502020204030204" pitchFamily="34" charset="0"/>
                <a:ea typeface="+mj-ea"/>
                <a:cs typeface="+mj-cs"/>
              </a:rPr>
              <a:t>↓</a:t>
            </a:r>
          </a:p>
        </p:txBody>
      </p:sp>
      <p:sp>
        <p:nvSpPr>
          <p:cNvPr id="7" name="TextBox 18">
            <a:extLst>
              <a:ext uri="{FF2B5EF4-FFF2-40B4-BE49-F238E27FC236}">
                <a16:creationId xmlns:a16="http://schemas.microsoft.com/office/drawing/2014/main" id="{CC1FD780-4013-B3BD-1346-4523D5CD6F63}"/>
              </a:ext>
            </a:extLst>
          </p:cNvPr>
          <p:cNvSpPr txBox="1"/>
          <p:nvPr/>
        </p:nvSpPr>
        <p:spPr>
          <a:xfrm>
            <a:off x="5089225" y="4055623"/>
            <a:ext cx="75875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10A83CC8-9425-8588-657C-4C6C06FD9607}"/>
              </a:ext>
            </a:extLst>
          </p:cNvPr>
          <p:cNvSpPr txBox="1">
            <a:spLocks noChangeArrowheads="1"/>
          </p:cNvSpPr>
          <p:nvPr/>
        </p:nvSpPr>
        <p:spPr bwMode="auto">
          <a:xfrm>
            <a:off x="4019448" y="2014615"/>
            <a:ext cx="4217487" cy="81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bondservants</a:t>
            </a:r>
          </a:p>
        </p:txBody>
      </p:sp>
      <p:sp>
        <p:nvSpPr>
          <p:cNvPr id="8" name="Rectangle 2">
            <a:extLst>
              <a:ext uri="{FF2B5EF4-FFF2-40B4-BE49-F238E27FC236}">
                <a16:creationId xmlns:a16="http://schemas.microsoft.com/office/drawing/2014/main" id="{B97D958F-5CE8-5F3B-3165-9287692CFD9A}"/>
              </a:ext>
            </a:extLst>
          </p:cNvPr>
          <p:cNvSpPr txBox="1">
            <a:spLocks noChangeArrowheads="1"/>
          </p:cNvSpPr>
          <p:nvPr/>
        </p:nvSpPr>
        <p:spPr bwMode="auto">
          <a:xfrm>
            <a:off x="853277" y="2692820"/>
            <a:ext cx="2321208" cy="80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 Christ</a:t>
            </a:r>
          </a:p>
        </p:txBody>
      </p:sp>
      <p:sp>
        <p:nvSpPr>
          <p:cNvPr id="9" name="Rectangle 2">
            <a:extLst>
              <a:ext uri="{FF2B5EF4-FFF2-40B4-BE49-F238E27FC236}">
                <a16:creationId xmlns:a16="http://schemas.microsoft.com/office/drawing/2014/main" id="{A8402A56-E661-EF43-166B-EE22E1F213F7}"/>
              </a:ext>
            </a:extLst>
          </p:cNvPr>
          <p:cNvSpPr txBox="1">
            <a:spLocks noChangeArrowheads="1"/>
          </p:cNvSpPr>
          <p:nvPr/>
        </p:nvSpPr>
        <p:spPr bwMode="auto">
          <a:xfrm>
            <a:off x="3036926" y="2691858"/>
            <a:ext cx="5295361" cy="79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doing the will</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God</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0817851-6152-3F84-3423-91C80A59154E}"/>
              </a:ext>
            </a:extLst>
          </p:cNvPr>
          <p:cNvSpPr txBox="1">
            <a:spLocks noChangeArrowheads="1"/>
          </p:cNvSpPr>
          <p:nvPr/>
        </p:nvSpPr>
        <p:spPr bwMode="auto">
          <a:xfrm>
            <a:off x="708916" y="3381188"/>
            <a:ext cx="4163809" cy="76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the heart</a:t>
            </a:r>
          </a:p>
        </p:txBody>
      </p:sp>
      <p:sp>
        <p:nvSpPr>
          <p:cNvPr id="11" name="Rectangle 2">
            <a:extLst>
              <a:ext uri="{FF2B5EF4-FFF2-40B4-BE49-F238E27FC236}">
                <a16:creationId xmlns:a16="http://schemas.microsoft.com/office/drawing/2014/main" id="{30509BD9-105D-7B70-27FE-7A2C2273936F}"/>
              </a:ext>
            </a:extLst>
          </p:cNvPr>
          <p:cNvSpPr txBox="1">
            <a:spLocks noChangeArrowheads="1"/>
          </p:cNvSpPr>
          <p:nvPr/>
        </p:nvSpPr>
        <p:spPr bwMode="auto">
          <a:xfrm>
            <a:off x="4643919" y="3391463"/>
            <a:ext cx="3656584" cy="74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goodwill</a:t>
            </a:r>
          </a:p>
        </p:txBody>
      </p:sp>
      <p:sp>
        <p:nvSpPr>
          <p:cNvPr id="12" name="Rectangle 2">
            <a:extLst>
              <a:ext uri="{FF2B5EF4-FFF2-40B4-BE49-F238E27FC236}">
                <a16:creationId xmlns:a16="http://schemas.microsoft.com/office/drawing/2014/main" id="{59EEFFBE-B0CA-51A3-FB38-8C60A929B2E2}"/>
              </a:ext>
            </a:extLst>
          </p:cNvPr>
          <p:cNvSpPr txBox="1">
            <a:spLocks noChangeArrowheads="1"/>
          </p:cNvSpPr>
          <p:nvPr/>
        </p:nvSpPr>
        <p:spPr bwMode="auto">
          <a:xfrm>
            <a:off x="466980" y="4046564"/>
            <a:ext cx="36013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doing service</a:t>
            </a:r>
          </a:p>
        </p:txBody>
      </p:sp>
      <p:sp>
        <p:nvSpPr>
          <p:cNvPr id="13" name="Rectangle 2">
            <a:extLst>
              <a:ext uri="{FF2B5EF4-FFF2-40B4-BE49-F238E27FC236}">
                <a16:creationId xmlns:a16="http://schemas.microsoft.com/office/drawing/2014/main" id="{0B4CEE2B-11BD-147A-7851-CEF4193C34C7}"/>
              </a:ext>
            </a:extLst>
          </p:cNvPr>
          <p:cNvSpPr txBox="1">
            <a:spLocks noChangeArrowheads="1"/>
          </p:cNvSpPr>
          <p:nvPr/>
        </p:nvSpPr>
        <p:spPr bwMode="auto">
          <a:xfrm>
            <a:off x="3858859" y="4038735"/>
            <a:ext cx="4754593" cy="79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to the Lord, and</a:t>
            </a:r>
          </a:p>
        </p:txBody>
      </p:sp>
      <p:sp>
        <p:nvSpPr>
          <p:cNvPr id="14" name="Rectangle 2">
            <a:extLst>
              <a:ext uri="{FF2B5EF4-FFF2-40B4-BE49-F238E27FC236}">
                <a16:creationId xmlns:a16="http://schemas.microsoft.com/office/drawing/2014/main" id="{3F7C06E1-BCC9-B390-D345-312B924EB99A}"/>
              </a:ext>
            </a:extLst>
          </p:cNvPr>
          <p:cNvSpPr txBox="1">
            <a:spLocks noChangeArrowheads="1"/>
          </p:cNvSpPr>
          <p:nvPr/>
        </p:nvSpPr>
        <p:spPr bwMode="auto">
          <a:xfrm>
            <a:off x="1129553" y="4716829"/>
            <a:ext cx="30004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to men</a:t>
            </a:r>
          </a:p>
        </p:txBody>
      </p:sp>
      <p:sp>
        <p:nvSpPr>
          <p:cNvPr id="15" name="Rectangle 2">
            <a:extLst>
              <a:ext uri="{FF2B5EF4-FFF2-40B4-BE49-F238E27FC236}">
                <a16:creationId xmlns:a16="http://schemas.microsoft.com/office/drawing/2014/main" id="{0E97F822-38D8-5195-375F-AA1411E9C5B0}"/>
              </a:ext>
            </a:extLst>
          </p:cNvPr>
          <p:cNvSpPr txBox="1">
            <a:spLocks noChangeArrowheads="1"/>
          </p:cNvSpPr>
          <p:nvPr/>
        </p:nvSpPr>
        <p:spPr bwMode="auto">
          <a:xfrm>
            <a:off x="1205345" y="1369900"/>
            <a:ext cx="5016975" cy="76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with eyeservice</a:t>
            </a:r>
          </a:p>
        </p:txBody>
      </p:sp>
      <p:sp>
        <p:nvSpPr>
          <p:cNvPr id="18" name="Rectangle 2">
            <a:extLst>
              <a:ext uri="{FF2B5EF4-FFF2-40B4-BE49-F238E27FC236}">
                <a16:creationId xmlns:a16="http://schemas.microsoft.com/office/drawing/2014/main" id="{4A3ECA7D-55BE-F3BB-BF53-7C47A93C5D5E}"/>
              </a:ext>
            </a:extLst>
          </p:cNvPr>
          <p:cNvSpPr txBox="1">
            <a:spLocks noChangeArrowheads="1"/>
          </p:cNvSpPr>
          <p:nvPr/>
        </p:nvSpPr>
        <p:spPr bwMode="auto">
          <a:xfrm>
            <a:off x="6014502" y="1356188"/>
            <a:ext cx="2459237" cy="79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men -</a:t>
            </a:r>
          </a:p>
        </p:txBody>
      </p:sp>
      <p:sp>
        <p:nvSpPr>
          <p:cNvPr id="19" name="Rectangle 2">
            <a:extLst>
              <a:ext uri="{FF2B5EF4-FFF2-40B4-BE49-F238E27FC236}">
                <a16:creationId xmlns:a16="http://schemas.microsoft.com/office/drawing/2014/main" id="{602091FC-91BF-D2FE-6F71-D0E2425DC6A4}"/>
              </a:ext>
            </a:extLst>
          </p:cNvPr>
          <p:cNvSpPr txBox="1">
            <a:spLocks noChangeArrowheads="1"/>
          </p:cNvSpPr>
          <p:nvPr/>
        </p:nvSpPr>
        <p:spPr bwMode="auto">
          <a:xfrm>
            <a:off x="863057" y="2034283"/>
            <a:ext cx="243495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pleasers</a:t>
            </a:r>
          </a:p>
        </p:txBody>
      </p:sp>
      <p:sp>
        <p:nvSpPr>
          <p:cNvPr id="20" name="&quot;No&quot; Symbol 39">
            <a:extLst>
              <a:ext uri="{FF2B5EF4-FFF2-40B4-BE49-F238E27FC236}">
                <a16:creationId xmlns:a16="http://schemas.microsoft.com/office/drawing/2014/main" id="{D1F29C26-D59D-1787-B0ED-7609ABF20F85}"/>
              </a:ext>
            </a:extLst>
          </p:cNvPr>
          <p:cNvSpPr/>
          <p:nvPr/>
        </p:nvSpPr>
        <p:spPr>
          <a:xfrm>
            <a:off x="4102501" y="4864438"/>
            <a:ext cx="572856" cy="574701"/>
          </a:xfrm>
          <a:prstGeom prst="noSmoking">
            <a:avLst>
              <a:gd name="adj" fmla="val 1655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quot;No&quot; Symbol 39">
            <a:extLst>
              <a:ext uri="{FF2B5EF4-FFF2-40B4-BE49-F238E27FC236}">
                <a16:creationId xmlns:a16="http://schemas.microsoft.com/office/drawing/2014/main" id="{1BDDADE7-72B0-13A5-96E5-F7B418F3DD91}"/>
              </a:ext>
            </a:extLst>
          </p:cNvPr>
          <p:cNvSpPr/>
          <p:nvPr/>
        </p:nvSpPr>
        <p:spPr>
          <a:xfrm>
            <a:off x="6073974" y="3518779"/>
            <a:ext cx="572856" cy="574701"/>
          </a:xfrm>
          <a:prstGeom prst="noSmoking">
            <a:avLst>
              <a:gd name="adj" fmla="val 1655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18">
            <a:extLst>
              <a:ext uri="{FF2B5EF4-FFF2-40B4-BE49-F238E27FC236}">
                <a16:creationId xmlns:a16="http://schemas.microsoft.com/office/drawing/2014/main" id="{EE31D73E-A64D-47F9-9C6C-7B83DB060E4C}"/>
              </a:ext>
            </a:extLst>
          </p:cNvPr>
          <p:cNvSpPr txBox="1"/>
          <p:nvPr/>
        </p:nvSpPr>
        <p:spPr>
          <a:xfrm>
            <a:off x="1124944" y="2742706"/>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3" name="TextBox 18">
            <a:extLst>
              <a:ext uri="{FF2B5EF4-FFF2-40B4-BE49-F238E27FC236}">
                <a16:creationId xmlns:a16="http://schemas.microsoft.com/office/drawing/2014/main" id="{B914CD80-0F99-6475-3CBA-C11DBD0DAB7A}"/>
              </a:ext>
            </a:extLst>
          </p:cNvPr>
          <p:cNvSpPr txBox="1"/>
          <p:nvPr/>
        </p:nvSpPr>
        <p:spPr>
          <a:xfrm>
            <a:off x="8309068" y="2742706"/>
            <a:ext cx="673171" cy="769441"/>
          </a:xfrm>
          <a:prstGeom prst="rect">
            <a:avLst/>
          </a:prstGeom>
          <a:noFill/>
        </p:spPr>
        <p:txBody>
          <a:bodyPr wrap="square" rtlCol="0">
            <a:spAutoFit/>
            <a:scene3d>
              <a:camera prst="orthographicFront"/>
              <a:lightRig rig="glow" dir="t"/>
            </a:scene3d>
            <a:sp3d extrusionH="57150" prstMaterial="plastic">
              <a:bevelT w="38100" h="38100"/>
            </a:sp3d>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6" name="Oval 44">
            <a:extLst>
              <a:ext uri="{FF2B5EF4-FFF2-40B4-BE49-F238E27FC236}">
                <a16:creationId xmlns:a16="http://schemas.microsoft.com/office/drawing/2014/main" id="{FE8BAA94-8C92-265B-34B3-4AD7F5F73B44}"/>
              </a:ext>
            </a:extLst>
          </p:cNvPr>
          <p:cNvSpPr/>
          <p:nvPr/>
        </p:nvSpPr>
        <p:spPr>
          <a:xfrm>
            <a:off x="5140584" y="2784746"/>
            <a:ext cx="664498" cy="664463"/>
          </a:xfrm>
          <a:prstGeom prst="ellipse">
            <a:avLst/>
          </a:prstGeom>
          <a:noFill/>
          <a:ln w="57150" cap="flat" cmpd="sng" algn="ctr">
            <a:solidFill>
              <a:srgbClr val="FFC000"/>
            </a:solidFill>
            <a:prstDash val="solid"/>
          </a:ln>
          <a:effectLst>
            <a:glow rad="63500">
              <a:srgbClr val="FFFF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rgbClr val="FFFF00"/>
                </a:glow>
              </a:effectLst>
              <a:uLnTx/>
              <a:uFillTx/>
              <a:latin typeface="Arial"/>
              <a:ea typeface="+mn-ea"/>
              <a:cs typeface="+mn-cs"/>
            </a:endParaRPr>
          </a:p>
        </p:txBody>
      </p:sp>
      <p:sp>
        <p:nvSpPr>
          <p:cNvPr id="25" name="Rectangle 2">
            <a:extLst>
              <a:ext uri="{FF2B5EF4-FFF2-40B4-BE49-F238E27FC236}">
                <a16:creationId xmlns:a16="http://schemas.microsoft.com/office/drawing/2014/main" id="{FD854ED8-23A9-0E7D-DD2B-EA7DFC2CB888}"/>
              </a:ext>
            </a:extLst>
          </p:cNvPr>
          <p:cNvSpPr txBox="1">
            <a:spLocks noChangeArrowheads="1"/>
          </p:cNvSpPr>
          <p:nvPr/>
        </p:nvSpPr>
        <p:spPr bwMode="auto">
          <a:xfrm>
            <a:off x="6321754" y="2721166"/>
            <a:ext cx="2223002" cy="74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service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1846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42" presetClass="path" presetSubtype="0" accel="50000" decel="50000" fill="hold" grpId="2" nodeType="withEffect">
                                  <p:stCondLst>
                                    <p:cond delay="0"/>
                                  </p:stCondLst>
                                  <p:childTnLst>
                                    <p:animMotion origin="layout" path="M 1.11111E-6 7.40741E-7 L -0.28403 -0.19537 " pathEditMode="relative" rAng="0" ptsTypes="AA">
                                      <p:cBhvr>
                                        <p:cTn id="47" dur="2000" fill="hold"/>
                                        <p:tgtEl>
                                          <p:spTgt spid="3"/>
                                        </p:tgtEl>
                                        <p:attrNameLst>
                                          <p:attrName>ppt_x</p:attrName>
                                          <p:attrName>ppt_y</p:attrName>
                                        </p:attrNameLst>
                                      </p:cBhvr>
                                      <p:rCtr x="-14201" y="-9769"/>
                                    </p:animMotion>
                                  </p:childTnLst>
                                </p:cTn>
                              </p:par>
                              <p:par>
                                <p:cTn id="48" presetID="42" presetClass="path" presetSubtype="0" accel="50000" decel="50000" fill="hold" grpId="2" nodeType="withEffect">
                                  <p:stCondLst>
                                    <p:cond delay="0"/>
                                  </p:stCondLst>
                                  <p:childTnLst>
                                    <p:animMotion origin="layout" path="M 1.11111E-6 4.07407E-6 L 0.49358 -0.29329 " pathEditMode="relative" rAng="0" ptsTypes="AA">
                                      <p:cBhvr>
                                        <p:cTn id="49" dur="2000" fill="hold"/>
                                        <p:tgtEl>
                                          <p:spTgt spid="8"/>
                                        </p:tgtEl>
                                        <p:attrNameLst>
                                          <p:attrName>ppt_x</p:attrName>
                                          <p:attrName>ppt_y</p:attrName>
                                        </p:attrNameLst>
                                      </p:cBhvr>
                                      <p:rCtr x="24670" y="-14676"/>
                                    </p:animMotion>
                                  </p:childTnLst>
                                </p:cTn>
                              </p:par>
                              <p:par>
                                <p:cTn id="50" presetID="42" presetClass="path" presetSubtype="0" accel="50000" decel="50000" fill="hold" grpId="2" nodeType="withEffect">
                                  <p:stCondLst>
                                    <p:cond delay="0"/>
                                  </p:stCondLst>
                                  <p:childTnLst>
                                    <p:animMotion origin="layout" path="M -1.38889E-6 -4.44444E-6 L -0.31528 -0.19583 " pathEditMode="relative" rAng="0" ptsTypes="AA">
                                      <p:cBhvr>
                                        <p:cTn id="51" dur="2000" fill="hold"/>
                                        <p:tgtEl>
                                          <p:spTgt spid="9"/>
                                        </p:tgtEl>
                                        <p:attrNameLst>
                                          <p:attrName>ppt_x</p:attrName>
                                          <p:attrName>ppt_y</p:attrName>
                                        </p:attrNameLst>
                                      </p:cBhvr>
                                      <p:rCtr x="-15764" y="-9792"/>
                                    </p:animMotion>
                                  </p:childTnLst>
                                </p:cTn>
                              </p:par>
                              <p:par>
                                <p:cTn id="52" presetID="42" presetClass="path" presetSubtype="0" accel="50000" decel="50000" fill="hold" grpId="2" nodeType="withEffect">
                                  <p:stCondLst>
                                    <p:cond delay="0"/>
                                  </p:stCondLst>
                                  <p:childTnLst>
                                    <p:animMotion origin="layout" path="M 1.66667E-6 -1.11111E-6 L 0.46649 -0.29305 " pathEditMode="relative" rAng="0" ptsTypes="AA">
                                      <p:cBhvr>
                                        <p:cTn id="53" dur="2000" fill="hold"/>
                                        <p:tgtEl>
                                          <p:spTgt spid="10"/>
                                        </p:tgtEl>
                                        <p:attrNameLst>
                                          <p:attrName>ppt_x</p:attrName>
                                          <p:attrName>ppt_y</p:attrName>
                                        </p:attrNameLst>
                                      </p:cBhvr>
                                      <p:rCtr x="23316" y="-14653"/>
                                    </p:animMotion>
                                  </p:childTnLst>
                                </p:cTn>
                              </p:par>
                              <p:par>
                                <p:cTn id="54" presetID="42" presetClass="path" presetSubtype="0" accel="50000" decel="50000" fill="hold" grpId="2" nodeType="withEffect">
                                  <p:stCondLst>
                                    <p:cond delay="0"/>
                                  </p:stCondLst>
                                  <p:childTnLst>
                                    <p:animMotion origin="layout" path="M -2.5E-6 -2.59259E-6 L -0.32673 -0.09791 " pathEditMode="relative" rAng="0" ptsTypes="AA">
                                      <p:cBhvr>
                                        <p:cTn id="55" dur="2000" fill="hold"/>
                                        <p:tgtEl>
                                          <p:spTgt spid="11"/>
                                        </p:tgtEl>
                                        <p:attrNameLst>
                                          <p:attrName>ppt_x</p:attrName>
                                          <p:attrName>ppt_y</p:attrName>
                                        </p:attrNameLst>
                                      </p:cBhvr>
                                      <p:rCtr x="-16337" y="-4907"/>
                                    </p:animMotion>
                                  </p:childTnLst>
                                </p:cTn>
                              </p:par>
                              <p:par>
                                <p:cTn id="56" presetID="42" presetClass="path" presetSubtype="0" accel="50000" decel="50000" fill="hold" grpId="2" nodeType="withEffect">
                                  <p:stCondLst>
                                    <p:cond delay="0"/>
                                  </p:stCondLst>
                                  <p:childTnLst>
                                    <p:animMotion origin="layout" path="M 3.33333E-6 7.40741E-7 L 0.48628 -0.19583 " pathEditMode="relative" rAng="0" ptsTypes="AA">
                                      <p:cBhvr>
                                        <p:cTn id="57" dur="2000" fill="hold"/>
                                        <p:tgtEl>
                                          <p:spTgt spid="12"/>
                                        </p:tgtEl>
                                        <p:attrNameLst>
                                          <p:attrName>ppt_x</p:attrName>
                                          <p:attrName>ppt_y</p:attrName>
                                        </p:attrNameLst>
                                      </p:cBhvr>
                                      <p:rCtr x="24306" y="-9792"/>
                                    </p:animMotion>
                                  </p:childTnLst>
                                </p:cTn>
                              </p:par>
                              <p:par>
                                <p:cTn id="58" presetID="42" presetClass="path" presetSubtype="0" accel="50000" decel="50000" fill="hold" grpId="2" nodeType="withEffect">
                                  <p:stCondLst>
                                    <p:cond delay="0"/>
                                  </p:stCondLst>
                                  <p:childTnLst>
                                    <p:animMotion origin="layout" path="M -4.44444E-6 7.40741E-7 L -0.27934 -0.09815 " pathEditMode="relative" rAng="0" ptsTypes="AA">
                                      <p:cBhvr>
                                        <p:cTn id="59" dur="2000" fill="hold"/>
                                        <p:tgtEl>
                                          <p:spTgt spid="13"/>
                                        </p:tgtEl>
                                        <p:attrNameLst>
                                          <p:attrName>ppt_x</p:attrName>
                                          <p:attrName>ppt_y</p:attrName>
                                        </p:attrNameLst>
                                      </p:cBhvr>
                                      <p:rCtr x="-13976" y="-4907"/>
                                    </p:animMotion>
                                  </p:childTnLst>
                                </p:cTn>
                              </p:par>
                              <p:par>
                                <p:cTn id="60" presetID="42" presetClass="path" presetSubtype="0" accel="50000" decel="50000" fill="hold" grpId="2" nodeType="withEffect">
                                  <p:stCondLst>
                                    <p:cond delay="0"/>
                                  </p:stCondLst>
                                  <p:childTnLst>
                                    <p:animMotion origin="layout" path="M -3.61111E-6 -4.44444E-6 L 0.50677 -0.19537 " pathEditMode="relative" rAng="0" ptsTypes="AA">
                                      <p:cBhvr>
                                        <p:cTn id="61" dur="2000" fill="hold"/>
                                        <p:tgtEl>
                                          <p:spTgt spid="14"/>
                                        </p:tgtEl>
                                        <p:attrNameLst>
                                          <p:attrName>ppt_x</p:attrName>
                                          <p:attrName>ppt_y</p:attrName>
                                        </p:attrNameLst>
                                      </p:cBhvr>
                                      <p:rCtr x="25330" y="-9769"/>
                                    </p:animMotion>
                                  </p:childTnLst>
                                </p:cTn>
                              </p:par>
                              <p:par>
                                <p:cTn id="62" presetID="42" presetClass="path" presetSubtype="0" accel="50000" decel="50000" fill="hold" grpId="2" nodeType="withEffect">
                                  <p:stCondLst>
                                    <p:cond delay="0"/>
                                  </p:stCondLst>
                                  <p:childTnLst>
                                    <p:animMotion origin="layout" path="M 3.61111E-6 4.44444E-6 L 0.28038 0.48865 " pathEditMode="relative" rAng="0" ptsTypes="AA">
                                      <p:cBhvr>
                                        <p:cTn id="63" dur="2000" fill="hold"/>
                                        <p:tgtEl>
                                          <p:spTgt spid="15"/>
                                        </p:tgtEl>
                                        <p:attrNameLst>
                                          <p:attrName>ppt_x</p:attrName>
                                          <p:attrName>ppt_y</p:attrName>
                                        </p:attrNameLst>
                                      </p:cBhvr>
                                      <p:rCtr x="14010" y="24421"/>
                                    </p:animMotion>
                                  </p:childTnLst>
                                </p:cTn>
                              </p:par>
                              <p:par>
                                <p:cTn id="64" presetID="42" presetClass="path" presetSubtype="0" accel="50000" decel="50000" fill="hold" grpId="2" nodeType="withEffect">
                                  <p:stCondLst>
                                    <p:cond delay="0"/>
                                  </p:stCondLst>
                                  <p:childTnLst>
                                    <p:animMotion origin="layout" path="M 2.5E-6 -4.07407E-6 L -0.20452 0.5875 " pathEditMode="relative" rAng="0" ptsTypes="AA">
                                      <p:cBhvr>
                                        <p:cTn id="65" dur="2000" fill="hold"/>
                                        <p:tgtEl>
                                          <p:spTgt spid="18"/>
                                        </p:tgtEl>
                                        <p:attrNameLst>
                                          <p:attrName>ppt_x</p:attrName>
                                          <p:attrName>ppt_y</p:attrName>
                                        </p:attrNameLst>
                                      </p:cBhvr>
                                      <p:rCtr x="-10226" y="29375"/>
                                    </p:animMotion>
                                  </p:childTnLst>
                                </p:cTn>
                              </p:par>
                              <p:par>
                                <p:cTn id="66" presetID="42" presetClass="path" presetSubtype="0" accel="50000" decel="50000" fill="hold" grpId="2" nodeType="withEffect">
                                  <p:stCondLst>
                                    <p:cond delay="0"/>
                                  </p:stCondLst>
                                  <p:childTnLst>
                                    <p:animMotion origin="layout" path="M -5.55556E-7 -7.40741E-7 L 0.58542 0.48912 " pathEditMode="relative" rAng="0" ptsTypes="AA">
                                      <p:cBhvr>
                                        <p:cTn id="67" dur="2000" fill="hold"/>
                                        <p:tgtEl>
                                          <p:spTgt spid="19"/>
                                        </p:tgtEl>
                                        <p:attrNameLst>
                                          <p:attrName>ppt_x</p:attrName>
                                          <p:attrName>ppt_y</p:attrName>
                                        </p:attrNameLst>
                                      </p:cBhvr>
                                      <p:rCtr x="29271" y="24444"/>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250"/>
                                        <p:tgtEl>
                                          <p:spTgt spid="2"/>
                                        </p:tgtEl>
                                      </p:cBhvr>
                                    </p:animEffect>
                                  </p:childTnLst>
                                </p:cTn>
                              </p:par>
                              <p:par>
                                <p:cTn id="75" presetID="10" presetClass="exit" presetSubtype="0" fill="hold" grpId="1" nodeType="with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wipe(left)">
                                      <p:cBhvr>
                                        <p:cTn id="111" dur="500"/>
                                        <p:tgtEl>
                                          <p:spTgt spid="4"/>
                                        </p:tgtEl>
                                      </p:cBhvr>
                                    </p:animEffect>
                                  </p:childTnLst>
                                </p:cTn>
                              </p:par>
                              <p:par>
                                <p:cTn id="112" presetID="0" presetClass="entr" presetSubtype="0" fill="hold" grpId="0" nodeType="withEffect">
                                  <p:stCondLst>
                                    <p:cond delay="500"/>
                                  </p:stCondLst>
                                  <p:iterate type="lt">
                                    <p:tmPct val="10000"/>
                                  </p:iterate>
                                  <p:childTnLst>
                                    <p:set>
                                      <p:cBhvr>
                                        <p:cTn id="113" dur="1" fill="hold">
                                          <p:stCondLst>
                                            <p:cond delay="0"/>
                                          </p:stCondLst>
                                        </p:cTn>
                                        <p:tgtEl>
                                          <p:spTgt spid="5"/>
                                        </p:tgtEl>
                                        <p:attrNameLst>
                                          <p:attrName>style.visibility</p:attrName>
                                        </p:attrNameLst>
                                      </p:cBhvr>
                                      <p:to>
                                        <p:strVal val="visible"/>
                                      </p:to>
                                    </p:set>
                                    <p:animEffect transition="in" filter="dissolve">
                                      <p:cBhvr>
                                        <p:cTn id="114" dur="500">
                                          <p:stCondLst>
                                            <p:cond delay="0"/>
                                          </p:stCondLst>
                                        </p:cTn>
                                        <p:tgtEl>
                                          <p:spTgt spid="5"/>
                                        </p:tgtEl>
                                      </p:cBhvr>
                                    </p:animEffect>
                                    <p:anim to="" calcmode="lin" valueType="num">
                                      <p:cBhvr>
                                        <p:cTn id="11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16"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17" fill="hold">
                            <p:stCondLst>
                              <p:cond delay="3750"/>
                            </p:stCondLst>
                            <p:childTnLst>
                              <p:par>
                                <p:cTn id="118" presetID="26" presetClass="emph" presetSubtype="0" fill="hold" grpId="1" nodeType="afterEffect">
                                  <p:stCondLst>
                                    <p:cond delay="0"/>
                                  </p:stCondLst>
                                  <p:iterate type="lt">
                                    <p:tmPct val="0"/>
                                  </p:iterate>
                                  <p:childTnLst>
                                    <p:animEffect transition="out" filter="fade">
                                      <p:cBhvr>
                                        <p:cTn id="119" dur="500" tmFilter="0, 0; .2, .5; .8, .5; 1, 0"/>
                                        <p:tgtEl>
                                          <p:spTgt spid="5"/>
                                        </p:tgtEl>
                                      </p:cBhvr>
                                    </p:animEffect>
                                    <p:animScale>
                                      <p:cBhvr>
                                        <p:cTn id="120" dur="250" autoRev="1" fill="hold"/>
                                        <p:tgtEl>
                                          <p:spTgt spid="5"/>
                                        </p:tgtEl>
                                      </p:cBhvr>
                                      <p:by x="105000" y="105000"/>
                                    </p:animScale>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grpId="0" nodeType="clickEffect">
                                  <p:stCondLst>
                                    <p:cond delay="0"/>
                                  </p:stCondLst>
                                  <p:childTnLst>
                                    <p:set>
                                      <p:cBhvr>
                                        <p:cTn id="124" dur="1" fill="hold">
                                          <p:stCondLst>
                                            <p:cond delay="0"/>
                                          </p:stCondLst>
                                        </p:cTn>
                                        <p:tgtEl>
                                          <p:spTgt spid="6"/>
                                        </p:tgtEl>
                                        <p:attrNameLst>
                                          <p:attrName>style.visibility</p:attrName>
                                        </p:attrNameLst>
                                      </p:cBhvr>
                                      <p:to>
                                        <p:strVal val="visible"/>
                                      </p:to>
                                    </p:set>
                                    <p:animEffect transition="in" filter="wipe(up)">
                                      <p:cBhvr>
                                        <p:cTn id="125" dur="500"/>
                                        <p:tgtEl>
                                          <p:spTgt spid="6"/>
                                        </p:tgtEl>
                                      </p:cBhvr>
                                    </p:animEffect>
                                  </p:childTnLst>
                                </p:cTn>
                              </p:par>
                              <p:par>
                                <p:cTn id="126" presetID="2" presetClass="entr" presetSubtype="8" fill="hold" nodeType="withEffect">
                                  <p:stCondLst>
                                    <p:cond delay="400"/>
                                  </p:stCondLst>
                                  <p:childTnLst>
                                    <p:set>
                                      <p:cBhvr>
                                        <p:cTn id="127" dur="1" fill="hold">
                                          <p:stCondLst>
                                            <p:cond delay="0"/>
                                          </p:stCondLst>
                                        </p:cTn>
                                        <p:tgtEl>
                                          <p:spTgt spid="22">
                                            <p:txEl>
                                              <p:pRg st="0" end="0"/>
                                            </p:txEl>
                                          </p:spTgt>
                                        </p:tgtEl>
                                        <p:attrNameLst>
                                          <p:attrName>style.visibility</p:attrName>
                                        </p:attrNameLst>
                                      </p:cBhvr>
                                      <p:to>
                                        <p:strVal val="visible"/>
                                      </p:to>
                                    </p:set>
                                    <p:anim calcmode="lin" valueType="num">
                                      <p:cBhvr additive="base">
                                        <p:cTn id="128"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9"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400"/>
                                  </p:stCondLst>
                                  <p:childTnLst>
                                    <p:set>
                                      <p:cBhvr>
                                        <p:cTn id="131" dur="1" fill="hold">
                                          <p:stCondLst>
                                            <p:cond delay="0"/>
                                          </p:stCondLst>
                                        </p:cTn>
                                        <p:tgtEl>
                                          <p:spTgt spid="23">
                                            <p:txEl>
                                              <p:pRg st="0" end="0"/>
                                            </p:txEl>
                                          </p:spTgt>
                                        </p:tgtEl>
                                        <p:attrNameLst>
                                          <p:attrName>style.visibility</p:attrName>
                                        </p:attrNameLst>
                                      </p:cBhvr>
                                      <p:to>
                                        <p:strVal val="visible"/>
                                      </p:to>
                                    </p:set>
                                    <p:anim calcmode="lin" valueType="num">
                                      <p:cBhvr additive="base">
                                        <p:cTn id="132"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33" dur="500" fill="hold"/>
                                        <p:tgtEl>
                                          <p:spTgt spid="23">
                                            <p:txEl>
                                              <p:pRg st="0" end="0"/>
                                            </p:txEl>
                                          </p:spTgt>
                                        </p:tgtEl>
                                        <p:attrNameLst>
                                          <p:attrName>ppt_y</p:attrName>
                                        </p:attrNameLst>
                                      </p:cBhvr>
                                      <p:tavLst>
                                        <p:tav tm="0">
                                          <p:val>
                                            <p:strVal val="#ppt_y"/>
                                          </p:val>
                                        </p:tav>
                                        <p:tav tm="100000">
                                          <p:val>
                                            <p:strVal val="#ppt_y"/>
                                          </p:val>
                                        </p:tav>
                                      </p:tavLst>
                                    </p:anim>
                                  </p:childTnLst>
                                </p:cTn>
                              </p:par>
                              <p:par>
                                <p:cTn id="134" presetID="0" presetClass="entr" presetSubtype="0" fill="hold" grpId="0" nodeType="withEffect">
                                  <p:stCondLst>
                                    <p:cond delay="800"/>
                                  </p:stCondLst>
                                  <p:childTnLst>
                                    <p:set>
                                      <p:cBhvr>
                                        <p:cTn id="135" dur="1" fill="hold">
                                          <p:stCondLst>
                                            <p:cond delay="0"/>
                                          </p:stCondLst>
                                        </p:cTn>
                                        <p:tgtEl>
                                          <p:spTgt spid="21"/>
                                        </p:tgtEl>
                                        <p:attrNameLst>
                                          <p:attrName>style.visibility</p:attrName>
                                        </p:attrNameLst>
                                      </p:cBhvr>
                                      <p:to>
                                        <p:strVal val="visible"/>
                                      </p:to>
                                    </p:set>
                                    <p:animEffect transition="in" filter="dissolve">
                                      <p:cBhvr>
                                        <p:cTn id="136" dur="500">
                                          <p:stCondLst>
                                            <p:cond delay="0"/>
                                          </p:stCondLst>
                                        </p:cTn>
                                        <p:tgtEl>
                                          <p:spTgt spid="21"/>
                                        </p:tgtEl>
                                      </p:cBhvr>
                                    </p:animEffect>
                                    <p:anim to="" calcmode="lin" valueType="num">
                                      <p:cBhvr>
                                        <p:cTn id="137"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38"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139" fill="hold">
                            <p:stCondLst>
                              <p:cond delay="1300"/>
                            </p:stCondLst>
                            <p:childTnLst>
                              <p:par>
                                <p:cTn id="140" presetID="0" presetClass="entr" presetSubtype="0" fill="hold" grpId="0" nodeType="afterEffect">
                                  <p:stCondLst>
                                    <p:cond delay="0"/>
                                  </p:stCondLst>
                                  <p:childTnLst>
                                    <p:set>
                                      <p:cBhvr>
                                        <p:cTn id="141" dur="1" fill="hold">
                                          <p:stCondLst>
                                            <p:cond delay="0"/>
                                          </p:stCondLst>
                                        </p:cTn>
                                        <p:tgtEl>
                                          <p:spTgt spid="16"/>
                                        </p:tgtEl>
                                        <p:attrNameLst>
                                          <p:attrName>style.visibility</p:attrName>
                                        </p:attrNameLst>
                                      </p:cBhvr>
                                      <p:to>
                                        <p:strVal val="visible"/>
                                      </p:to>
                                    </p:set>
                                    <p:animEffect transition="in" filter="dissolve">
                                      <p:cBhvr>
                                        <p:cTn id="142" dur="500">
                                          <p:stCondLst>
                                            <p:cond delay="0"/>
                                          </p:stCondLst>
                                        </p:cTn>
                                        <p:tgtEl>
                                          <p:spTgt spid="16"/>
                                        </p:tgtEl>
                                      </p:cBhvr>
                                    </p:animEffect>
                                    <p:anim to="" calcmode="lin" valueType="num">
                                      <p:cBhvr>
                                        <p:cTn id="143"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44"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45" presetID="22" presetClass="entr" presetSubtype="8" fill="hold" grpId="0" nodeType="withEffect">
                                  <p:stCondLst>
                                    <p:cond delay="250"/>
                                  </p:stCondLst>
                                  <p:childTnLst>
                                    <p:set>
                                      <p:cBhvr>
                                        <p:cTn id="146" dur="1" fill="hold">
                                          <p:stCondLst>
                                            <p:cond delay="0"/>
                                          </p:stCondLst>
                                        </p:cTn>
                                        <p:tgtEl>
                                          <p:spTgt spid="17"/>
                                        </p:tgtEl>
                                        <p:attrNameLst>
                                          <p:attrName>style.visibility</p:attrName>
                                        </p:attrNameLst>
                                      </p:cBhvr>
                                      <p:to>
                                        <p:strVal val="visible"/>
                                      </p:to>
                                    </p:set>
                                    <p:animEffect transition="in" filter="wipe(left)">
                                      <p:cBhvr>
                                        <p:cTn id="147" dur="500"/>
                                        <p:tgtEl>
                                          <p:spTgt spid="17"/>
                                        </p:tgtEl>
                                      </p:cBhvr>
                                    </p:animEffect>
                                  </p:childTnLst>
                                </p:cTn>
                              </p:par>
                              <p:par>
                                <p:cTn id="148" presetID="18" presetClass="emph" presetSubtype="0" fill="hold" grpId="1" nodeType="withEffect">
                                  <p:stCondLst>
                                    <p:cond delay="250"/>
                                  </p:stCondLst>
                                  <p:childTnLst>
                                    <p:set>
                                      <p:cBhvr override="childStyle">
                                        <p:cTn id="149" dur="500" fill="hold"/>
                                        <p:tgtEl>
                                          <p:spTgt spid="17"/>
                                        </p:tgtEl>
                                        <p:attrNameLst>
                                          <p:attrName>style.textDecorationUnderline</p:attrName>
                                        </p:attrNameLst>
                                      </p:cBhvr>
                                      <p:to>
                                        <p:strVal val="true"/>
                                      </p:to>
                                    </p:set>
                                  </p:childTnLst>
                                </p:cTn>
                              </p:par>
                              <p:par>
                                <p:cTn id="150" presetID="22" presetClass="entr" presetSubtype="8" fill="hold" grpId="0" nodeType="withEffect">
                                  <p:stCondLst>
                                    <p:cond delay="250"/>
                                  </p:stCondLst>
                                  <p:childTnLst>
                                    <p:set>
                                      <p:cBhvr>
                                        <p:cTn id="151" dur="1" fill="hold">
                                          <p:stCondLst>
                                            <p:cond delay="0"/>
                                          </p:stCondLst>
                                        </p:cTn>
                                        <p:tgtEl>
                                          <p:spTgt spid="25"/>
                                        </p:tgtEl>
                                        <p:attrNameLst>
                                          <p:attrName>style.visibility</p:attrName>
                                        </p:attrNameLst>
                                      </p:cBhvr>
                                      <p:to>
                                        <p:strVal val="visible"/>
                                      </p:to>
                                    </p:set>
                                    <p:animEffect transition="in" filter="wipe(left)">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grpId="0" nodeType="clickEffect">
                                  <p:stCondLst>
                                    <p:cond delay="0"/>
                                  </p:stCondLst>
                                  <p:childTnLst>
                                    <p:set>
                                      <p:cBhvr>
                                        <p:cTn id="156" dur="1" fill="hold">
                                          <p:stCondLst>
                                            <p:cond delay="0"/>
                                          </p:stCondLst>
                                        </p:cTn>
                                        <p:tgtEl>
                                          <p:spTgt spid="7"/>
                                        </p:tgtEl>
                                        <p:attrNameLst>
                                          <p:attrName>style.visibility</p:attrName>
                                        </p:attrNameLst>
                                      </p:cBhvr>
                                      <p:to>
                                        <p:strVal val="visible"/>
                                      </p:to>
                                    </p:set>
                                    <p:animEffect transition="in" filter="wipe(up)">
                                      <p:cBhvr>
                                        <p:cTn id="157" dur="500"/>
                                        <p:tgtEl>
                                          <p:spTgt spid="7"/>
                                        </p:tgtEl>
                                      </p:cBhvr>
                                    </p:animEffect>
                                  </p:childTnLst>
                                </p:cTn>
                              </p:par>
                              <p:par>
                                <p:cTn id="158" presetID="0" presetClass="entr" presetSubtype="0" fill="hold" grpId="0" nodeType="withEffect">
                                  <p:stCondLst>
                                    <p:cond delay="400"/>
                                  </p:stCondLst>
                                  <p:childTnLst>
                                    <p:set>
                                      <p:cBhvr>
                                        <p:cTn id="159" dur="1" fill="hold">
                                          <p:stCondLst>
                                            <p:cond delay="0"/>
                                          </p:stCondLst>
                                        </p:cTn>
                                        <p:tgtEl>
                                          <p:spTgt spid="20"/>
                                        </p:tgtEl>
                                        <p:attrNameLst>
                                          <p:attrName>style.visibility</p:attrName>
                                        </p:attrNameLst>
                                      </p:cBhvr>
                                      <p:to>
                                        <p:strVal val="visible"/>
                                      </p:to>
                                    </p:set>
                                    <p:animEffect transition="in" filter="dissolve">
                                      <p:cBhvr>
                                        <p:cTn id="160" dur="500">
                                          <p:stCondLst>
                                            <p:cond delay="0"/>
                                          </p:stCondLst>
                                        </p:cTn>
                                        <p:tgtEl>
                                          <p:spTgt spid="20"/>
                                        </p:tgtEl>
                                      </p:cBhvr>
                                    </p:animEffect>
                                    <p:anim to="" calcmode="lin" valueType="num">
                                      <p:cBhvr>
                                        <p:cTn id="161"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62"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63" presetID="53" presetClass="exit" presetSubtype="32" fill="hold" grpId="1" nodeType="withEffect">
                                  <p:stCondLst>
                                    <p:cond delay="0"/>
                                  </p:stCondLst>
                                  <p:childTnLst>
                                    <p:anim calcmode="lin" valueType="num">
                                      <p:cBhvr>
                                        <p:cTn id="164" dur="500"/>
                                        <p:tgtEl>
                                          <p:spTgt spid="16"/>
                                        </p:tgtEl>
                                        <p:attrNameLst>
                                          <p:attrName>ppt_w</p:attrName>
                                        </p:attrNameLst>
                                      </p:cBhvr>
                                      <p:tavLst>
                                        <p:tav tm="0">
                                          <p:val>
                                            <p:strVal val="ppt_w"/>
                                          </p:val>
                                        </p:tav>
                                        <p:tav tm="100000">
                                          <p:val>
                                            <p:fltVal val="0"/>
                                          </p:val>
                                        </p:tav>
                                      </p:tavLst>
                                    </p:anim>
                                    <p:anim calcmode="lin" valueType="num">
                                      <p:cBhvr>
                                        <p:cTn id="165" dur="500"/>
                                        <p:tgtEl>
                                          <p:spTgt spid="16"/>
                                        </p:tgtEl>
                                        <p:attrNameLst>
                                          <p:attrName>ppt_h</p:attrName>
                                        </p:attrNameLst>
                                      </p:cBhvr>
                                      <p:tavLst>
                                        <p:tav tm="0">
                                          <p:val>
                                            <p:strVal val="ppt_h"/>
                                          </p:val>
                                        </p:tav>
                                        <p:tav tm="100000">
                                          <p:val>
                                            <p:fltVal val="0"/>
                                          </p:val>
                                        </p:tav>
                                      </p:tavLst>
                                    </p:anim>
                                    <p:animEffect transition="out" filter="fade">
                                      <p:cBhvr>
                                        <p:cTn id="166" dur="500"/>
                                        <p:tgtEl>
                                          <p:spTgt spid="16"/>
                                        </p:tgtEl>
                                      </p:cBhvr>
                                    </p:animEffect>
                                    <p:set>
                                      <p:cBhvr>
                                        <p:cTn id="167" dur="1" fill="hold">
                                          <p:stCondLst>
                                            <p:cond delay="499"/>
                                          </p:stCondLst>
                                        </p:cTn>
                                        <p:tgtEl>
                                          <p:spTgt spid="16"/>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5"/>
                                        </p:tgtEl>
                                      </p:cBhvr>
                                    </p:animEffect>
                                    <p:set>
                                      <p:cBhvr>
                                        <p:cTn id="17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2" grpId="0"/>
      <p:bldP spid="3074" grpId="0"/>
      <p:bldP spid="3074" grpId="1"/>
      <p:bldP spid="4" grpId="0" animBg="1"/>
      <p:bldP spid="5" grpId="0"/>
      <p:bldP spid="5" grpId="1"/>
      <p:bldP spid="6" grpId="0"/>
      <p:bldP spid="7" grpId="0"/>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8" grpId="0"/>
      <p:bldP spid="18" grpId="1"/>
      <p:bldP spid="18" grpId="2"/>
      <p:bldP spid="19" grpId="0"/>
      <p:bldP spid="19" grpId="1"/>
      <p:bldP spid="19" grpId="2"/>
      <p:bldP spid="20" grpId="0" animBg="1"/>
      <p:bldP spid="21" grpId="0" animBg="1"/>
      <p:bldP spid="16" grpId="0" animBg="1"/>
      <p:bldP spid="16" grpId="1" animBg="1"/>
      <p:bldP spid="25" grpId="0"/>
      <p:bldP spid="2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broken heart; a drawing of a heart on a cracked wall. ">
            <a:extLst>
              <a:ext uri="{FF2B5EF4-FFF2-40B4-BE49-F238E27FC236}">
                <a16:creationId xmlns:a16="http://schemas.microsoft.com/office/drawing/2014/main" id="{56658079-393E-96CD-35FA-D8F63AE50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5">
            <a:extLst>
              <a:ext uri="{FF2B5EF4-FFF2-40B4-BE49-F238E27FC236}">
                <a16:creationId xmlns:a16="http://schemas.microsoft.com/office/drawing/2014/main" id="{830C511E-5108-23D1-E63B-2D1B543E7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4" name="Picture 23">
            <a:extLst>
              <a:ext uri="{FF2B5EF4-FFF2-40B4-BE49-F238E27FC236}">
                <a16:creationId xmlns:a16="http://schemas.microsoft.com/office/drawing/2014/main" id="{FD9C4C67-06C3-32AE-20BB-90DF44C51E50}"/>
              </a:ext>
            </a:extLst>
          </p:cNvPr>
          <p:cNvPicPr>
            <a:picLocks noChangeAspect="1"/>
          </p:cNvPicPr>
          <p:nvPr/>
        </p:nvPicPr>
        <p:blipFill rotWithShape="1">
          <a:blip r:embed="rId4">
            <a:extLst>
              <a:ext uri="{28A0092B-C50C-407E-A947-70E740481C1C}">
                <a14:useLocalDpi xmlns:a14="http://schemas.microsoft.com/office/drawing/2010/main" val="0"/>
              </a:ext>
            </a:extLst>
          </a:blip>
          <a:srcRect l="30333"/>
          <a:stretch/>
        </p:blipFill>
        <p:spPr>
          <a:xfrm>
            <a:off x="0" y="0"/>
            <a:ext cx="9144000" cy="6858000"/>
          </a:xfrm>
          <a:prstGeom prst="rect">
            <a:avLst/>
          </a:prstGeom>
        </p:spPr>
      </p:pic>
      <p:pic>
        <p:nvPicPr>
          <p:cNvPr id="5" name="Picture 26">
            <a:extLst>
              <a:ext uri="{FF2B5EF4-FFF2-40B4-BE49-F238E27FC236}">
                <a16:creationId xmlns:a16="http://schemas.microsoft.com/office/drawing/2014/main" id="{BF0FE854-6D56-EC5F-DE2C-917507ADBCFA}"/>
              </a:ext>
            </a:extLst>
          </p:cNvPr>
          <p:cNvPicPr>
            <a:picLocks noChangeAspect="1"/>
          </p:cNvPicPr>
          <p:nvPr/>
        </p:nvPicPr>
        <p:blipFill rotWithShape="1">
          <a:blip r:embed="rId5">
            <a:extLst>
              <a:ext uri="{28A0092B-C50C-407E-A947-70E740481C1C}">
                <a14:useLocalDpi xmlns:a14="http://schemas.microsoft.com/office/drawing/2010/main" val="0"/>
              </a:ext>
            </a:extLst>
          </a:blip>
          <a:srcRect b="9589"/>
          <a:stretch/>
        </p:blipFill>
        <p:spPr>
          <a:xfrm>
            <a:off x="0" y="-1"/>
            <a:ext cx="9144000" cy="6858001"/>
          </a:xfrm>
          <a:prstGeom prst="rect">
            <a:avLst/>
          </a:prstGeom>
        </p:spPr>
      </p:pic>
      <p:pic>
        <p:nvPicPr>
          <p:cNvPr id="6" name="Picture 18">
            <a:extLst>
              <a:ext uri="{FF2B5EF4-FFF2-40B4-BE49-F238E27FC236}">
                <a16:creationId xmlns:a16="http://schemas.microsoft.com/office/drawing/2014/main" id="{31623F7C-CC08-8E81-E0B8-54EB71312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9144000" cy="6858000"/>
          </a:xfrm>
          <a:prstGeom prst="rect">
            <a:avLst/>
          </a:prstGeom>
        </p:spPr>
      </p:pic>
      <p:pic>
        <p:nvPicPr>
          <p:cNvPr id="7" name="Picture 2" descr="Hey, Wash Your Hearts! – Faith Encouraged">
            <a:extLst>
              <a:ext uri="{FF2B5EF4-FFF2-40B4-BE49-F238E27FC236}">
                <a16:creationId xmlns:a16="http://schemas.microsoft.com/office/drawing/2014/main" id="{8681C8C4-4B43-5FB8-A88A-EAA74BD67C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61D5D7AA-9019-2F7A-4B90-F498FACEB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3">
            <a:extLst>
              <a:ext uri="{FF2B5EF4-FFF2-40B4-BE49-F238E27FC236}">
                <a16:creationId xmlns:a16="http://schemas.microsoft.com/office/drawing/2014/main" id="{0FAB4682-4914-38E4-CF8F-279D48B1ACD0}"/>
              </a:ext>
            </a:extLst>
          </p:cNvPr>
          <p:cNvPicPr>
            <a:picLocks noChangeAspect="1"/>
          </p:cNvPicPr>
          <p:nvPr/>
        </p:nvPicPr>
        <p:blipFill rotWithShape="1">
          <a:blip r:embed="rId9">
            <a:extLst>
              <a:ext uri="{28A0092B-C50C-407E-A947-70E740481C1C}">
                <a14:useLocalDpi xmlns:a14="http://schemas.microsoft.com/office/drawing/2010/main" val="0"/>
              </a:ext>
            </a:extLst>
          </a:blip>
          <a:srcRect r="25036"/>
          <a:stretch/>
        </p:blipFill>
        <p:spPr>
          <a:xfrm>
            <a:off x="0" y="0"/>
            <a:ext cx="9144000" cy="6858000"/>
          </a:xfrm>
          <a:prstGeom prst="rect">
            <a:avLst/>
          </a:prstGeom>
        </p:spPr>
      </p:pic>
      <p:pic>
        <p:nvPicPr>
          <p:cNvPr id="10" name="Picture 15">
            <a:extLst>
              <a:ext uri="{FF2B5EF4-FFF2-40B4-BE49-F238E27FC236}">
                <a16:creationId xmlns:a16="http://schemas.microsoft.com/office/drawing/2014/main" id="{776AA25F-8332-23DB-A58F-6F9D1F5604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8">
            <a:extLst>
              <a:ext uri="{FF2B5EF4-FFF2-40B4-BE49-F238E27FC236}">
                <a16:creationId xmlns:a16="http://schemas.microsoft.com/office/drawing/2014/main" id="{4FEC9CDE-E544-639E-E223-D91A8377DA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749"/>
            <a:ext cx="9144000" cy="6856251"/>
          </a:xfrm>
          <a:prstGeom prst="rect">
            <a:avLst/>
          </a:prstGeom>
        </p:spPr>
      </p:pic>
      <p:pic>
        <p:nvPicPr>
          <p:cNvPr id="12" name="Picture 7">
            <a:extLst>
              <a:ext uri="{FF2B5EF4-FFF2-40B4-BE49-F238E27FC236}">
                <a16:creationId xmlns:a16="http://schemas.microsoft.com/office/drawing/2014/main" id="{C581A17A-F39E-CA16-AFF2-2B4E1FA07627}"/>
              </a:ext>
            </a:extLst>
          </p:cNvPr>
          <p:cNvPicPr>
            <a:picLocks noChangeAspect="1"/>
          </p:cNvPicPr>
          <p:nvPr/>
        </p:nvPicPr>
        <p:blipFill rotWithShape="1">
          <a:blip r:embed="rId12">
            <a:extLst>
              <a:ext uri="{28A0092B-C50C-407E-A947-70E740481C1C}">
                <a14:useLocalDpi xmlns:a14="http://schemas.microsoft.com/office/drawing/2010/main" val="0"/>
              </a:ext>
            </a:extLst>
          </a:blip>
          <a:srcRect l="3421" r="5374"/>
          <a:stretch/>
        </p:blipFill>
        <p:spPr>
          <a:xfrm>
            <a:off x="0" y="0"/>
            <a:ext cx="9144001" cy="6858000"/>
          </a:xfrm>
          <a:prstGeom prst="rect">
            <a:avLst/>
          </a:prstGeom>
        </p:spPr>
      </p:pic>
      <p:pic>
        <p:nvPicPr>
          <p:cNvPr id="13" name="Picture 26">
            <a:extLst>
              <a:ext uri="{FF2B5EF4-FFF2-40B4-BE49-F238E27FC236}">
                <a16:creationId xmlns:a16="http://schemas.microsoft.com/office/drawing/2014/main" id="{09DA84B2-299D-45A0-E55C-AF945A6C7B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0">
            <a:extLst>
              <a:ext uri="{FF2B5EF4-FFF2-40B4-BE49-F238E27FC236}">
                <a16:creationId xmlns:a16="http://schemas.microsoft.com/office/drawing/2014/main" id="{CECDDEF2-C8C2-E36B-D675-1586DA4C73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15" name="Picture 2" descr="L.E.G.A.C.Y on Twitter: &quot;What Moves Your Heart - When we begin following  Jesus Christ, he shapes for us new hearts—just as God promised for Israel:  “I will give you a new heart,">
            <a:extLst>
              <a:ext uri="{FF2B5EF4-FFF2-40B4-BE49-F238E27FC236}">
                <a16:creationId xmlns:a16="http://schemas.microsoft.com/office/drawing/2014/main" id="{1D56F585-86F2-E5FD-A682-50B8EE7085C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24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7">
            <a:extLst>
              <a:ext uri="{FF2B5EF4-FFF2-40B4-BE49-F238E27FC236}">
                <a16:creationId xmlns:a16="http://schemas.microsoft.com/office/drawing/2014/main" id="{9053F4CF-3252-F8A0-9FAA-383C7F93AEE7}"/>
              </a:ext>
            </a:extLst>
          </p:cNvPr>
          <p:cNvPicPr>
            <a:picLocks noChangeAspect="1"/>
          </p:cNvPicPr>
          <p:nvPr/>
        </p:nvPicPr>
        <p:blipFill rotWithShape="1">
          <a:blip r:embed="rId16">
            <a:extLst>
              <a:ext uri="{28A0092B-C50C-407E-A947-70E740481C1C}">
                <a14:useLocalDpi xmlns:a14="http://schemas.microsoft.com/office/drawing/2010/main" val="0"/>
              </a:ext>
            </a:extLst>
          </a:blip>
          <a:srcRect r="6645"/>
          <a:stretch/>
        </p:blipFill>
        <p:spPr>
          <a:xfrm>
            <a:off x="0" y="0"/>
            <a:ext cx="9144001" cy="6858000"/>
          </a:xfrm>
          <a:prstGeom prst="rect">
            <a:avLst/>
          </a:prstGeom>
        </p:spPr>
      </p:pic>
      <p:pic>
        <p:nvPicPr>
          <p:cNvPr id="17" name="Picture 3071">
            <a:extLst>
              <a:ext uri="{FF2B5EF4-FFF2-40B4-BE49-F238E27FC236}">
                <a16:creationId xmlns:a16="http://schemas.microsoft.com/office/drawing/2014/main" id="{BB78072F-546B-417E-5AE3-CB1EC827D6A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18" name="Picture 1">
            <a:extLst>
              <a:ext uri="{FF2B5EF4-FFF2-40B4-BE49-F238E27FC236}">
                <a16:creationId xmlns:a16="http://schemas.microsoft.com/office/drawing/2014/main" id="{1BEDF1BB-687A-9AE5-BB24-2A9CBC3B12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6">
            <a:extLst>
              <a:ext uri="{FF2B5EF4-FFF2-40B4-BE49-F238E27FC236}">
                <a16:creationId xmlns:a16="http://schemas.microsoft.com/office/drawing/2014/main" id="{57BFAFBD-EC7A-FE0A-5C45-0C7FB5583FE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9">
            <a:extLst>
              <a:ext uri="{FF2B5EF4-FFF2-40B4-BE49-F238E27FC236}">
                <a16:creationId xmlns:a16="http://schemas.microsoft.com/office/drawing/2014/main" id="{5DB05F02-94A7-9267-1AB9-E50F65C76A3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Final">
            <a:extLst>
              <a:ext uri="{FF2B5EF4-FFF2-40B4-BE49-F238E27FC236}">
                <a16:creationId xmlns:a16="http://schemas.microsoft.com/office/drawing/2014/main" id="{8DEBFF65-6A86-D53F-3B41-D576606C9056}"/>
              </a:ext>
            </a:extLst>
          </p:cNvPr>
          <p:cNvSpPr txBox="1">
            <a:spLocks noChangeArrowheads="1"/>
          </p:cNvSpPr>
          <p:nvPr/>
        </p:nvSpPr>
        <p:spPr bwMode="auto">
          <a:xfrm>
            <a:off x="457200" y="371902"/>
            <a:ext cx="8229600" cy="611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ea typeface="+mj-ea"/>
                <a:cs typeface="+mj-cs"/>
              </a:rPr>
              <a:t>until the Lord 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ea typeface="+mj-ea"/>
                <a:cs typeface="+mj-cs"/>
              </a:rPr>
              <a:t>judge nothing before the time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ea typeface="+mj-ea"/>
                <a:cs typeface="+mj-cs"/>
              </a:rPr>
              <a:t>God will bring to light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0000"/>
                </a:solidFill>
                <a:effectLst>
                  <a:glow rad="101600">
                    <a:srgbClr val="000000"/>
                  </a:glow>
                  <a:outerShdw blurRad="50800" algn="tl" rotWithShape="0">
                    <a:srgbClr val="000000"/>
                  </a:outerShdw>
                </a:effectLst>
                <a:uLnTx/>
                <a:uFillTx/>
                <a:ea typeface="+mj-ea"/>
                <a:cs typeface="+mj-cs"/>
              </a:rPr>
              <a:t>the hidden things of darkness and </a:t>
            </a: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ea typeface="+mj-ea"/>
                <a:cs typeface="+mj-cs"/>
              </a:rPr>
              <a:t>reveal the counsels of the hearts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ea typeface="+mj-ea"/>
                <a:cs typeface="+mj-cs"/>
              </a:rPr>
              <a:t>each one's praise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ea typeface="+mj-ea"/>
                <a:cs typeface="+mj-cs"/>
              </a:rPr>
              <a:t>will come from God</a:t>
            </a:r>
            <a:endParaRPr kumimoji="0" lang="en-US" altLang="en-US" sz="3200" b="1" i="1"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ea typeface="+mj-ea"/>
              <a:cs typeface="+mj-cs"/>
            </a:endParaRPr>
          </a:p>
        </p:txBody>
      </p:sp>
      <p:sp>
        <p:nvSpPr>
          <p:cNvPr id="22" name="Main">
            <a:extLst>
              <a:ext uri="{FF2B5EF4-FFF2-40B4-BE49-F238E27FC236}">
                <a16:creationId xmlns:a16="http://schemas.microsoft.com/office/drawing/2014/main" id="{9DAB4941-AD8C-2508-66AB-149C828A75C9}"/>
              </a:ext>
            </a:extLst>
          </p:cNvPr>
          <p:cNvSpPr txBox="1">
            <a:spLocks noChangeArrowheads="1"/>
          </p:cNvSpPr>
          <p:nvPr/>
        </p:nvSpPr>
        <p:spPr bwMode="auto">
          <a:xfrm>
            <a:off x="457200" y="910205"/>
            <a:ext cx="8229600" cy="503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Therefore judge nothing before the time, until the Lord comes, who will both bring to light the hidden things of darkness and reveal the counsels of the hearts. Then each one's praise will come from God. </a:t>
            </a:r>
            <a:r>
              <a:rPr kumimoji="0" lang="en-US" altLang="en-US" sz="3200" b="1" i="0" u="none" strike="noStrike" kern="0" cap="none" spc="0" normalizeH="0" baseline="0" noProof="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1</a:t>
            </a:r>
            <a:r>
              <a:rPr kumimoji="0" lang="en-US" altLang="en-US" sz="3200" b="1" i="1" u="none" strike="noStrike" kern="0" cap="none" spc="0" normalizeH="0" baseline="30000" noProof="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a:t>
            </a:r>
            <a:r>
              <a:rPr kumimoji="0" lang="en-US" altLang="en-US" sz="3200" b="1" i="1" u="none" strike="noStrike" kern="0" cap="none" spc="0" normalizeH="0" baseline="0" noProof="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Corinthians 4:5 </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D2B71169-AAF5-ECFE-F685-3EF6C8EEC32F}"/>
              </a:ext>
            </a:extLst>
          </p:cNvPr>
          <p:cNvSpPr txBox="1">
            <a:spLocks noChangeArrowheads="1"/>
          </p:cNvSpPr>
          <p:nvPr/>
        </p:nvSpPr>
        <p:spPr bwMode="auto">
          <a:xfrm>
            <a:off x="3012440" y="1682493"/>
            <a:ext cx="5217160" cy="80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until the Lord comes</a:t>
            </a:r>
          </a:p>
        </p:txBody>
      </p:sp>
      <p:sp>
        <p:nvSpPr>
          <p:cNvPr id="24" name="Rectangle 2">
            <a:extLst>
              <a:ext uri="{FF2B5EF4-FFF2-40B4-BE49-F238E27FC236}">
                <a16:creationId xmlns:a16="http://schemas.microsoft.com/office/drawing/2014/main" id="{3E74524D-99EF-F3AD-1DD2-B58FCFA3C235}"/>
              </a:ext>
            </a:extLst>
          </p:cNvPr>
          <p:cNvSpPr txBox="1">
            <a:spLocks noChangeArrowheads="1"/>
          </p:cNvSpPr>
          <p:nvPr/>
        </p:nvSpPr>
        <p:spPr bwMode="auto">
          <a:xfrm>
            <a:off x="3144520" y="1029941"/>
            <a:ext cx="5280660" cy="7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judge nothing before</a:t>
            </a:r>
          </a:p>
        </p:txBody>
      </p:sp>
      <p:sp>
        <p:nvSpPr>
          <p:cNvPr id="25" name="Rectangle 2">
            <a:extLst>
              <a:ext uri="{FF2B5EF4-FFF2-40B4-BE49-F238E27FC236}">
                <a16:creationId xmlns:a16="http://schemas.microsoft.com/office/drawing/2014/main" id="{DE07DE6F-8D68-D27E-9270-0FEDD193907A}"/>
              </a:ext>
            </a:extLst>
          </p:cNvPr>
          <p:cNvSpPr txBox="1">
            <a:spLocks noChangeArrowheads="1"/>
          </p:cNvSpPr>
          <p:nvPr/>
        </p:nvSpPr>
        <p:spPr bwMode="auto">
          <a:xfrm>
            <a:off x="774700" y="1698681"/>
            <a:ext cx="24296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the time</a:t>
            </a:r>
          </a:p>
        </p:txBody>
      </p:sp>
      <p:sp>
        <p:nvSpPr>
          <p:cNvPr id="26" name="Rectangle 2">
            <a:extLst>
              <a:ext uri="{FF2B5EF4-FFF2-40B4-BE49-F238E27FC236}">
                <a16:creationId xmlns:a16="http://schemas.microsoft.com/office/drawing/2014/main" id="{60F3422C-5A0D-A114-9126-E7892C722021}"/>
              </a:ext>
            </a:extLst>
          </p:cNvPr>
          <p:cNvSpPr txBox="1">
            <a:spLocks noChangeArrowheads="1"/>
          </p:cNvSpPr>
          <p:nvPr/>
        </p:nvSpPr>
        <p:spPr bwMode="auto">
          <a:xfrm>
            <a:off x="2606723" y="5069677"/>
            <a:ext cx="14028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God</a:t>
            </a:r>
          </a:p>
        </p:txBody>
      </p:sp>
      <p:sp>
        <p:nvSpPr>
          <p:cNvPr id="27" name="Rectangle 2">
            <a:extLst>
              <a:ext uri="{FF2B5EF4-FFF2-40B4-BE49-F238E27FC236}">
                <a16:creationId xmlns:a16="http://schemas.microsoft.com/office/drawing/2014/main" id="{4A82205F-C2C4-D5EC-9322-7AE33E052297}"/>
              </a:ext>
            </a:extLst>
          </p:cNvPr>
          <p:cNvSpPr txBox="1">
            <a:spLocks noChangeArrowheads="1"/>
          </p:cNvSpPr>
          <p:nvPr/>
        </p:nvSpPr>
        <p:spPr bwMode="auto">
          <a:xfrm>
            <a:off x="1844040" y="2381069"/>
            <a:ext cx="1373996" cy="75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will</a:t>
            </a:r>
          </a:p>
        </p:txBody>
      </p:sp>
      <p:sp>
        <p:nvSpPr>
          <p:cNvPr id="28" name="Rectangle 2">
            <a:extLst>
              <a:ext uri="{FF2B5EF4-FFF2-40B4-BE49-F238E27FC236}">
                <a16:creationId xmlns:a16="http://schemas.microsoft.com/office/drawing/2014/main" id="{57D0B4F2-AE65-A275-1555-E157AAE3EFD8}"/>
              </a:ext>
            </a:extLst>
          </p:cNvPr>
          <p:cNvSpPr txBox="1">
            <a:spLocks noChangeArrowheads="1"/>
          </p:cNvSpPr>
          <p:nvPr/>
        </p:nvSpPr>
        <p:spPr bwMode="auto">
          <a:xfrm>
            <a:off x="4003040" y="2351233"/>
            <a:ext cx="3554983" cy="81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bring to light</a:t>
            </a:r>
          </a:p>
        </p:txBody>
      </p:sp>
      <p:sp>
        <p:nvSpPr>
          <p:cNvPr id="29" name="Rectangle 2">
            <a:extLst>
              <a:ext uri="{FF2B5EF4-FFF2-40B4-BE49-F238E27FC236}">
                <a16:creationId xmlns:a16="http://schemas.microsoft.com/office/drawing/2014/main" id="{3E6A38C2-48A2-2646-D25B-2AC2E33FED39}"/>
              </a:ext>
            </a:extLst>
          </p:cNvPr>
          <p:cNvSpPr txBox="1">
            <a:spLocks noChangeArrowheads="1"/>
          </p:cNvSpPr>
          <p:nvPr/>
        </p:nvSpPr>
        <p:spPr bwMode="auto">
          <a:xfrm>
            <a:off x="7206017" y="2381069"/>
            <a:ext cx="1160743" cy="75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the</a:t>
            </a:r>
          </a:p>
        </p:txBody>
      </p:sp>
      <p:sp>
        <p:nvSpPr>
          <p:cNvPr id="30" name="Rectangle 2">
            <a:extLst>
              <a:ext uri="{FF2B5EF4-FFF2-40B4-BE49-F238E27FC236}">
                <a16:creationId xmlns:a16="http://schemas.microsoft.com/office/drawing/2014/main" id="{6BEB30A9-8F3B-4286-54FF-23AF1F8E3F44}"/>
              </a:ext>
            </a:extLst>
          </p:cNvPr>
          <p:cNvSpPr txBox="1">
            <a:spLocks noChangeArrowheads="1"/>
          </p:cNvSpPr>
          <p:nvPr/>
        </p:nvSpPr>
        <p:spPr bwMode="auto">
          <a:xfrm>
            <a:off x="759460" y="3036161"/>
            <a:ext cx="7627619" cy="78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hidden things of darkness and</a:t>
            </a:r>
          </a:p>
        </p:txBody>
      </p:sp>
      <p:sp>
        <p:nvSpPr>
          <p:cNvPr id="31" name="Rectangle 2">
            <a:extLst>
              <a:ext uri="{FF2B5EF4-FFF2-40B4-BE49-F238E27FC236}">
                <a16:creationId xmlns:a16="http://schemas.microsoft.com/office/drawing/2014/main" id="{4751EC66-253B-922F-D6BD-FFF89E72FB33}"/>
              </a:ext>
            </a:extLst>
          </p:cNvPr>
          <p:cNvSpPr txBox="1">
            <a:spLocks noChangeArrowheads="1"/>
          </p:cNvSpPr>
          <p:nvPr/>
        </p:nvSpPr>
        <p:spPr bwMode="auto">
          <a:xfrm>
            <a:off x="368490" y="3718549"/>
            <a:ext cx="8259890" cy="76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reveal the counsels of the hearts</a:t>
            </a:r>
          </a:p>
        </p:txBody>
      </p:sp>
      <p:sp>
        <p:nvSpPr>
          <p:cNvPr id="32" name="Rectangle 2">
            <a:extLst>
              <a:ext uri="{FF2B5EF4-FFF2-40B4-BE49-F238E27FC236}">
                <a16:creationId xmlns:a16="http://schemas.microsoft.com/office/drawing/2014/main" id="{8497CCD2-DC27-920C-6534-A8733BF59D9C}"/>
              </a:ext>
            </a:extLst>
          </p:cNvPr>
          <p:cNvSpPr txBox="1">
            <a:spLocks noChangeArrowheads="1"/>
          </p:cNvSpPr>
          <p:nvPr/>
        </p:nvSpPr>
        <p:spPr bwMode="auto">
          <a:xfrm>
            <a:off x="1803399" y="4400939"/>
            <a:ext cx="4474571" cy="74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each one's praise</a:t>
            </a:r>
          </a:p>
        </p:txBody>
      </p:sp>
      <p:sp>
        <p:nvSpPr>
          <p:cNvPr id="33" name="Rectangle 2">
            <a:extLst>
              <a:ext uri="{FF2B5EF4-FFF2-40B4-BE49-F238E27FC236}">
                <a16:creationId xmlns:a16="http://schemas.microsoft.com/office/drawing/2014/main" id="{9939238F-6917-CFBF-C743-BF8CAE1CAF96}"/>
              </a:ext>
            </a:extLst>
          </p:cNvPr>
          <p:cNvSpPr txBox="1">
            <a:spLocks noChangeArrowheads="1"/>
          </p:cNvSpPr>
          <p:nvPr/>
        </p:nvSpPr>
        <p:spPr bwMode="auto">
          <a:xfrm>
            <a:off x="5854890" y="4366353"/>
            <a:ext cx="2839530" cy="80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will come</a:t>
            </a:r>
          </a:p>
        </p:txBody>
      </p:sp>
      <p:sp>
        <p:nvSpPr>
          <p:cNvPr id="34" name="Rectangle 2">
            <a:extLst>
              <a:ext uri="{FF2B5EF4-FFF2-40B4-BE49-F238E27FC236}">
                <a16:creationId xmlns:a16="http://schemas.microsoft.com/office/drawing/2014/main" id="{A2A7BB2D-44F8-00C2-D194-E514B53086FF}"/>
              </a:ext>
            </a:extLst>
          </p:cNvPr>
          <p:cNvSpPr txBox="1">
            <a:spLocks noChangeArrowheads="1"/>
          </p:cNvSpPr>
          <p:nvPr/>
        </p:nvSpPr>
        <p:spPr bwMode="auto">
          <a:xfrm>
            <a:off x="1296538" y="5048741"/>
            <a:ext cx="2767462" cy="78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mn-lt"/>
                <a:ea typeface="+mj-ea"/>
                <a:cs typeface="+mj-cs"/>
              </a:rPr>
              <a:t>from God</a:t>
            </a:r>
          </a:p>
        </p:txBody>
      </p:sp>
      <p:sp>
        <p:nvSpPr>
          <p:cNvPr id="35" name="TextBox 18">
            <a:extLst>
              <a:ext uri="{FF2B5EF4-FFF2-40B4-BE49-F238E27FC236}">
                <a16:creationId xmlns:a16="http://schemas.microsoft.com/office/drawing/2014/main" id="{C1AEC855-FEE8-B7DB-4B00-6739C0932D1C}"/>
              </a:ext>
            </a:extLst>
          </p:cNvPr>
          <p:cNvSpPr txBox="1"/>
          <p:nvPr/>
        </p:nvSpPr>
        <p:spPr>
          <a:xfrm>
            <a:off x="4226196" y="1692566"/>
            <a:ext cx="75875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effectLst>
                <a:latin typeface="Calibri" panose="020F0502020204030204" pitchFamily="34" charset="0"/>
              </a:rPr>
              <a:t>↓</a:t>
            </a:r>
          </a:p>
        </p:txBody>
      </p:sp>
      <p:sp>
        <p:nvSpPr>
          <p:cNvPr id="36" name="TextBox 18">
            <a:extLst>
              <a:ext uri="{FF2B5EF4-FFF2-40B4-BE49-F238E27FC236}">
                <a16:creationId xmlns:a16="http://schemas.microsoft.com/office/drawing/2014/main" id="{62B587D3-7300-4F9E-40B2-5DE388F8CEFC}"/>
              </a:ext>
            </a:extLst>
          </p:cNvPr>
          <p:cNvSpPr txBox="1"/>
          <p:nvPr/>
        </p:nvSpPr>
        <p:spPr>
          <a:xfrm>
            <a:off x="3235861" y="4476639"/>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effectLst>
                <a:latin typeface="Calibri" panose="020F0502020204030204" pitchFamily="34" charset="0"/>
              </a:rPr>
              <a:t>↙</a:t>
            </a:r>
          </a:p>
        </p:txBody>
      </p:sp>
      <p:sp>
        <p:nvSpPr>
          <p:cNvPr id="37" name="TextBox 18">
            <a:extLst>
              <a:ext uri="{FF2B5EF4-FFF2-40B4-BE49-F238E27FC236}">
                <a16:creationId xmlns:a16="http://schemas.microsoft.com/office/drawing/2014/main" id="{AF918B34-944F-8C98-52D9-2685278A58E4}"/>
              </a:ext>
            </a:extLst>
          </p:cNvPr>
          <p:cNvSpPr txBox="1"/>
          <p:nvPr/>
        </p:nvSpPr>
        <p:spPr>
          <a:xfrm>
            <a:off x="5231571" y="4450323"/>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effectLst>
                <a:latin typeface="Calibri" panose="020F0502020204030204" pitchFamily="34" charset="0"/>
              </a:rPr>
              <a:t>↘</a:t>
            </a:r>
          </a:p>
        </p:txBody>
      </p:sp>
      <p:sp>
        <p:nvSpPr>
          <p:cNvPr id="38" name="TextBox 18">
            <a:extLst>
              <a:ext uri="{FF2B5EF4-FFF2-40B4-BE49-F238E27FC236}">
                <a16:creationId xmlns:a16="http://schemas.microsoft.com/office/drawing/2014/main" id="{E0C47C69-8001-C7F9-6956-42C74BB8669F}"/>
              </a:ext>
            </a:extLst>
          </p:cNvPr>
          <p:cNvSpPr txBox="1"/>
          <p:nvPr/>
        </p:nvSpPr>
        <p:spPr>
          <a:xfrm>
            <a:off x="4224484" y="4351861"/>
            <a:ext cx="75875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effectLst>
                <a:latin typeface="Calibri" panose="020F0502020204030204" pitchFamily="34" charset="0"/>
              </a:rPr>
              <a:t>↑</a:t>
            </a:r>
          </a:p>
        </p:txBody>
      </p:sp>
      <p:sp>
        <p:nvSpPr>
          <p:cNvPr id="39" name="Rectangle 2">
            <a:extLst>
              <a:ext uri="{FF2B5EF4-FFF2-40B4-BE49-F238E27FC236}">
                <a16:creationId xmlns:a16="http://schemas.microsoft.com/office/drawing/2014/main" id="{9739486F-F4FD-ED3D-EF27-9D7499AD7E0A}"/>
              </a:ext>
            </a:extLst>
          </p:cNvPr>
          <p:cNvSpPr txBox="1">
            <a:spLocks noChangeArrowheads="1"/>
          </p:cNvSpPr>
          <p:nvPr/>
        </p:nvSpPr>
        <p:spPr bwMode="auto">
          <a:xfrm>
            <a:off x="509666" y="3708972"/>
            <a:ext cx="19972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9050" cmpd="sng">
                  <a:solidFill>
                    <a:srgbClr val="00FFFF"/>
                  </a:solidFill>
                  <a:prstDash val="solid"/>
                  <a:miter lim="800000"/>
                </a:ln>
                <a:solidFill>
                  <a:srgbClr val="FFFFFF"/>
                </a:solidFill>
                <a:effectLst>
                  <a:glow rad="101600">
                    <a:srgbClr val="000000"/>
                  </a:glow>
                  <a:outerShdw blurRad="50800" algn="tl" rotWithShape="0">
                    <a:srgbClr val="000000"/>
                  </a:outerShdw>
                </a:effectLst>
                <a:uLnTx/>
                <a:uFillTx/>
                <a:latin typeface="Arial"/>
                <a:ea typeface="+mj-ea"/>
                <a:cs typeface="+mj-cs"/>
              </a:rPr>
              <a:t>reveal</a:t>
            </a:r>
          </a:p>
        </p:txBody>
      </p:sp>
      <p:sp>
        <p:nvSpPr>
          <p:cNvPr id="40" name="Rectangle 2">
            <a:extLst>
              <a:ext uri="{FF2B5EF4-FFF2-40B4-BE49-F238E27FC236}">
                <a16:creationId xmlns:a16="http://schemas.microsoft.com/office/drawing/2014/main" id="{F875EBB1-C47F-583F-5DCD-B2102CF86580}"/>
              </a:ext>
            </a:extLst>
          </p:cNvPr>
          <p:cNvSpPr txBox="1">
            <a:spLocks noChangeArrowheads="1"/>
          </p:cNvSpPr>
          <p:nvPr/>
        </p:nvSpPr>
        <p:spPr bwMode="auto">
          <a:xfrm>
            <a:off x="6688476" y="3707259"/>
            <a:ext cx="186341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9050" cmpd="sng">
                  <a:solidFill>
                    <a:srgbClr val="00FFFF"/>
                  </a:solidFill>
                  <a:prstDash val="solid"/>
                  <a:miter lim="800000"/>
                </a:ln>
                <a:solidFill>
                  <a:srgbClr val="FFFFFF"/>
                </a:solidFill>
                <a:effectLst>
                  <a:glow rad="101600">
                    <a:srgbClr val="000000"/>
                  </a:glow>
                  <a:outerShdw blurRad="50800" algn="tl" rotWithShape="0">
                    <a:srgbClr val="000000"/>
                  </a:outerShdw>
                </a:effectLst>
                <a:uLnTx/>
                <a:uFillTx/>
                <a:latin typeface="Arial"/>
                <a:ea typeface="+mj-ea"/>
                <a:cs typeface="+mj-cs"/>
              </a:rPr>
              <a:t>hearts</a:t>
            </a:r>
          </a:p>
        </p:txBody>
      </p:sp>
      <p:sp>
        <p:nvSpPr>
          <p:cNvPr id="41" name="Rectangle 9">
            <a:extLst>
              <a:ext uri="{FF2B5EF4-FFF2-40B4-BE49-F238E27FC236}">
                <a16:creationId xmlns:a16="http://schemas.microsoft.com/office/drawing/2014/main" id="{958B0C76-E2DA-FD41-540A-811A47091C65}"/>
              </a:ext>
            </a:extLst>
          </p:cNvPr>
          <p:cNvSpPr>
            <a:spLocks noChangeArrowheads="1"/>
          </p:cNvSpPr>
          <p:nvPr/>
        </p:nvSpPr>
        <p:spPr bwMode="auto">
          <a:xfrm>
            <a:off x="1866900" y="2397783"/>
            <a:ext cx="135142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42" name="Rectangle 9">
            <a:extLst>
              <a:ext uri="{FF2B5EF4-FFF2-40B4-BE49-F238E27FC236}">
                <a16:creationId xmlns:a16="http://schemas.microsoft.com/office/drawing/2014/main" id="{B7A0BA07-ACDB-8914-2C5D-41BFAC1F8F2F}"/>
              </a:ext>
            </a:extLst>
          </p:cNvPr>
          <p:cNvSpPr>
            <a:spLocks noChangeArrowheads="1"/>
          </p:cNvSpPr>
          <p:nvPr/>
        </p:nvSpPr>
        <p:spPr bwMode="auto">
          <a:xfrm>
            <a:off x="5691883" y="5746410"/>
            <a:ext cx="1361380" cy="73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41874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left)">
                                      <p:cBhvr>
                                        <p:cTn id="8" dur="500"/>
                                        <p:tgtEl>
                                          <p:spTgt spid="22"/>
                                        </p:tgtEl>
                                      </p:cBhvr>
                                    </p:animEffect>
                                  </p:childTnLst>
                                </p:cTn>
                              </p:par>
                              <p:par>
                                <p:cTn id="9" presetID="17" presetClass="entr" presetSubtype="4" fill="hold" grpId="2"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ppt_h/2"/>
                                          </p:val>
                                        </p:tav>
                                        <p:tav tm="100000">
                                          <p:val>
                                            <p:strVal val="#ppt_y"/>
                                          </p:val>
                                        </p:tav>
                                      </p:tavLst>
                                    </p:anim>
                                    <p:anim calcmode="lin" valueType="num">
                                      <p:cBhvr>
                                        <p:cTn id="13" dur="500" fill="hold"/>
                                        <p:tgtEl>
                                          <p:spTgt spid="22"/>
                                        </p:tgtEl>
                                        <p:attrNameLst>
                                          <p:attrName>ppt_w</p:attrName>
                                        </p:attrNameLst>
                                      </p:cBhvr>
                                      <p:tavLst>
                                        <p:tav tm="0">
                                          <p:val>
                                            <p:strVal val="#ppt_w"/>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5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5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25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25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5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par>
                                <p:cTn id="53" presetID="42" presetClass="path" presetSubtype="0" accel="50000" decel="50000" fill="hold" grpId="2" nodeType="withEffect">
                                  <p:stCondLst>
                                    <p:cond delay="0"/>
                                  </p:stCondLst>
                                  <p:childTnLst>
                                    <p:animMotion origin="layout" path="M 3.05556E-6 1.85185E-6 L -0.11441 -0.1956 " pathEditMode="relative" rAng="0" ptsTypes="AA">
                                      <p:cBhvr>
                                        <p:cTn id="54" dur="2000" fill="hold"/>
                                        <p:tgtEl>
                                          <p:spTgt spid="23"/>
                                        </p:tgtEl>
                                        <p:attrNameLst>
                                          <p:attrName>ppt_x</p:attrName>
                                          <p:attrName>ppt_y</p:attrName>
                                        </p:attrNameLst>
                                      </p:cBhvr>
                                      <p:rCtr x="-5729" y="-9792"/>
                                    </p:animMotion>
                                  </p:childTnLst>
                                </p:cTn>
                              </p:par>
                              <p:par>
                                <p:cTn id="55" presetID="42" presetClass="path" presetSubtype="0" accel="50000" decel="50000" fill="hold" grpId="2" nodeType="withEffect">
                                  <p:stCondLst>
                                    <p:cond delay="0"/>
                                  </p:stCondLst>
                                  <p:childTnLst>
                                    <p:animMotion origin="layout" path="M 1.11111E-6 -2.96296E-6 L -0.24705 -0.00046 " pathEditMode="relative" rAng="0" ptsTypes="AA">
                                      <p:cBhvr>
                                        <p:cTn id="56" dur="2000" fill="hold"/>
                                        <p:tgtEl>
                                          <p:spTgt spid="24"/>
                                        </p:tgtEl>
                                        <p:attrNameLst>
                                          <p:attrName>ppt_x</p:attrName>
                                          <p:attrName>ppt_y</p:attrName>
                                        </p:attrNameLst>
                                      </p:cBhvr>
                                      <p:rCtr x="-12361" y="-23"/>
                                    </p:animMotion>
                                  </p:childTnLst>
                                </p:cTn>
                              </p:par>
                              <p:par>
                                <p:cTn id="57" presetID="42" presetClass="path" presetSubtype="0" accel="50000" decel="50000" fill="hold" grpId="2" nodeType="withEffect">
                                  <p:stCondLst>
                                    <p:cond delay="0"/>
                                  </p:stCondLst>
                                  <p:childTnLst>
                                    <p:animMotion origin="layout" path="M -4.72222E-6 1.85185E-6 L 0.55643 -0.09769 " pathEditMode="relative" rAng="0" ptsTypes="AA">
                                      <p:cBhvr>
                                        <p:cTn id="58" dur="2000" fill="hold"/>
                                        <p:tgtEl>
                                          <p:spTgt spid="25"/>
                                        </p:tgtEl>
                                        <p:attrNameLst>
                                          <p:attrName>ppt_x</p:attrName>
                                          <p:attrName>ppt_y</p:attrName>
                                        </p:attrNameLst>
                                      </p:cBhvr>
                                      <p:rCtr x="27812" y="-4884"/>
                                    </p:animMotion>
                                  </p:childTnLst>
                                </p:cTn>
                              </p:par>
                              <p:par>
                                <p:cTn id="59" presetID="42" presetClass="path" presetSubtype="0" accel="50000" decel="50000" fill="hold" grpId="2" nodeType="withEffect">
                                  <p:stCondLst>
                                    <p:cond delay="0"/>
                                  </p:stCondLst>
                                  <p:childTnLst>
                                    <p:animMotion origin="layout" path="M 4.44444E-6 -3.33333E-6 L -0.08403 -0.39352 " pathEditMode="relative" rAng="0" ptsTypes="AA">
                                      <p:cBhvr>
                                        <p:cTn id="60" dur="2000" fill="hold"/>
                                        <p:tgtEl>
                                          <p:spTgt spid="26"/>
                                        </p:tgtEl>
                                        <p:attrNameLst>
                                          <p:attrName>ppt_x</p:attrName>
                                          <p:attrName>ppt_y</p:attrName>
                                        </p:attrNameLst>
                                      </p:cBhvr>
                                      <p:rCtr x="-4201" y="-19676"/>
                                    </p:animMotion>
                                  </p:childTnLst>
                                </p:cTn>
                              </p:par>
                              <p:par>
                                <p:cTn id="61" presetID="42" presetClass="path" presetSubtype="0" accel="50000" decel="50000" fill="hold" grpId="2" nodeType="withEffect">
                                  <p:stCondLst>
                                    <p:cond delay="0"/>
                                  </p:stCondLst>
                                  <p:childTnLst>
                                    <p:animMotion origin="layout" path="M 3.88889E-6 -4.81481E-6 L 0.11267 -0.00046 " pathEditMode="relative" rAng="0" ptsTypes="AA">
                                      <p:cBhvr>
                                        <p:cTn id="62" dur="2000" fill="hold"/>
                                        <p:tgtEl>
                                          <p:spTgt spid="27"/>
                                        </p:tgtEl>
                                        <p:attrNameLst>
                                          <p:attrName>ppt_x</p:attrName>
                                          <p:attrName>ppt_y</p:attrName>
                                        </p:attrNameLst>
                                      </p:cBhvr>
                                      <p:rCtr x="5625" y="-23"/>
                                    </p:animMotion>
                                  </p:childTnLst>
                                </p:cTn>
                              </p:par>
                              <p:par>
                                <p:cTn id="63" presetID="42" presetClass="path" presetSubtype="0" accel="50000" decel="50000" fill="hold" grpId="2" nodeType="withEffect">
                                  <p:stCondLst>
                                    <p:cond delay="0"/>
                                  </p:stCondLst>
                                  <p:childTnLst>
                                    <p:animMotion origin="layout" path="M 1.94444E-6 -1.85185E-6 L -0.02066 0.00046 " pathEditMode="relative" rAng="0" ptsTypes="AA">
                                      <p:cBhvr>
                                        <p:cTn id="64" dur="2000" fill="hold"/>
                                        <p:tgtEl>
                                          <p:spTgt spid="28"/>
                                        </p:tgtEl>
                                        <p:attrNameLst>
                                          <p:attrName>ppt_x</p:attrName>
                                          <p:attrName>ppt_y</p:attrName>
                                        </p:attrNameLst>
                                      </p:cBhvr>
                                      <p:rCtr x="-1042" y="23"/>
                                    </p:animMotion>
                                  </p:childTnLst>
                                </p:cTn>
                              </p:par>
                              <p:par>
                                <p:cTn id="65" presetID="42" presetClass="path" presetSubtype="0" accel="50000" decel="50000" fill="hold" grpId="2" nodeType="withEffect">
                                  <p:stCondLst>
                                    <p:cond delay="0"/>
                                  </p:stCondLst>
                                  <p:childTnLst>
                                    <p:animMotion origin="layout" path="M 1.11111E-6 -3.33333E-6 L -0.73924 0.09792 " pathEditMode="relative" rAng="0" ptsTypes="AA">
                                      <p:cBhvr>
                                        <p:cTn id="66" dur="2000" fill="hold"/>
                                        <p:tgtEl>
                                          <p:spTgt spid="29"/>
                                        </p:tgtEl>
                                        <p:attrNameLst>
                                          <p:attrName>ppt_x</p:attrName>
                                          <p:attrName>ppt_y</p:attrName>
                                        </p:attrNameLst>
                                      </p:cBhvr>
                                      <p:rCtr x="-36962" y="4884"/>
                                    </p:animMotion>
                                  </p:childTnLst>
                                </p:cTn>
                              </p:par>
                              <p:par>
                                <p:cTn id="67" presetID="42" presetClass="path" presetSubtype="0" accel="50000" decel="50000" fill="hold" grpId="2" nodeType="withEffect">
                                  <p:stCondLst>
                                    <p:cond delay="0"/>
                                  </p:stCondLst>
                                  <p:childTnLst>
                                    <p:animMotion origin="layout" path="M 0 1.48148E-6 L 0.04948 0.00023 " pathEditMode="relative" rAng="0" ptsTypes="AA">
                                      <p:cBhvr>
                                        <p:cTn id="68" dur="2000" fill="hold"/>
                                        <p:tgtEl>
                                          <p:spTgt spid="30"/>
                                        </p:tgtEl>
                                        <p:attrNameLst>
                                          <p:attrName>ppt_x</p:attrName>
                                          <p:attrName>ppt_y</p:attrName>
                                        </p:attrNameLst>
                                      </p:cBhvr>
                                      <p:rCtr x="2465" y="0"/>
                                    </p:animMotion>
                                  </p:childTnLst>
                                </p:cTn>
                              </p:par>
                              <p:par>
                                <p:cTn id="69" presetID="42" presetClass="path" presetSubtype="0" accel="50000" decel="50000" fill="hold" grpId="2" nodeType="withEffect">
                                  <p:stCondLst>
                                    <p:cond delay="0"/>
                                  </p:stCondLst>
                                  <p:childTnLst>
                                    <p:animMotion origin="layout" path="M -2.77778E-7 4.81481E-6 L 0.00868 0.00046 " pathEditMode="relative" rAng="0" ptsTypes="AA">
                                      <p:cBhvr>
                                        <p:cTn id="70" dur="2000" fill="hold"/>
                                        <p:tgtEl>
                                          <p:spTgt spid="31"/>
                                        </p:tgtEl>
                                        <p:attrNameLst>
                                          <p:attrName>ppt_x</p:attrName>
                                          <p:attrName>ppt_y</p:attrName>
                                        </p:attrNameLst>
                                      </p:cBhvr>
                                      <p:rCtr x="434" y="23"/>
                                    </p:animMotion>
                                  </p:childTnLst>
                                </p:cTn>
                              </p:par>
                              <p:par>
                                <p:cTn id="71" presetID="42" presetClass="path" presetSubtype="0" accel="50000" decel="50000" fill="hold" grpId="2" nodeType="withEffect">
                                  <p:stCondLst>
                                    <p:cond delay="0"/>
                                  </p:stCondLst>
                                  <p:childTnLst>
                                    <p:animMotion origin="layout" path="M -2.77778E-7 -1.85185E-6 L 0.05868 0.09815 " pathEditMode="relative" rAng="0" ptsTypes="AA">
                                      <p:cBhvr>
                                        <p:cTn id="72" dur="2000" fill="hold"/>
                                        <p:tgtEl>
                                          <p:spTgt spid="32"/>
                                        </p:tgtEl>
                                        <p:attrNameLst>
                                          <p:attrName>ppt_x</p:attrName>
                                          <p:attrName>ppt_y</p:attrName>
                                        </p:attrNameLst>
                                      </p:cBhvr>
                                      <p:rCtr x="2934" y="4907"/>
                                    </p:animMotion>
                                  </p:childTnLst>
                                </p:cTn>
                              </p:par>
                              <p:par>
                                <p:cTn id="73" presetID="42" presetClass="path" presetSubtype="0" accel="50000" decel="50000" fill="hold" grpId="2" nodeType="withEffect">
                                  <p:stCondLst>
                                    <p:cond delay="0"/>
                                  </p:stCondLst>
                                  <p:childTnLst>
                                    <p:animMotion origin="layout" path="M 3.88889E-6 -3.7037E-7 L -0.42361 0.19583 " pathEditMode="relative" rAng="0" ptsTypes="AA">
                                      <p:cBhvr>
                                        <p:cTn id="74" dur="2000" fill="hold"/>
                                        <p:tgtEl>
                                          <p:spTgt spid="33"/>
                                        </p:tgtEl>
                                        <p:attrNameLst>
                                          <p:attrName>ppt_x</p:attrName>
                                          <p:attrName>ppt_y</p:attrName>
                                        </p:attrNameLst>
                                      </p:cBhvr>
                                      <p:rCtr x="-21181" y="9792"/>
                                    </p:animMotion>
                                  </p:childTnLst>
                                </p:cTn>
                              </p:par>
                              <p:par>
                                <p:cTn id="75" presetID="42" presetClass="path" presetSubtype="0" accel="50000" decel="50000" fill="hold" grpId="2" nodeType="withEffect">
                                  <p:stCondLst>
                                    <p:cond delay="0"/>
                                  </p:stCondLst>
                                  <p:childTnLst>
                                    <p:animMotion origin="layout" path="M 4.44444E-6 1.48148E-6 L 0.33559 0.09792 " pathEditMode="relative" rAng="0" ptsTypes="AA">
                                      <p:cBhvr>
                                        <p:cTn id="76" dur="2000" fill="hold"/>
                                        <p:tgtEl>
                                          <p:spTgt spid="34"/>
                                        </p:tgtEl>
                                        <p:attrNameLst>
                                          <p:attrName>ppt_x</p:attrName>
                                          <p:attrName>ppt_y</p:attrName>
                                        </p:attrNameLst>
                                      </p:cBhvr>
                                      <p:rCtr x="16771" y="4884"/>
                                    </p:animMotion>
                                  </p:childTnLst>
                                </p:cTn>
                              </p:par>
                              <p:par>
                                <p:cTn id="77" presetID="10" presetClass="exit" presetSubtype="0" fill="hold" grpId="1" nodeType="withEffect">
                                  <p:stCondLst>
                                    <p:cond delay="0"/>
                                  </p:stCondLst>
                                  <p:childTnLst>
                                    <p:animEffect transition="out" filter="fade">
                                      <p:cBhvr>
                                        <p:cTn id="78" dur="1250"/>
                                        <p:tgtEl>
                                          <p:spTgt spid="22"/>
                                        </p:tgtEl>
                                      </p:cBhvr>
                                    </p:animEffect>
                                    <p:set>
                                      <p:cBhvr>
                                        <p:cTn id="79" dur="1" fill="hold">
                                          <p:stCondLst>
                                            <p:cond delay="1249"/>
                                          </p:stCondLst>
                                        </p:cTn>
                                        <p:tgtEl>
                                          <p:spTgt spid="22"/>
                                        </p:tgtEl>
                                        <p:attrNameLst>
                                          <p:attrName>style.visibility</p:attrName>
                                        </p:attrNameLst>
                                      </p:cBhvr>
                                      <p:to>
                                        <p:strVal val="hidden"/>
                                      </p:to>
                                    </p:se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250"/>
                                        <p:tgtEl>
                                          <p:spTgt spid="21"/>
                                        </p:tgtEl>
                                      </p:cBhvr>
                                    </p:animEffect>
                                  </p:childTnLst>
                                </p:cTn>
                              </p:par>
                              <p:par>
                                <p:cTn id="84" presetID="10" presetClass="exit" presetSubtype="0" fill="hold" grpId="1" nodeType="withEffect">
                                  <p:stCondLst>
                                    <p:cond delay="0"/>
                                  </p:stCondLst>
                                  <p:childTnLst>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9"/>
                                        </p:tgtEl>
                                      </p:cBhvr>
                                    </p:animEffect>
                                    <p:set>
                                      <p:cBhvr>
                                        <p:cTn id="104" dur="1" fill="hold">
                                          <p:stCondLst>
                                            <p:cond delay="499"/>
                                          </p:stCondLst>
                                        </p:cTn>
                                        <p:tgtEl>
                                          <p:spTgt spid="29"/>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2"/>
                                        </p:tgtEl>
                                      </p:cBhvr>
                                    </p:animEffect>
                                    <p:set>
                                      <p:cBhvr>
                                        <p:cTn id="113" dur="1" fill="hold">
                                          <p:stCondLst>
                                            <p:cond delay="499"/>
                                          </p:stCondLst>
                                        </p:cTn>
                                        <p:tgtEl>
                                          <p:spTgt spid="32"/>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childTnLst>
                          </p:cTn>
                        </p:par>
                        <p:par>
                          <p:cTn id="120" fill="hold">
                            <p:stCondLst>
                              <p:cond delay="2500"/>
                            </p:stCondLst>
                            <p:childTnLst>
                              <p:par>
                                <p:cTn id="121" presetID="22" presetClass="entr" presetSubtype="1"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up)">
                                      <p:cBhvr>
                                        <p:cTn id="123" dur="500"/>
                                        <p:tgtEl>
                                          <p:spTgt spid="35"/>
                                        </p:tgtEl>
                                      </p:cBhvr>
                                    </p:animEffect>
                                  </p:childTnLst>
                                </p:cTn>
                              </p:par>
                            </p:childTnLst>
                          </p:cTn>
                        </p:par>
                      </p:childTnLst>
                    </p:cTn>
                  </p:par>
                  <p:par>
                    <p:cTn id="124" fill="hold">
                      <p:stCondLst>
                        <p:cond delay="indefinite"/>
                      </p:stCondLst>
                      <p:childTnLst>
                        <p:par>
                          <p:cTn id="125" fill="hold">
                            <p:stCondLst>
                              <p:cond delay="0"/>
                            </p:stCondLst>
                            <p:childTnLst>
                              <p:par>
                                <p:cTn id="126" presetID="18" presetClass="entr" presetSubtype="12" fill="hold" grpId="0" nodeType="click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strips(downLeft)">
                                      <p:cBhvr>
                                        <p:cTn id="128" dur="500"/>
                                        <p:tgtEl>
                                          <p:spTgt spid="36"/>
                                        </p:tgtEl>
                                      </p:cBhvr>
                                    </p:animEffect>
                                  </p:childTnLst>
                                </p:cTn>
                              </p:par>
                              <p:par>
                                <p:cTn id="129" presetID="18" presetClass="entr" presetSubtype="6" fill="hold" grpId="0" nodeType="with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strips(downRight)">
                                      <p:cBhvr>
                                        <p:cTn id="131" dur="500"/>
                                        <p:tgtEl>
                                          <p:spTgt spid="37"/>
                                        </p:tgtEl>
                                      </p:cBhvr>
                                    </p:animEffect>
                                  </p:childTnLst>
                                </p:cTn>
                              </p:par>
                            </p:childTnLst>
                          </p:cTn>
                        </p:par>
                        <p:par>
                          <p:cTn id="132" fill="hold">
                            <p:stCondLst>
                              <p:cond delay="500"/>
                            </p:stCondLst>
                            <p:childTnLst>
                              <p:par>
                                <p:cTn id="133" presetID="22" presetClass="entr" presetSubtype="4" fill="hold" grpId="0" nodeType="after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wipe(down)">
                                      <p:cBhvr>
                                        <p:cTn id="135" dur="500"/>
                                        <p:tgtEl>
                                          <p:spTgt spid="38"/>
                                        </p:tgtEl>
                                      </p:cBhvr>
                                    </p:animEffect>
                                  </p:childTnLst>
                                </p:cTn>
                              </p:par>
                            </p:childTnLst>
                          </p:cTn>
                        </p:par>
                      </p:childTnLst>
                    </p:cTn>
                  </p:par>
                  <p:par>
                    <p:cTn id="136" fill="hold">
                      <p:stCondLst>
                        <p:cond delay="indefinite"/>
                      </p:stCondLst>
                      <p:childTnLst>
                        <p:par>
                          <p:cTn id="137" fill="hold">
                            <p:stCondLst>
                              <p:cond delay="0"/>
                            </p:stCondLst>
                            <p:childTnLst>
                              <p:par>
                                <p:cTn id="138" presetID="8" presetClass="emph" presetSubtype="0" fill="hold" grpId="1" nodeType="clickEffect">
                                  <p:stCondLst>
                                    <p:cond delay="0"/>
                                  </p:stCondLst>
                                  <p:childTnLst>
                                    <p:animRot by="-5400000">
                                      <p:cBhvr>
                                        <p:cTn id="139" dur="1000" fill="hold"/>
                                        <p:tgtEl>
                                          <p:spTgt spid="36"/>
                                        </p:tgtEl>
                                        <p:attrNameLst>
                                          <p:attrName>r</p:attrName>
                                        </p:attrNameLst>
                                      </p:cBhvr>
                                    </p:animRot>
                                  </p:childTnLst>
                                </p:cTn>
                              </p:par>
                              <p:par>
                                <p:cTn id="140" presetID="8" presetClass="emph" presetSubtype="0" fill="hold" grpId="1" nodeType="withEffect">
                                  <p:stCondLst>
                                    <p:cond delay="0"/>
                                  </p:stCondLst>
                                  <p:childTnLst>
                                    <p:animRot by="5400000">
                                      <p:cBhvr>
                                        <p:cTn id="141" dur="1000" fill="hold"/>
                                        <p:tgtEl>
                                          <p:spTgt spid="37"/>
                                        </p:tgtEl>
                                        <p:attrNameLst>
                                          <p:attrName>r</p:attrName>
                                        </p:attrNameLst>
                                      </p:cBhvr>
                                    </p:animRot>
                                  </p:childTnLst>
                                </p:cTn>
                              </p:par>
                              <p:par>
                                <p:cTn id="142" presetID="42" presetClass="path" presetSubtype="0" accel="50000" decel="50000" fill="hold" grpId="2" nodeType="withEffect">
                                  <p:stCondLst>
                                    <p:cond delay="0"/>
                                  </p:stCondLst>
                                  <p:childTnLst>
                                    <p:animMotion origin="layout" path="M 5E-6 3.7037E-6 L -0.14237 0.00139 " pathEditMode="relative" rAng="0" ptsTypes="AA">
                                      <p:cBhvr>
                                        <p:cTn id="143" dur="1000" fill="hold"/>
                                        <p:tgtEl>
                                          <p:spTgt spid="36"/>
                                        </p:tgtEl>
                                        <p:attrNameLst>
                                          <p:attrName>ppt_x</p:attrName>
                                          <p:attrName>ppt_y</p:attrName>
                                        </p:attrNameLst>
                                      </p:cBhvr>
                                      <p:rCtr x="-7118" y="69"/>
                                    </p:animMotion>
                                  </p:childTnLst>
                                </p:cTn>
                              </p:par>
                              <p:par>
                                <p:cTn id="144" presetID="42" presetClass="path" presetSubtype="0" accel="50000" decel="50000" fill="hold" grpId="2" nodeType="withEffect">
                                  <p:stCondLst>
                                    <p:cond delay="0"/>
                                  </p:stCondLst>
                                  <p:childTnLst>
                                    <p:animMotion origin="layout" path="M -4.16667E-6 -1.11111E-6 L 0.13264 -0.0037 " pathEditMode="relative" rAng="0" ptsTypes="AA">
                                      <p:cBhvr>
                                        <p:cTn id="145" dur="1000" fill="hold"/>
                                        <p:tgtEl>
                                          <p:spTgt spid="37"/>
                                        </p:tgtEl>
                                        <p:attrNameLst>
                                          <p:attrName>ppt_x</p:attrName>
                                          <p:attrName>ppt_y</p:attrName>
                                        </p:attrNameLst>
                                      </p:cBhvr>
                                      <p:rCtr x="6632" y="-185"/>
                                    </p:animMotion>
                                  </p:childTnLst>
                                </p:cTn>
                              </p:par>
                            </p:childTnLst>
                          </p:cTn>
                        </p:par>
                        <p:par>
                          <p:cTn id="146" fill="hold">
                            <p:stCondLst>
                              <p:cond delay="1000"/>
                            </p:stCondLst>
                            <p:childTnLst>
                              <p:par>
                                <p:cTn id="147" presetID="22" presetClass="entr" presetSubtype="4" fill="hold" grpId="0" nodeType="after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wipe(down)">
                                      <p:cBhvr>
                                        <p:cTn id="149" dur="500"/>
                                        <p:tgtEl>
                                          <p:spTgt spid="39"/>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wipe(down)">
                                      <p:cBhvr>
                                        <p:cTn id="152" dur="500"/>
                                        <p:tgtEl>
                                          <p:spTgt spid="40"/>
                                        </p:tgtEl>
                                      </p:cBhvr>
                                    </p:animEffect>
                                  </p:childTnLst>
                                </p:cTn>
                              </p:par>
                            </p:childTnLst>
                          </p:cTn>
                        </p:par>
                      </p:childTnLst>
                    </p:cTn>
                  </p:par>
                  <p:par>
                    <p:cTn id="153" fill="hold">
                      <p:stCondLst>
                        <p:cond delay="indefinite"/>
                      </p:stCondLst>
                      <p:childTnLst>
                        <p:par>
                          <p:cTn id="154" fill="hold">
                            <p:stCondLst>
                              <p:cond delay="0"/>
                            </p:stCondLst>
                            <p:childTnLst>
                              <p:par>
                                <p:cTn id="155" presetID="0" presetClass="entr" presetSubtype="0" fill="hold" grpId="0" nodeType="clickEffect">
                                  <p:stCondLst>
                                    <p:cond delay="0"/>
                                  </p:stCondLst>
                                  <p:iterate type="lt">
                                    <p:tmPct val="10000"/>
                                  </p:iterate>
                                  <p:childTnLst>
                                    <p:set>
                                      <p:cBhvr>
                                        <p:cTn id="156" dur="1" fill="hold">
                                          <p:stCondLst>
                                            <p:cond delay="0"/>
                                          </p:stCondLst>
                                        </p:cTn>
                                        <p:tgtEl>
                                          <p:spTgt spid="41"/>
                                        </p:tgtEl>
                                        <p:attrNameLst>
                                          <p:attrName>style.visibility</p:attrName>
                                        </p:attrNameLst>
                                      </p:cBhvr>
                                      <p:to>
                                        <p:strVal val="visible"/>
                                      </p:to>
                                    </p:set>
                                    <p:animEffect transition="in" filter="dissolve">
                                      <p:cBhvr>
                                        <p:cTn id="157" dur="500">
                                          <p:stCondLst>
                                            <p:cond delay="0"/>
                                          </p:stCondLst>
                                        </p:cTn>
                                        <p:tgtEl>
                                          <p:spTgt spid="41"/>
                                        </p:tgtEl>
                                      </p:cBhvr>
                                    </p:animEffect>
                                    <p:anim to="" calcmode="lin" valueType="num">
                                      <p:cBhvr>
                                        <p:cTn id="158" dur="500" fill="hold">
                                          <p:stCondLst>
                                            <p:cond delay="0"/>
                                          </p:stCondLst>
                                        </p:cTn>
                                        <p:tgtEl>
                                          <p:spTgt spid="41"/>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41"/>
                                        </p:tgtEl>
                                        <p:attrNameLst>
                                          <p:attrName>ppt_h</p:attrName>
                                        </p:attrNameLst>
                                      </p:cBhvr>
                                      <p:tavLst>
                                        <p:tav tm="0">
                                          <p:val>
                                            <p:strVal val="#ppt_h*4"/>
                                          </p:val>
                                        </p:tav>
                                        <p:tav tm="100000">
                                          <p:val>
                                            <p:strVal val="#ppt_h"/>
                                          </p:val>
                                        </p:tav>
                                      </p:tavLst>
                                    </p:anim>
                                  </p:childTnLst>
                                </p:cTn>
                              </p:par>
                            </p:childTnLst>
                          </p:cTn>
                        </p:par>
                        <p:par>
                          <p:cTn id="160" fill="hold">
                            <p:stCondLst>
                              <p:cond delay="600"/>
                            </p:stCondLst>
                            <p:childTnLst>
                              <p:par>
                                <p:cTn id="161" presetID="26" presetClass="emph" presetSubtype="0" fill="hold" grpId="1" nodeType="afterEffect">
                                  <p:stCondLst>
                                    <p:cond delay="0"/>
                                  </p:stCondLst>
                                  <p:iterate type="lt">
                                    <p:tmPct val="0"/>
                                  </p:iterate>
                                  <p:childTnLst>
                                    <p:animEffect transition="out" filter="fade">
                                      <p:cBhvr>
                                        <p:cTn id="162" dur="500" tmFilter="0, 0; .2, .5; .8, .5; 1, 0"/>
                                        <p:tgtEl>
                                          <p:spTgt spid="41"/>
                                        </p:tgtEl>
                                      </p:cBhvr>
                                    </p:animEffect>
                                    <p:animScale>
                                      <p:cBhvr>
                                        <p:cTn id="163" dur="250" autoRev="1" fill="hold"/>
                                        <p:tgtEl>
                                          <p:spTgt spid="41"/>
                                        </p:tgtEl>
                                      </p:cBhvr>
                                      <p:by x="105000" y="105000"/>
                                    </p:animScale>
                                  </p:childTnLst>
                                </p:cTn>
                              </p:par>
                              <p:par>
                                <p:cTn id="164" presetID="0" presetClass="entr" presetSubtype="0" fill="hold" grpId="0" nodeType="withEffect">
                                  <p:stCondLst>
                                    <p:cond delay="0"/>
                                  </p:stCondLst>
                                  <p:iterate type="lt">
                                    <p:tmPct val="10000"/>
                                  </p:iterate>
                                  <p:childTnLst>
                                    <p:set>
                                      <p:cBhvr>
                                        <p:cTn id="165" dur="1" fill="hold">
                                          <p:stCondLst>
                                            <p:cond delay="0"/>
                                          </p:stCondLst>
                                        </p:cTn>
                                        <p:tgtEl>
                                          <p:spTgt spid="42"/>
                                        </p:tgtEl>
                                        <p:attrNameLst>
                                          <p:attrName>style.visibility</p:attrName>
                                        </p:attrNameLst>
                                      </p:cBhvr>
                                      <p:to>
                                        <p:strVal val="visible"/>
                                      </p:to>
                                    </p:set>
                                    <p:animEffect transition="in" filter="dissolve">
                                      <p:cBhvr>
                                        <p:cTn id="166" dur="500">
                                          <p:stCondLst>
                                            <p:cond delay="0"/>
                                          </p:stCondLst>
                                        </p:cTn>
                                        <p:tgtEl>
                                          <p:spTgt spid="42"/>
                                        </p:tgtEl>
                                      </p:cBhvr>
                                    </p:animEffect>
                                    <p:anim to="" calcmode="lin" valueType="num">
                                      <p:cBhvr>
                                        <p:cTn id="167" dur="500" fill="hold">
                                          <p:stCondLst>
                                            <p:cond delay="0"/>
                                          </p:stCondLst>
                                        </p:cTn>
                                        <p:tgtEl>
                                          <p:spTgt spid="42"/>
                                        </p:tgtEl>
                                        <p:attrNameLst>
                                          <p:attrName>ppt_w</p:attrName>
                                        </p:attrNameLst>
                                      </p:cBhvr>
                                      <p:tavLst>
                                        <p:tav tm="0">
                                          <p:val>
                                            <p:strVal val="#ppt_w*4"/>
                                          </p:val>
                                        </p:tav>
                                        <p:tav tm="100000">
                                          <p:val>
                                            <p:strVal val="#ppt_w"/>
                                          </p:val>
                                        </p:tav>
                                      </p:tavLst>
                                    </p:anim>
                                    <p:anim to="" calcmode="lin" valueType="num">
                                      <p:cBhvr>
                                        <p:cTn id="168" dur="500" fill="hold">
                                          <p:stCondLst>
                                            <p:cond delay="0"/>
                                          </p:stCondLst>
                                        </p:cTn>
                                        <p:tgtEl>
                                          <p:spTgt spid="42"/>
                                        </p:tgtEl>
                                        <p:attrNameLst>
                                          <p:attrName>ppt_h</p:attrName>
                                        </p:attrNameLst>
                                      </p:cBhvr>
                                      <p:tavLst>
                                        <p:tav tm="0">
                                          <p:val>
                                            <p:strVal val="#ppt_h*4"/>
                                          </p:val>
                                        </p:tav>
                                        <p:tav tm="100000">
                                          <p:val>
                                            <p:strVal val="#ppt_h"/>
                                          </p:val>
                                        </p:tav>
                                      </p:tavLst>
                                    </p:anim>
                                  </p:childTnLst>
                                </p:cTn>
                              </p:par>
                            </p:childTnLst>
                          </p:cTn>
                        </p:par>
                        <p:par>
                          <p:cTn id="169" fill="hold">
                            <p:stCondLst>
                              <p:cond delay="1200"/>
                            </p:stCondLst>
                            <p:childTnLst>
                              <p:par>
                                <p:cTn id="170" presetID="26" presetClass="emph" presetSubtype="0" fill="hold" grpId="1" nodeType="afterEffect">
                                  <p:stCondLst>
                                    <p:cond delay="0"/>
                                  </p:stCondLst>
                                  <p:iterate type="lt">
                                    <p:tmPct val="0"/>
                                  </p:iterate>
                                  <p:childTnLst>
                                    <p:animEffect transition="out" filter="fade">
                                      <p:cBhvr>
                                        <p:cTn id="171" dur="500" tmFilter="0, 0; .2, .5; .8, .5; 1, 0"/>
                                        <p:tgtEl>
                                          <p:spTgt spid="42"/>
                                        </p:tgtEl>
                                      </p:cBhvr>
                                    </p:animEffect>
                                    <p:animScale>
                                      <p:cBhvr>
                                        <p:cTn id="172"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6" grpId="0"/>
      <p:bldP spid="36" grpId="1"/>
      <p:bldP spid="36" grpId="2"/>
      <p:bldP spid="37" grpId="0"/>
      <p:bldP spid="37" grpId="1"/>
      <p:bldP spid="37" grpId="2"/>
      <p:bldP spid="38" grpId="0"/>
      <p:bldP spid="39" grpId="0"/>
      <p:bldP spid="40" grpId="0"/>
      <p:bldP spid="41" grpId="0"/>
      <p:bldP spid="41" grpId="1"/>
      <p:bldP spid="42" grpId="0"/>
      <p:bldP spid="4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broken heart; a drawing of a heart on a cracked wall. ">
            <a:extLst>
              <a:ext uri="{FF2B5EF4-FFF2-40B4-BE49-F238E27FC236}">
                <a16:creationId xmlns:a16="http://schemas.microsoft.com/office/drawing/2014/main" id="{48CB8EB7-4DBE-71DE-B45D-6773282C90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
            <a:ext cx="2286000" cy="19665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5">
            <a:extLst>
              <a:ext uri="{FF2B5EF4-FFF2-40B4-BE49-F238E27FC236}">
                <a16:creationId xmlns:a16="http://schemas.microsoft.com/office/drawing/2014/main" id="{792B4BB5-C3C2-E86D-29D1-9533372C6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698" y="0"/>
            <a:ext cx="2304001" cy="1966586"/>
          </a:xfrm>
          <a:prstGeom prst="rect">
            <a:avLst/>
          </a:prstGeom>
        </p:spPr>
      </p:pic>
      <p:pic>
        <p:nvPicPr>
          <p:cNvPr id="4" name="Picture 23">
            <a:extLst>
              <a:ext uri="{FF2B5EF4-FFF2-40B4-BE49-F238E27FC236}">
                <a16:creationId xmlns:a16="http://schemas.microsoft.com/office/drawing/2014/main" id="{71852FCC-6D24-CC8A-0C6E-1BFD435490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333"/>
          <a:stretch/>
        </p:blipFill>
        <p:spPr>
          <a:xfrm>
            <a:off x="4576404" y="0"/>
            <a:ext cx="2286000" cy="1966586"/>
          </a:xfrm>
          <a:prstGeom prst="rect">
            <a:avLst/>
          </a:prstGeom>
        </p:spPr>
      </p:pic>
      <p:pic>
        <p:nvPicPr>
          <p:cNvPr id="5" name="Picture 26">
            <a:extLst>
              <a:ext uri="{FF2B5EF4-FFF2-40B4-BE49-F238E27FC236}">
                <a16:creationId xmlns:a16="http://schemas.microsoft.com/office/drawing/2014/main" id="{266E48AC-9CD1-1207-D054-720C4AF3EE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589"/>
          <a:stretch/>
        </p:blipFill>
        <p:spPr>
          <a:xfrm>
            <a:off x="3661120" y="1955640"/>
            <a:ext cx="1828800" cy="1668270"/>
          </a:xfrm>
          <a:prstGeom prst="rect">
            <a:avLst/>
          </a:prstGeom>
        </p:spPr>
      </p:pic>
      <p:pic>
        <p:nvPicPr>
          <p:cNvPr id="6" name="Picture 18">
            <a:extLst>
              <a:ext uri="{FF2B5EF4-FFF2-40B4-BE49-F238E27FC236}">
                <a16:creationId xmlns:a16="http://schemas.microsoft.com/office/drawing/2014/main" id="{7D70B976-1E51-8F86-9086-73BE4325F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63902"/>
            <a:ext cx="1828800" cy="1659052"/>
          </a:xfrm>
          <a:prstGeom prst="rect">
            <a:avLst/>
          </a:prstGeom>
        </p:spPr>
      </p:pic>
      <p:pic>
        <p:nvPicPr>
          <p:cNvPr id="7" name="Picture 2" descr="Hey, Wash Your Hearts! – Faith Encouraged">
            <a:extLst>
              <a:ext uri="{FF2B5EF4-FFF2-40B4-BE49-F238E27FC236}">
                <a16:creationId xmlns:a16="http://schemas.microsoft.com/office/drawing/2014/main" id="{B086A18C-BBF0-DEE2-8438-CBFEE02D70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3588" y="3634243"/>
            <a:ext cx="1828800" cy="1537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8923EA59-D024-32C0-8882-8FEEEBBE67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9214" y="3609642"/>
            <a:ext cx="1844786" cy="1560298"/>
          </a:xfrm>
          <a:prstGeom prst="rect">
            <a:avLst/>
          </a:prstGeom>
        </p:spPr>
      </p:pic>
      <p:pic>
        <p:nvPicPr>
          <p:cNvPr id="9" name="Picture 3">
            <a:extLst>
              <a:ext uri="{FF2B5EF4-FFF2-40B4-BE49-F238E27FC236}">
                <a16:creationId xmlns:a16="http://schemas.microsoft.com/office/drawing/2014/main" id="{E3CA8A1E-1D3A-DF9C-6362-B2A94B842A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5036"/>
          <a:stretch/>
        </p:blipFill>
        <p:spPr>
          <a:xfrm>
            <a:off x="1828385" y="1955639"/>
            <a:ext cx="1828800" cy="1668272"/>
          </a:xfrm>
          <a:prstGeom prst="rect">
            <a:avLst/>
          </a:prstGeom>
        </p:spPr>
      </p:pic>
      <p:pic>
        <p:nvPicPr>
          <p:cNvPr id="10" name="Picture 15">
            <a:extLst>
              <a:ext uri="{FF2B5EF4-FFF2-40B4-BE49-F238E27FC236}">
                <a16:creationId xmlns:a16="http://schemas.microsoft.com/office/drawing/2014/main" id="{A2A8C766-2B23-35AC-D24C-DC2BEDC281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8000" y="-1"/>
            <a:ext cx="2286000" cy="1957138"/>
          </a:xfrm>
          <a:prstGeom prst="rect">
            <a:avLst/>
          </a:prstGeom>
        </p:spPr>
      </p:pic>
      <p:pic>
        <p:nvPicPr>
          <p:cNvPr id="11" name="Picture 8">
            <a:extLst>
              <a:ext uri="{FF2B5EF4-FFF2-40B4-BE49-F238E27FC236}">
                <a16:creationId xmlns:a16="http://schemas.microsoft.com/office/drawing/2014/main" id="{088AD877-7F83-EFE1-B92B-DA2FA33D83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5200" y="1942931"/>
            <a:ext cx="1828800" cy="1682450"/>
          </a:xfrm>
          <a:prstGeom prst="rect">
            <a:avLst/>
          </a:prstGeom>
        </p:spPr>
      </p:pic>
      <p:pic>
        <p:nvPicPr>
          <p:cNvPr id="12" name="Picture 7">
            <a:extLst>
              <a:ext uri="{FF2B5EF4-FFF2-40B4-BE49-F238E27FC236}">
                <a16:creationId xmlns:a16="http://schemas.microsoft.com/office/drawing/2014/main" id="{66D00AE0-0F3A-1D30-7671-254666C7645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21" r="5374"/>
          <a:stretch/>
        </p:blipFill>
        <p:spPr>
          <a:xfrm>
            <a:off x="5466962" y="1941764"/>
            <a:ext cx="1912182" cy="1683751"/>
          </a:xfrm>
          <a:prstGeom prst="rect">
            <a:avLst/>
          </a:prstGeom>
        </p:spPr>
      </p:pic>
      <p:pic>
        <p:nvPicPr>
          <p:cNvPr id="13" name="Picture 26">
            <a:extLst>
              <a:ext uri="{FF2B5EF4-FFF2-40B4-BE49-F238E27FC236}">
                <a16:creationId xmlns:a16="http://schemas.microsoft.com/office/drawing/2014/main" id="{26F56305-AE11-A9D0-1D3D-017FF21F70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619233"/>
            <a:ext cx="1828800" cy="1546875"/>
          </a:xfrm>
          <a:prstGeom prst="rect">
            <a:avLst/>
          </a:prstGeom>
        </p:spPr>
      </p:pic>
      <p:pic>
        <p:nvPicPr>
          <p:cNvPr id="14" name="Picture 20">
            <a:extLst>
              <a:ext uri="{FF2B5EF4-FFF2-40B4-BE49-F238E27FC236}">
                <a16:creationId xmlns:a16="http://schemas.microsoft.com/office/drawing/2014/main" id="{D5376BA4-3E77-4617-62DF-24F8880EBF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22406" y="5165558"/>
            <a:ext cx="1828800" cy="1692442"/>
          </a:xfrm>
          <a:prstGeom prst="rect">
            <a:avLst/>
          </a:prstGeom>
        </p:spPr>
      </p:pic>
      <p:pic>
        <p:nvPicPr>
          <p:cNvPr id="15" name="Picture 2" descr="L.E.G.A.C.Y on Twitter: &quot;What Moves Your Heart - When we begin following  Jesus Christ, he shapes for us new hearts—just as God promised for Israel:  “I will give you a new heart,">
            <a:extLst>
              <a:ext uri="{FF2B5EF4-FFF2-40B4-BE49-F238E27FC236}">
                <a16:creationId xmlns:a16="http://schemas.microsoft.com/office/drawing/2014/main" id="{BA4C8EDB-D444-9BF7-FBA1-AB19F46F867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245"/>
          <a:stretch/>
        </p:blipFill>
        <p:spPr bwMode="auto">
          <a:xfrm>
            <a:off x="0" y="5165558"/>
            <a:ext cx="1828800" cy="16924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7">
            <a:extLst>
              <a:ext uri="{FF2B5EF4-FFF2-40B4-BE49-F238E27FC236}">
                <a16:creationId xmlns:a16="http://schemas.microsoft.com/office/drawing/2014/main" id="{B1F62596-8810-3D3B-FA6D-111EC47ECBC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6645"/>
          <a:stretch/>
        </p:blipFill>
        <p:spPr>
          <a:xfrm>
            <a:off x="5490069" y="5165558"/>
            <a:ext cx="1828800" cy="1692442"/>
          </a:xfrm>
          <a:prstGeom prst="rect">
            <a:avLst/>
          </a:prstGeom>
        </p:spPr>
      </p:pic>
      <p:pic>
        <p:nvPicPr>
          <p:cNvPr id="17" name="Picture 3071">
            <a:extLst>
              <a:ext uri="{FF2B5EF4-FFF2-40B4-BE49-F238E27FC236}">
                <a16:creationId xmlns:a16="http://schemas.microsoft.com/office/drawing/2014/main" id="{C6D6B23E-8412-AEB3-B97E-D9EA6735C85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27900" y="5165558"/>
            <a:ext cx="1816100" cy="1692442"/>
          </a:xfrm>
          <a:prstGeom prst="rect">
            <a:avLst/>
          </a:prstGeom>
        </p:spPr>
      </p:pic>
      <p:pic>
        <p:nvPicPr>
          <p:cNvPr id="18" name="Picture 1">
            <a:extLst>
              <a:ext uri="{FF2B5EF4-FFF2-40B4-BE49-F238E27FC236}">
                <a16:creationId xmlns:a16="http://schemas.microsoft.com/office/drawing/2014/main" id="{7580B8EA-8782-4CA1-1C63-F7812442418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8380" y="3616036"/>
            <a:ext cx="1828800" cy="1549520"/>
          </a:xfrm>
          <a:prstGeom prst="rect">
            <a:avLst/>
          </a:prstGeom>
        </p:spPr>
      </p:pic>
      <p:pic>
        <p:nvPicPr>
          <p:cNvPr id="20" name="Picture 16">
            <a:extLst>
              <a:ext uri="{FF2B5EF4-FFF2-40B4-BE49-F238E27FC236}">
                <a16:creationId xmlns:a16="http://schemas.microsoft.com/office/drawing/2014/main" id="{37863242-BC48-690C-50E5-A11E19E8633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5603" y="3619234"/>
            <a:ext cx="1828799" cy="1545226"/>
          </a:xfrm>
          <a:prstGeom prst="rect">
            <a:avLst/>
          </a:prstGeom>
        </p:spPr>
      </p:pic>
      <p:pic>
        <p:nvPicPr>
          <p:cNvPr id="19" name="Picture 19">
            <a:extLst>
              <a:ext uri="{FF2B5EF4-FFF2-40B4-BE49-F238E27FC236}">
                <a16:creationId xmlns:a16="http://schemas.microsoft.com/office/drawing/2014/main" id="{02E364E8-5EF1-95EB-8BC9-EE21F00E321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34731" y="5165558"/>
            <a:ext cx="1855901" cy="1692442"/>
          </a:xfrm>
          <a:prstGeom prst="rect">
            <a:avLst/>
          </a:prstGeom>
        </p:spPr>
      </p:pic>
    </p:spTree>
    <p:extLst>
      <p:ext uri="{BB962C8B-B14F-4D97-AF65-F5344CB8AC3E}">
        <p14:creationId xmlns:p14="http://schemas.microsoft.com/office/powerpoint/2010/main" val="302591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61833-2818-9868-C9A3-7199553A8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Take heed to not have heavy hearts of earthly cares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forget God remembers all wicked acts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knows all hearts in how and what they desire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love of money pierces a heart of sorrows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Prayer is essential in requesting His forgiveness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Perverse secretive hearts are an abomination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Proud/haughty have no inheritance in God’s realm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Hardened hearts hold the disease of arrogance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Repent, cast away, and turn from one’s sins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Evils will remain in the times of unfaithful deceit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Watch, corrupt desires will corrupt simple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all in thankfulness through the peace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judgment will praise those in His light</a:t>
            </a:r>
          </a:p>
        </p:txBody>
      </p:sp>
      <p:sp>
        <p:nvSpPr>
          <p:cNvPr id="5" name="Rectangle 4"/>
          <p:cNvSpPr>
            <a:spLocks noChangeArrowheads="1"/>
          </p:cNvSpPr>
          <p:nvPr/>
        </p:nvSpPr>
        <p:spPr bwMode="auto">
          <a:xfrm rot="21202571">
            <a:off x="937279" y="1134082"/>
            <a:ext cx="762427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The heart is a light given by God to shine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8" presetClass="emph" presetSubtype="0" fill="hold" grpId="2" nodeType="withEffect">
                                  <p:stCondLst>
                                    <p:cond delay="300"/>
                                  </p:stCondLst>
                                  <p:childTnLst>
                                    <p:animRot by="1500000">
                                      <p:cBhvr>
                                        <p:cTn id="136" dur="1500" fill="hold"/>
                                        <p:tgtEl>
                                          <p:spTgt spid="5"/>
                                        </p:tgtEl>
                                        <p:attrNameLst>
                                          <p:attrName>r</p:attrName>
                                        </p:attrNameLst>
                                      </p:cBhvr>
                                    </p:animRot>
                                  </p:childTnLst>
                                </p:cTn>
                              </p:par>
                              <p:par>
                                <p:cTn id="137" presetID="6" presetClass="emph" presetSubtype="0" fill="hold" grpId="3" nodeType="withEffect">
                                  <p:stCondLst>
                                    <p:cond delay="300"/>
                                  </p:stCondLst>
                                  <p:childTnLst>
                                    <p:animScale>
                                      <p:cBhvr>
                                        <p:cTn id="138" dur="1500" fill="hold"/>
                                        <p:tgtEl>
                                          <p:spTgt spid="5"/>
                                        </p:tgtEl>
                                      </p:cBhvr>
                                      <p:by x="15000" y="15000"/>
                                    </p:animScale>
                                  </p:childTnLst>
                                </p:cTn>
                              </p:par>
                              <p:par>
                                <p:cTn id="139" presetID="42" presetClass="path" presetSubtype="0" accel="50000" decel="50000" fill="hold" grpId="4" nodeType="withEffect">
                                  <p:stCondLst>
                                    <p:cond delay="300"/>
                                  </p:stCondLst>
                                  <p:childTnLst>
                                    <p:animMotion origin="layout" path="M -8.33333E-7 -4.07407E-6 L -0.00417 0.07593 " pathEditMode="relative" rAng="0" ptsTypes="AA">
                                      <p:cBhvr>
                                        <p:cTn id="140" dur="1500" fill="hold"/>
                                        <p:tgtEl>
                                          <p:spTgt spid="5"/>
                                        </p:tgtEl>
                                        <p:attrNameLst>
                                          <p:attrName>ppt_x</p:attrName>
                                          <p:attrName>ppt_y</p:attrName>
                                        </p:attrNameLst>
                                      </p:cBhvr>
                                      <p:rCtr x="-208" y="3796"/>
                                    </p:animMotion>
                                  </p:childTnLst>
                                </p:cTn>
                              </p:par>
                            </p:childTnLst>
                          </p:cTn>
                        </p:par>
                        <p:par>
                          <p:cTn id="141" fill="hold">
                            <p:stCondLst>
                              <p:cond delay="3800"/>
                            </p:stCondLst>
                            <p:childTnLst>
                              <p:par>
                                <p:cTn id="142" presetID="23" presetClass="exit" presetSubtype="32" fill="hold" nodeType="afterEffect">
                                  <p:stCondLst>
                                    <p:cond delay="0"/>
                                  </p:stCondLst>
                                  <p:childTnLst>
                                    <p:anim calcmode="lin" valueType="num">
                                      <p:cBhvr>
                                        <p:cTn id="143" dur="1750"/>
                                        <p:tgtEl>
                                          <p:spTgt spid="4">
                                            <p:txEl>
                                              <p:pRg st="0" end="0"/>
                                            </p:txEl>
                                          </p:spTgt>
                                        </p:tgtEl>
                                        <p:attrNameLst>
                                          <p:attrName>ppt_w</p:attrName>
                                        </p:attrNameLst>
                                      </p:cBhvr>
                                      <p:tavLst>
                                        <p:tav tm="0">
                                          <p:val>
                                            <p:strVal val="ppt_w"/>
                                          </p:val>
                                        </p:tav>
                                        <p:tav tm="100000">
                                          <p:val>
                                            <p:fltVal val="0"/>
                                          </p:val>
                                        </p:tav>
                                      </p:tavLst>
                                    </p:anim>
                                    <p:anim calcmode="lin" valueType="num">
                                      <p:cBhvr>
                                        <p:cTn id="144" dur="1750"/>
                                        <p:tgtEl>
                                          <p:spTgt spid="4">
                                            <p:txEl>
                                              <p:pRg st="0" end="0"/>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0" end="0"/>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1" end="1"/>
                                            </p:txEl>
                                          </p:spTgt>
                                        </p:tgtEl>
                                        <p:attrNameLst>
                                          <p:attrName>ppt_w</p:attrName>
                                        </p:attrNameLst>
                                      </p:cBhvr>
                                      <p:tavLst>
                                        <p:tav tm="0">
                                          <p:val>
                                            <p:strVal val="ppt_w"/>
                                          </p:val>
                                        </p:tav>
                                        <p:tav tm="100000">
                                          <p:val>
                                            <p:fltVal val="0"/>
                                          </p:val>
                                        </p:tav>
                                      </p:tavLst>
                                    </p:anim>
                                    <p:anim calcmode="lin" valueType="num">
                                      <p:cBhvr>
                                        <p:cTn id="148" dur="1750"/>
                                        <p:tgtEl>
                                          <p:spTgt spid="4">
                                            <p:txEl>
                                              <p:pRg st="1" end="1"/>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1" end="1"/>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2" end="2"/>
                                            </p:txEl>
                                          </p:spTgt>
                                        </p:tgtEl>
                                        <p:attrNameLst>
                                          <p:attrName>ppt_w</p:attrName>
                                        </p:attrNameLst>
                                      </p:cBhvr>
                                      <p:tavLst>
                                        <p:tav tm="0">
                                          <p:val>
                                            <p:strVal val="ppt_w"/>
                                          </p:val>
                                        </p:tav>
                                        <p:tav tm="100000">
                                          <p:val>
                                            <p:fltVal val="0"/>
                                          </p:val>
                                        </p:tav>
                                      </p:tavLst>
                                    </p:anim>
                                    <p:anim calcmode="lin" valueType="num">
                                      <p:cBhvr>
                                        <p:cTn id="152" dur="1750"/>
                                        <p:tgtEl>
                                          <p:spTgt spid="4">
                                            <p:txEl>
                                              <p:pRg st="2" end="2"/>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2" end="2"/>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3" end="3"/>
                                            </p:txEl>
                                          </p:spTgt>
                                        </p:tgtEl>
                                        <p:attrNameLst>
                                          <p:attrName>ppt_w</p:attrName>
                                        </p:attrNameLst>
                                      </p:cBhvr>
                                      <p:tavLst>
                                        <p:tav tm="0">
                                          <p:val>
                                            <p:strVal val="ppt_w"/>
                                          </p:val>
                                        </p:tav>
                                        <p:tav tm="100000">
                                          <p:val>
                                            <p:fltVal val="0"/>
                                          </p:val>
                                        </p:tav>
                                      </p:tavLst>
                                    </p:anim>
                                    <p:anim calcmode="lin" valueType="num">
                                      <p:cBhvr>
                                        <p:cTn id="156" dur="1750"/>
                                        <p:tgtEl>
                                          <p:spTgt spid="4">
                                            <p:txEl>
                                              <p:pRg st="3" end="3"/>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3" end="3"/>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4" end="4"/>
                                            </p:txEl>
                                          </p:spTgt>
                                        </p:tgtEl>
                                        <p:attrNameLst>
                                          <p:attrName>ppt_w</p:attrName>
                                        </p:attrNameLst>
                                      </p:cBhvr>
                                      <p:tavLst>
                                        <p:tav tm="0">
                                          <p:val>
                                            <p:strVal val="ppt_w"/>
                                          </p:val>
                                        </p:tav>
                                        <p:tav tm="100000">
                                          <p:val>
                                            <p:fltVal val="0"/>
                                          </p:val>
                                        </p:tav>
                                      </p:tavLst>
                                    </p:anim>
                                    <p:anim calcmode="lin" valueType="num">
                                      <p:cBhvr>
                                        <p:cTn id="160" dur="1750"/>
                                        <p:tgtEl>
                                          <p:spTgt spid="4">
                                            <p:txEl>
                                              <p:pRg st="4" end="4"/>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4" end="4"/>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5" end="5"/>
                                            </p:txEl>
                                          </p:spTgt>
                                        </p:tgtEl>
                                        <p:attrNameLst>
                                          <p:attrName>ppt_w</p:attrName>
                                        </p:attrNameLst>
                                      </p:cBhvr>
                                      <p:tavLst>
                                        <p:tav tm="0">
                                          <p:val>
                                            <p:strVal val="ppt_w"/>
                                          </p:val>
                                        </p:tav>
                                        <p:tav tm="100000">
                                          <p:val>
                                            <p:fltVal val="0"/>
                                          </p:val>
                                        </p:tav>
                                      </p:tavLst>
                                    </p:anim>
                                    <p:anim calcmode="lin" valueType="num">
                                      <p:cBhvr>
                                        <p:cTn id="164" dur="1750"/>
                                        <p:tgtEl>
                                          <p:spTgt spid="4">
                                            <p:txEl>
                                              <p:pRg st="5" end="5"/>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5" end="5"/>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6" end="6"/>
                                            </p:txEl>
                                          </p:spTgt>
                                        </p:tgtEl>
                                        <p:attrNameLst>
                                          <p:attrName>ppt_w</p:attrName>
                                        </p:attrNameLst>
                                      </p:cBhvr>
                                      <p:tavLst>
                                        <p:tav tm="0">
                                          <p:val>
                                            <p:strVal val="ppt_w"/>
                                          </p:val>
                                        </p:tav>
                                        <p:tav tm="100000">
                                          <p:val>
                                            <p:fltVal val="0"/>
                                          </p:val>
                                        </p:tav>
                                      </p:tavLst>
                                    </p:anim>
                                    <p:anim calcmode="lin" valueType="num">
                                      <p:cBhvr>
                                        <p:cTn id="168" dur="1750"/>
                                        <p:tgtEl>
                                          <p:spTgt spid="4">
                                            <p:txEl>
                                              <p:pRg st="6" end="6"/>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6" end="6"/>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7" end="7"/>
                                            </p:txEl>
                                          </p:spTgt>
                                        </p:tgtEl>
                                        <p:attrNameLst>
                                          <p:attrName>ppt_w</p:attrName>
                                        </p:attrNameLst>
                                      </p:cBhvr>
                                      <p:tavLst>
                                        <p:tav tm="0">
                                          <p:val>
                                            <p:strVal val="ppt_w"/>
                                          </p:val>
                                        </p:tav>
                                        <p:tav tm="100000">
                                          <p:val>
                                            <p:fltVal val="0"/>
                                          </p:val>
                                        </p:tav>
                                      </p:tavLst>
                                    </p:anim>
                                    <p:anim calcmode="lin" valueType="num">
                                      <p:cBhvr>
                                        <p:cTn id="172" dur="1750"/>
                                        <p:tgtEl>
                                          <p:spTgt spid="4">
                                            <p:txEl>
                                              <p:pRg st="7" end="7"/>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7" end="7"/>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8" end="8"/>
                                            </p:txEl>
                                          </p:spTgt>
                                        </p:tgtEl>
                                        <p:attrNameLst>
                                          <p:attrName>ppt_w</p:attrName>
                                        </p:attrNameLst>
                                      </p:cBhvr>
                                      <p:tavLst>
                                        <p:tav tm="0">
                                          <p:val>
                                            <p:strVal val="ppt_w"/>
                                          </p:val>
                                        </p:tav>
                                        <p:tav tm="100000">
                                          <p:val>
                                            <p:fltVal val="0"/>
                                          </p:val>
                                        </p:tav>
                                      </p:tavLst>
                                    </p:anim>
                                    <p:anim calcmode="lin" valueType="num">
                                      <p:cBhvr>
                                        <p:cTn id="176" dur="1750"/>
                                        <p:tgtEl>
                                          <p:spTgt spid="4">
                                            <p:txEl>
                                              <p:pRg st="8" end="8"/>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8" end="8"/>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9" end="9"/>
                                            </p:txEl>
                                          </p:spTgt>
                                        </p:tgtEl>
                                        <p:attrNameLst>
                                          <p:attrName>ppt_w</p:attrName>
                                        </p:attrNameLst>
                                      </p:cBhvr>
                                      <p:tavLst>
                                        <p:tav tm="0">
                                          <p:val>
                                            <p:strVal val="ppt_w"/>
                                          </p:val>
                                        </p:tav>
                                        <p:tav tm="100000">
                                          <p:val>
                                            <p:fltVal val="0"/>
                                          </p:val>
                                        </p:tav>
                                      </p:tavLst>
                                    </p:anim>
                                    <p:anim calcmode="lin" valueType="num">
                                      <p:cBhvr>
                                        <p:cTn id="180" dur="1750"/>
                                        <p:tgtEl>
                                          <p:spTgt spid="4">
                                            <p:txEl>
                                              <p:pRg st="9" end="9"/>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9" end="9"/>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4" dur="1750"/>
                                        <p:tgtEl>
                                          <p:spTgt spid="4">
                                            <p:txEl>
                                              <p:pRg st="10" end="10"/>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0" end="10"/>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8" dur="1750"/>
                                        <p:tgtEl>
                                          <p:spTgt spid="4">
                                            <p:txEl>
                                              <p:pRg st="11" end="11"/>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1" end="11"/>
                                            </p:txEl>
                                          </p:spTgt>
                                        </p:tgtEl>
                                        <p:attrNameLst>
                                          <p:attrName>style.visibility</p:attrName>
                                        </p:attrNameLst>
                                      </p:cBhvr>
                                      <p:to>
                                        <p:strVal val="hidden"/>
                                      </p:to>
                                    </p:set>
                                  </p:childTnLst>
                                </p:cTn>
                              </p:par>
                              <p:par>
                                <p:cTn id="190" presetID="23" presetClass="exit" presetSubtype="32" fill="hold" nodeType="withEffect">
                                  <p:stCondLst>
                                    <p:cond delay="0"/>
                                  </p:stCondLst>
                                  <p:childTnLst>
                                    <p:anim calcmode="lin" valueType="num">
                                      <p:cBhvr>
                                        <p:cTn id="191"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2" dur="1750"/>
                                        <p:tgtEl>
                                          <p:spTgt spid="4">
                                            <p:txEl>
                                              <p:pRg st="12" end="12"/>
                                            </p:txEl>
                                          </p:spTgt>
                                        </p:tgtEl>
                                        <p:attrNameLst>
                                          <p:attrName>ppt_h</p:attrName>
                                        </p:attrNameLst>
                                      </p:cBhvr>
                                      <p:tavLst>
                                        <p:tav tm="0">
                                          <p:val>
                                            <p:strVal val="ppt_h"/>
                                          </p:val>
                                        </p:tav>
                                        <p:tav tm="100000">
                                          <p:val>
                                            <p:fltVal val="0"/>
                                          </p:val>
                                        </p:tav>
                                      </p:tavLst>
                                    </p:anim>
                                    <p:set>
                                      <p:cBhvr>
                                        <p:cTn id="193" dur="1" fill="hold">
                                          <p:stCondLst>
                                            <p:cond delay="1749"/>
                                          </p:stCondLst>
                                        </p:cTn>
                                        <p:tgtEl>
                                          <p:spTgt spid="4">
                                            <p:txEl>
                                              <p:pRg st="12" end="12"/>
                                            </p:txEl>
                                          </p:spTgt>
                                        </p:tgtEl>
                                        <p:attrNameLst>
                                          <p:attrName>style.visibility</p:attrName>
                                        </p:attrNameLst>
                                      </p:cBhvr>
                                      <p:to>
                                        <p:strVal val="hidden"/>
                                      </p:to>
                                    </p:set>
                                  </p:childTnLst>
                                </p:cTn>
                              </p:par>
                              <p:par>
                                <p:cTn id="194" presetID="0" presetClass="path" presetSubtype="0" accel="50000" decel="50000" fill="hold" nodeType="withEffect">
                                  <p:stCondLst>
                                    <p:cond delay="0"/>
                                  </p:stCondLst>
                                  <p:childTnLst>
                                    <p:animMotion origin="layout" path="M -1.94444E-6 3.7037E-6 L 0.00677 0.58819 " pathEditMode="relative" rAng="0" ptsTypes="AA">
                                      <p:cBhvr>
                                        <p:cTn id="195" dur="1750" fill="hold"/>
                                        <p:tgtEl>
                                          <p:spTgt spid="4">
                                            <p:txEl>
                                              <p:pRg st="0" end="0"/>
                                            </p:txEl>
                                          </p:spTgt>
                                        </p:tgtEl>
                                        <p:attrNameLst>
                                          <p:attrName>ppt_x</p:attrName>
                                          <p:attrName>ppt_y</p:attrName>
                                        </p:attrNameLst>
                                      </p:cBhvr>
                                      <p:rCtr x="330" y="29398"/>
                                    </p:animMotion>
                                  </p:childTnLst>
                                </p:cTn>
                              </p:par>
                              <p:par>
                                <p:cTn id="196" presetID="0" presetClass="path" presetSubtype="0" accel="50000" decel="50000" fill="hold" nodeType="withEffect">
                                  <p:stCondLst>
                                    <p:cond delay="0"/>
                                  </p:stCondLst>
                                  <p:childTnLst>
                                    <p:animMotion origin="layout" path="M 0 -2.96296E-6 L 0.06337 0.52037 " pathEditMode="relative" rAng="0" ptsTypes="AA">
                                      <p:cBhvr>
                                        <p:cTn id="197" dur="1750" fill="hold"/>
                                        <p:tgtEl>
                                          <p:spTgt spid="4">
                                            <p:txEl>
                                              <p:pRg st="1" end="1"/>
                                            </p:txEl>
                                          </p:spTgt>
                                        </p:tgtEl>
                                        <p:attrNameLst>
                                          <p:attrName>ppt_x</p:attrName>
                                          <p:attrName>ppt_y</p:attrName>
                                        </p:attrNameLst>
                                      </p:cBhvr>
                                      <p:rCtr x="3160" y="26019"/>
                                    </p:animMotion>
                                  </p:childTnLst>
                                </p:cTn>
                              </p:par>
                              <p:par>
                                <p:cTn id="198" presetID="0" presetClass="path" presetSubtype="0" accel="50000" decel="50000" fill="hold" nodeType="withEffect">
                                  <p:stCondLst>
                                    <p:cond delay="0"/>
                                  </p:stCondLst>
                                  <p:childTnLst>
                                    <p:animMotion origin="layout" path="M 1.66667E-6 0.00023 L 0.01944 0.44607 " pathEditMode="relative" rAng="0" ptsTypes="AA">
                                      <p:cBhvr>
                                        <p:cTn id="199" dur="1750" fill="hold"/>
                                        <p:tgtEl>
                                          <p:spTgt spid="4">
                                            <p:txEl>
                                              <p:pRg st="2" end="2"/>
                                            </p:txEl>
                                          </p:spTgt>
                                        </p:tgtEl>
                                        <p:attrNameLst>
                                          <p:attrName>ppt_x</p:attrName>
                                          <p:attrName>ppt_y</p:attrName>
                                        </p:attrNameLst>
                                      </p:cBhvr>
                                      <p:rCtr x="972" y="22292"/>
                                    </p:animMotion>
                                  </p:childTnLst>
                                </p:cTn>
                              </p:par>
                              <p:par>
                                <p:cTn id="200" presetID="0" presetClass="path" presetSubtype="0" accel="50000" decel="50000" fill="hold" nodeType="withEffect">
                                  <p:stCondLst>
                                    <p:cond delay="0"/>
                                  </p:stCondLst>
                                  <p:childTnLst>
                                    <p:animMotion origin="layout" path="M 4.44444E-6 0.00023 L 0.06406 0.37269 " pathEditMode="relative" rAng="0" ptsTypes="AA">
                                      <p:cBhvr>
                                        <p:cTn id="201" dur="1750" fill="hold"/>
                                        <p:tgtEl>
                                          <p:spTgt spid="4">
                                            <p:txEl>
                                              <p:pRg st="3" end="3"/>
                                            </p:txEl>
                                          </p:spTgt>
                                        </p:tgtEl>
                                        <p:attrNameLst>
                                          <p:attrName>ppt_x</p:attrName>
                                          <p:attrName>ppt_y</p:attrName>
                                        </p:attrNameLst>
                                      </p:cBhvr>
                                      <p:rCtr x="3194" y="18611"/>
                                    </p:animMotion>
                                  </p:childTnLst>
                                </p:cTn>
                              </p:par>
                              <p:par>
                                <p:cTn id="202" presetID="0" presetClass="path" presetSubtype="0" accel="50000" decel="50000" fill="hold" nodeType="withEffect">
                                  <p:stCondLst>
                                    <p:cond delay="0"/>
                                  </p:stCondLst>
                                  <p:childTnLst>
                                    <p:animMotion origin="layout" path="M 1.66667E-6 0.00069 L 0.04635 0.29861 " pathEditMode="relative" rAng="0" ptsTypes="AA">
                                      <p:cBhvr>
                                        <p:cTn id="203" dur="1750" fill="hold"/>
                                        <p:tgtEl>
                                          <p:spTgt spid="4">
                                            <p:txEl>
                                              <p:pRg st="4" end="4"/>
                                            </p:txEl>
                                          </p:spTgt>
                                        </p:tgtEl>
                                        <p:attrNameLst>
                                          <p:attrName>ppt_x</p:attrName>
                                          <p:attrName>ppt_y</p:attrName>
                                        </p:attrNameLst>
                                      </p:cBhvr>
                                      <p:rCtr x="2309" y="14884"/>
                                    </p:animMotion>
                                  </p:childTnLst>
                                </p:cTn>
                              </p:par>
                              <p:par>
                                <p:cTn id="204" presetID="0" presetClass="path" presetSubtype="0" accel="50000" decel="50000" fill="hold" nodeType="withEffect">
                                  <p:stCondLst>
                                    <p:cond delay="0"/>
                                  </p:stCondLst>
                                  <p:childTnLst>
                                    <p:animMotion origin="layout" path="M 2.77778E-7 0.00046 L 0.05885 0.22616 " pathEditMode="relative" rAng="0" ptsTypes="AA">
                                      <p:cBhvr>
                                        <p:cTn id="205" dur="1750" fill="hold"/>
                                        <p:tgtEl>
                                          <p:spTgt spid="4">
                                            <p:txEl>
                                              <p:pRg st="5" end="5"/>
                                            </p:txEl>
                                          </p:spTgt>
                                        </p:tgtEl>
                                        <p:attrNameLst>
                                          <p:attrName>ppt_x</p:attrName>
                                          <p:attrName>ppt_y</p:attrName>
                                        </p:attrNameLst>
                                      </p:cBhvr>
                                      <p:rCtr x="2934" y="11273"/>
                                    </p:animMotion>
                                  </p:childTnLst>
                                </p:cTn>
                              </p:par>
                              <p:par>
                                <p:cTn id="206" presetID="0" presetClass="path" presetSubtype="0" accel="50000" decel="50000" fill="hold" nodeType="withEffect">
                                  <p:stCondLst>
                                    <p:cond delay="0"/>
                                  </p:stCondLst>
                                  <p:childTnLst>
                                    <p:animMotion origin="layout" path="M 3.88889E-6 0.00046 L 0.01163 0.15278 " pathEditMode="relative" rAng="0" ptsTypes="AA">
                                      <p:cBhvr>
                                        <p:cTn id="207" dur="1750" fill="hold"/>
                                        <p:tgtEl>
                                          <p:spTgt spid="4">
                                            <p:txEl>
                                              <p:pRg st="6" end="6"/>
                                            </p:txEl>
                                          </p:spTgt>
                                        </p:tgtEl>
                                        <p:attrNameLst>
                                          <p:attrName>ppt_x</p:attrName>
                                          <p:attrName>ppt_y</p:attrName>
                                        </p:attrNameLst>
                                      </p:cBhvr>
                                      <p:rCtr x="573" y="7616"/>
                                    </p:animMotion>
                                  </p:childTnLst>
                                </p:cTn>
                              </p:par>
                              <p:par>
                                <p:cTn id="208" presetID="0" presetClass="path" presetSubtype="0" accel="50000" decel="50000" fill="hold" nodeType="withEffect">
                                  <p:stCondLst>
                                    <p:cond delay="0"/>
                                  </p:stCondLst>
                                  <p:childTnLst>
                                    <p:animMotion origin="layout" path="M -5.55556E-7 0.00023 L 0.04844 0.08032 " pathEditMode="relative" rAng="0" ptsTypes="AA">
                                      <p:cBhvr>
                                        <p:cTn id="209" dur="1750" fill="hold"/>
                                        <p:tgtEl>
                                          <p:spTgt spid="4">
                                            <p:txEl>
                                              <p:pRg st="7" end="7"/>
                                            </p:txEl>
                                          </p:spTgt>
                                        </p:tgtEl>
                                        <p:attrNameLst>
                                          <p:attrName>ppt_x</p:attrName>
                                          <p:attrName>ppt_y</p:attrName>
                                        </p:attrNameLst>
                                      </p:cBhvr>
                                      <p:rCtr x="2413" y="4005"/>
                                    </p:animMotion>
                                  </p:childTnLst>
                                </p:cTn>
                              </p:par>
                              <p:par>
                                <p:cTn id="210" presetID="0" presetClass="path" presetSubtype="0" accel="50000" decel="50000" fill="hold" nodeType="withEffect">
                                  <p:stCondLst>
                                    <p:cond delay="0"/>
                                  </p:stCondLst>
                                  <p:childTnLst>
                                    <p:animMotion origin="layout" path="M 5E-6 0.00069 L 0.08038 0.00602 " pathEditMode="relative" rAng="0" ptsTypes="AA">
                                      <p:cBhvr>
                                        <p:cTn id="211" dur="1750" fill="hold"/>
                                        <p:tgtEl>
                                          <p:spTgt spid="4">
                                            <p:txEl>
                                              <p:pRg st="8" end="8"/>
                                            </p:txEl>
                                          </p:spTgt>
                                        </p:tgtEl>
                                        <p:attrNameLst>
                                          <p:attrName>ppt_x</p:attrName>
                                          <p:attrName>ppt_y</p:attrName>
                                        </p:attrNameLst>
                                      </p:cBhvr>
                                      <p:rCtr x="4010" y="255"/>
                                    </p:animMotion>
                                  </p:childTnLst>
                                </p:cTn>
                              </p:par>
                              <p:par>
                                <p:cTn id="212" presetID="0" presetClass="path" presetSubtype="0" accel="50000" decel="50000" fill="hold" nodeType="withEffect">
                                  <p:stCondLst>
                                    <p:cond delay="0"/>
                                  </p:stCondLst>
                                  <p:childTnLst>
                                    <p:animMotion origin="layout" path="M 5E-6 0.00023 L 0.03577 -0.06644 " pathEditMode="relative" rAng="0" ptsTypes="AA">
                                      <p:cBhvr>
                                        <p:cTn id="213" dur="1750" fill="hold"/>
                                        <p:tgtEl>
                                          <p:spTgt spid="4">
                                            <p:txEl>
                                              <p:pRg st="9" end="9"/>
                                            </p:txEl>
                                          </p:spTgt>
                                        </p:tgtEl>
                                        <p:attrNameLst>
                                          <p:attrName>ppt_x</p:attrName>
                                          <p:attrName>ppt_y</p:attrName>
                                        </p:attrNameLst>
                                      </p:cBhvr>
                                      <p:rCtr x="1788" y="-3333"/>
                                    </p:animMotion>
                                  </p:childTnLst>
                                </p:cTn>
                              </p:par>
                              <p:par>
                                <p:cTn id="214" presetID="0" presetClass="path" presetSubtype="0" accel="50000" decel="50000" fill="hold" nodeType="withEffect">
                                  <p:stCondLst>
                                    <p:cond delay="0"/>
                                  </p:stCondLst>
                                  <p:childTnLst>
                                    <p:animMotion origin="layout" path="M -4.44444E-6 0.00023 L 0.0316 -0.14005 " pathEditMode="relative" rAng="0" ptsTypes="AA">
                                      <p:cBhvr>
                                        <p:cTn id="215" dur="1750" fill="hold"/>
                                        <p:tgtEl>
                                          <p:spTgt spid="4">
                                            <p:txEl>
                                              <p:pRg st="10" end="10"/>
                                            </p:txEl>
                                          </p:spTgt>
                                        </p:tgtEl>
                                        <p:attrNameLst>
                                          <p:attrName>ppt_x</p:attrName>
                                          <p:attrName>ppt_y</p:attrName>
                                        </p:attrNameLst>
                                      </p:cBhvr>
                                      <p:rCtr x="1580" y="-7014"/>
                                    </p:animMotion>
                                  </p:childTnLst>
                                </p:cTn>
                              </p:par>
                              <p:par>
                                <p:cTn id="216" presetID="0" presetClass="path" presetSubtype="0" accel="50000" decel="50000" fill="hold" nodeType="withEffect">
                                  <p:stCondLst>
                                    <p:cond delay="0"/>
                                  </p:stCondLst>
                                  <p:childTnLst>
                                    <p:animMotion origin="layout" path="M 2.5E-6 0.00069 L 0.04201 -0.21297 " pathEditMode="relative" rAng="0" ptsTypes="AA">
                                      <p:cBhvr>
                                        <p:cTn id="217" dur="1750" fill="hold"/>
                                        <p:tgtEl>
                                          <p:spTgt spid="4">
                                            <p:txEl>
                                              <p:pRg st="11" end="11"/>
                                            </p:txEl>
                                          </p:spTgt>
                                        </p:tgtEl>
                                        <p:attrNameLst>
                                          <p:attrName>ppt_x</p:attrName>
                                          <p:attrName>ppt_y</p:attrName>
                                        </p:attrNameLst>
                                      </p:cBhvr>
                                      <p:rCtr x="2101" y="-10694"/>
                                    </p:animMotion>
                                  </p:childTnLst>
                                </p:cTn>
                              </p:par>
                              <p:par>
                                <p:cTn id="218" presetID="0" presetClass="path" presetSubtype="0" accel="50000" decel="50000" fill="hold" nodeType="withEffect">
                                  <p:stCondLst>
                                    <p:cond delay="0"/>
                                  </p:stCondLst>
                                  <p:childTnLst>
                                    <p:animMotion origin="layout" path="M -4.44444E-6 0.00046 L 0.06615 -0.28912 " pathEditMode="relative" rAng="0" ptsTypes="AA">
                                      <p:cBhvr>
                                        <p:cTn id="219" dur="1750" fill="hold"/>
                                        <p:tgtEl>
                                          <p:spTgt spid="4">
                                            <p:txEl>
                                              <p:pRg st="12" end="12"/>
                                            </p:txEl>
                                          </p:spTgt>
                                        </p:tgtEl>
                                        <p:attrNameLst>
                                          <p:attrName>ppt_x</p:attrName>
                                          <p:attrName>ppt_y</p:attrName>
                                        </p:attrNameLst>
                                      </p:cBhvr>
                                      <p:rCtr x="3299" y="-14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P spid="5" grpId="3"/>
      <p:bldP spid="5" grpId="4"/>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7" name="!!Morph">
            <a:extLst>
              <a:ext uri="{FF2B5EF4-FFF2-40B4-BE49-F238E27FC236}">
                <a16:creationId xmlns:a16="http://schemas.microsoft.com/office/drawing/2014/main" id="{62CF8AEA-3A4F-D85C-5006-5A5EC7537785}"/>
              </a:ext>
            </a:extLst>
          </p:cNvPr>
          <p:cNvSpPr/>
          <p:nvPr/>
        </p:nvSpPr>
        <p:spPr>
          <a:xfrm>
            <a:off x="3327002" y="2762074"/>
            <a:ext cx="2565333" cy="2570901"/>
          </a:xfrm>
          <a:custGeom>
            <a:avLst/>
            <a:gdLst>
              <a:gd name="connsiteX0" fmla="*/ 1278611 w 2557221"/>
              <a:gd name="connsiteY0" fmla="*/ 461075 h 1844298"/>
              <a:gd name="connsiteX1" fmla="*/ 1278611 w 2557221"/>
              <a:gd name="connsiteY1" fmla="*/ 1844298 h 1844298"/>
              <a:gd name="connsiteX2" fmla="*/ 1278611 w 2557221"/>
              <a:gd name="connsiteY2" fmla="*/ 461075 h 1844298"/>
              <a:gd name="connsiteX0" fmla="*/ 782452 w 2665694"/>
              <a:gd name="connsiteY0" fmla="*/ 398576 h 2000335"/>
              <a:gd name="connsiteX1" fmla="*/ 1587584 w 2665694"/>
              <a:gd name="connsiteY1" fmla="*/ 2000335 h 2000335"/>
              <a:gd name="connsiteX2" fmla="*/ 782452 w 2665694"/>
              <a:gd name="connsiteY2" fmla="*/ 398576 h 2000335"/>
              <a:gd name="connsiteX0" fmla="*/ 666913 w 2722561"/>
              <a:gd name="connsiteY0" fmla="*/ 358447 h 2224749"/>
              <a:gd name="connsiteX1" fmla="*/ 1690581 w 2722561"/>
              <a:gd name="connsiteY1" fmla="*/ 2224749 h 2224749"/>
              <a:gd name="connsiteX2" fmla="*/ 666913 w 2722561"/>
              <a:gd name="connsiteY2" fmla="*/ 358447 h 2224749"/>
              <a:gd name="connsiteX0" fmla="*/ 826099 w 2881747"/>
              <a:gd name="connsiteY0" fmla="*/ 358447 h 2224749"/>
              <a:gd name="connsiteX1" fmla="*/ 1849767 w 2881747"/>
              <a:gd name="connsiteY1" fmla="*/ 2224749 h 2224749"/>
              <a:gd name="connsiteX2" fmla="*/ 826099 w 2881747"/>
              <a:gd name="connsiteY2" fmla="*/ 358447 h 2224749"/>
              <a:gd name="connsiteX0" fmla="*/ 979623 w 3035271"/>
              <a:gd name="connsiteY0" fmla="*/ 358447 h 2224749"/>
              <a:gd name="connsiteX1" fmla="*/ 2003291 w 3035271"/>
              <a:gd name="connsiteY1" fmla="*/ 2224749 h 2224749"/>
              <a:gd name="connsiteX2" fmla="*/ 979623 w 3035271"/>
              <a:gd name="connsiteY2" fmla="*/ 358447 h 2224749"/>
              <a:gd name="connsiteX0" fmla="*/ 979623 w 3019074"/>
              <a:gd name="connsiteY0" fmla="*/ 663778 h 2530080"/>
              <a:gd name="connsiteX1" fmla="*/ 2003291 w 3019074"/>
              <a:gd name="connsiteY1" fmla="*/ 2530080 h 2530080"/>
              <a:gd name="connsiteX2" fmla="*/ 979623 w 3019074"/>
              <a:gd name="connsiteY2" fmla="*/ 663778 h 2530080"/>
              <a:gd name="connsiteX0" fmla="*/ 979623 w 2482608"/>
              <a:gd name="connsiteY0" fmla="*/ 802251 h 2668553"/>
              <a:gd name="connsiteX1" fmla="*/ 2003291 w 2482608"/>
              <a:gd name="connsiteY1" fmla="*/ 2668553 h 2668553"/>
              <a:gd name="connsiteX2" fmla="*/ 979623 w 2482608"/>
              <a:gd name="connsiteY2" fmla="*/ 802251 h 2668553"/>
              <a:gd name="connsiteX0" fmla="*/ 979623 w 2513763"/>
              <a:gd name="connsiteY0" fmla="*/ 672375 h 2538677"/>
              <a:gd name="connsiteX1" fmla="*/ 2003291 w 2513763"/>
              <a:gd name="connsiteY1" fmla="*/ 2538677 h 2538677"/>
              <a:gd name="connsiteX2" fmla="*/ 979623 w 2513763"/>
              <a:gd name="connsiteY2" fmla="*/ 672375 h 2538677"/>
              <a:gd name="connsiteX0" fmla="*/ 959095 w 2527129"/>
              <a:gd name="connsiteY0" fmla="*/ 672375 h 2538677"/>
              <a:gd name="connsiteX1" fmla="*/ 2023860 w 2527129"/>
              <a:gd name="connsiteY1" fmla="*/ 2538677 h 2538677"/>
              <a:gd name="connsiteX2" fmla="*/ 959095 w 2527129"/>
              <a:gd name="connsiteY2" fmla="*/ 672375 h 2538677"/>
              <a:gd name="connsiteX0" fmla="*/ 969320 w 2520382"/>
              <a:gd name="connsiteY0" fmla="*/ 654125 h 2602620"/>
              <a:gd name="connsiteX1" fmla="*/ 2013536 w 2520382"/>
              <a:gd name="connsiteY1" fmla="*/ 2602620 h 2602620"/>
              <a:gd name="connsiteX2" fmla="*/ 969320 w 2520382"/>
              <a:gd name="connsiteY2" fmla="*/ 654125 h 2602620"/>
              <a:gd name="connsiteX0" fmla="*/ 969320 w 2510889"/>
              <a:gd name="connsiteY0" fmla="*/ 622406 h 2570901"/>
              <a:gd name="connsiteX1" fmla="*/ 2013536 w 2510889"/>
              <a:gd name="connsiteY1" fmla="*/ 2570901 h 2570901"/>
              <a:gd name="connsiteX2" fmla="*/ 969320 w 2510889"/>
              <a:gd name="connsiteY2" fmla="*/ 622406 h 2570901"/>
              <a:gd name="connsiteX0" fmla="*/ 1023764 w 2565333"/>
              <a:gd name="connsiteY0" fmla="*/ 622406 h 2570901"/>
              <a:gd name="connsiteX1" fmla="*/ 2067980 w 2565333"/>
              <a:gd name="connsiteY1" fmla="*/ 2570901 h 2570901"/>
              <a:gd name="connsiteX2" fmla="*/ 1023764 w 2565333"/>
              <a:gd name="connsiteY2" fmla="*/ 622406 h 2570901"/>
            </a:gdLst>
            <a:ahLst/>
            <a:cxnLst>
              <a:cxn ang="0">
                <a:pos x="connsiteX0" y="connsiteY0"/>
              </a:cxn>
              <a:cxn ang="0">
                <a:pos x="connsiteX1" y="connsiteY1"/>
              </a:cxn>
              <a:cxn ang="0">
                <a:pos x="connsiteX2" y="connsiteY2"/>
              </a:cxn>
            </a:cxnLst>
            <a:rect l="l" t="t" r="r" b="b"/>
            <a:pathLst>
              <a:path w="2565333" h="2570901">
                <a:moveTo>
                  <a:pt x="1023764" y="622406"/>
                </a:moveTo>
                <a:cubicBezTo>
                  <a:pt x="1609892" y="-812836"/>
                  <a:pt x="3436272" y="399799"/>
                  <a:pt x="2067980" y="2570901"/>
                </a:cubicBezTo>
                <a:cubicBezTo>
                  <a:pt x="-962335" y="1992810"/>
                  <a:pt x="-66897" y="338192"/>
                  <a:pt x="1023764" y="62240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4">
            <a:extLst>
              <a:ext uri="{FF2B5EF4-FFF2-40B4-BE49-F238E27FC236}">
                <a16:creationId xmlns:a16="http://schemas.microsoft.com/office/drawing/2014/main" id="{35674633-C24C-E86D-35DD-5F7CB395A796}"/>
              </a:ext>
            </a:extLst>
          </p:cNvPr>
          <p:cNvSpPr>
            <a:spLocks noChangeArrowheads="1"/>
          </p:cNvSpPr>
          <p:nvPr/>
        </p:nvSpPr>
        <p:spPr bwMode="auto">
          <a:xfrm>
            <a:off x="3610098" y="2945080"/>
            <a:ext cx="2208429" cy="237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115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6</a:t>
            </a:r>
            <a:endParaRPr kumimoji="0" lang="en-US" sz="287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4" name="Rectangle 4"/>
          <p:cNvSpPr>
            <a:spLocks noChangeArrowheads="1"/>
          </p:cNvSpPr>
          <p:nvPr/>
        </p:nvSpPr>
        <p:spPr bwMode="auto">
          <a:xfrm>
            <a:off x="1375941" y="0"/>
            <a:ext cx="6392119" cy="29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Of the </a:t>
            </a: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Heart</a:t>
            </a:r>
            <a:endParaRPr kumimoji="0" lang="en-US" sz="166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May 28, 2023</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5837107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stCondLst>
                                            <p:cond delay="0"/>
                                          </p:stCondLst>
                                        </p:cTn>
                                        <p:tgtEl>
                                          <p:spTgt spid="2"/>
                                        </p:tgtEl>
                                      </p:cBhvr>
                                    </p:animEffect>
                                    <p:anim to="" calcmode="lin" valueType="num">
                                      <p:cBhvr>
                                        <p:cTn id="13"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0 3.7037E-7 L 0.00955 0.32824 " pathEditMode="relative" rAng="0" ptsTypes="AA">
                                      <p:cBhvr>
                                        <p:cTn id="35" dur="1000" fill="hold"/>
                                        <p:tgtEl>
                                          <p:spTgt spid="4"/>
                                        </p:tgtEl>
                                        <p:attrNameLst>
                                          <p:attrName>ppt_x</p:attrName>
                                          <p:attrName>ppt_y</p:attrName>
                                        </p:attrNameLst>
                                      </p:cBhvr>
                                      <p:rCtr x="469" y="16412"/>
                                    </p:animMotion>
                                  </p:childTnLst>
                                </p:cTn>
                              </p:par>
                              <p:par>
                                <p:cTn id="36" presetID="6" presetClass="emph" presetSubtype="0" fill="hold" grpId="3" nodeType="withEffect">
                                  <p:stCondLst>
                                    <p:cond delay="0"/>
                                  </p:stCondLst>
                                  <p:childTnLst>
                                    <p:animScale>
                                      <p:cBhvr>
                                        <p:cTn id="37" dur="1000" fill="hold"/>
                                        <p:tgtEl>
                                          <p:spTgt spid="4"/>
                                        </p:tgtEl>
                                      </p:cBhvr>
                                      <p:by x="20000" y="20000"/>
                                    </p:animScale>
                                  </p:childTnLst>
                                </p:cTn>
                              </p:par>
                              <p:par>
                                <p:cTn id="38" presetID="31" presetClass="exit" presetSubtype="0" fill="hold" grpId="1" nodeType="withEffect">
                                  <p:stCondLst>
                                    <p:cond delay="50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500"/>
                                  </p:stCondLst>
                                  <p:childTnLst>
                                    <p:animMotion origin="layout" path="M 3.33333E-6 2.22222E-6 L -0.12761 -0.21065 " pathEditMode="relative" rAng="0" ptsTypes="AA">
                                      <p:cBhvr>
                                        <p:cTn id="45" dur="1000" fill="hold"/>
                                        <p:tgtEl>
                                          <p:spTgt spid="6"/>
                                        </p:tgtEl>
                                        <p:attrNameLst>
                                          <p:attrName>ppt_x</p:attrName>
                                          <p:attrName>ppt_y</p:attrName>
                                        </p:attrNameLst>
                                      </p:cBhvr>
                                      <p:rCtr x="-6389" y="-10532"/>
                                    </p:animMotion>
                                  </p:childTnLst>
                                </p:cTn>
                              </p:par>
                              <p:par>
                                <p:cTn id="46" presetID="9" presetClass="exit" presetSubtype="0" fill="hold" grpId="1" nodeType="withEffect">
                                  <p:stCondLst>
                                    <p:cond delay="750"/>
                                  </p:stCondLst>
                                  <p:childTnLst>
                                    <p:animEffect transition="out" filter="dissolve">
                                      <p:cBhvr>
                                        <p:cTn id="47" dur="1500"/>
                                        <p:tgtEl>
                                          <p:spTgt spid="5"/>
                                        </p:tgtEl>
                                      </p:cBhvr>
                                    </p:animEffect>
                                    <p:set>
                                      <p:cBhvr>
                                        <p:cTn id="48" dur="1" fill="hold">
                                          <p:stCondLst>
                                            <p:cond delay="1499"/>
                                          </p:stCondLst>
                                        </p:cTn>
                                        <p:tgtEl>
                                          <p:spTgt spid="5"/>
                                        </p:tgtEl>
                                        <p:attrNameLst>
                                          <p:attrName>style.visibility</p:attrName>
                                        </p:attrNameLst>
                                      </p:cBhvr>
                                      <p:to>
                                        <p:strVal val="hidden"/>
                                      </p:to>
                                    </p:set>
                                  </p:childTnLst>
                                </p:cTn>
                              </p:par>
                              <p:par>
                                <p:cTn id="49" presetID="0" presetClass="path" presetSubtype="0" accel="50000" decel="50000" fill="hold" grpId="2" nodeType="withEffect">
                                  <p:stCondLst>
                                    <p:cond delay="750"/>
                                  </p:stCondLst>
                                  <p:childTnLst>
                                    <p:animMotion origin="layout" path="M 3.33333E-6 3.33333E-6 L 0.29097 -0.09051 " pathEditMode="relative" rAng="0" ptsTypes="AA">
                                      <p:cBhvr>
                                        <p:cTn id="50" dur="1500" fill="hold"/>
                                        <p:tgtEl>
                                          <p:spTgt spid="5"/>
                                        </p:tgtEl>
                                        <p:attrNameLst>
                                          <p:attrName>ppt_x</p:attrName>
                                          <p:attrName>ppt_y</p:attrName>
                                        </p:attrNameLst>
                                      </p:cBhvr>
                                      <p:rCtr x="14549" y="-4537"/>
                                    </p:animMotion>
                                  </p:childTnLst>
                                </p:cTn>
                              </p:par>
                              <p:par>
                                <p:cTn id="51" presetID="53" presetClass="exit" presetSubtype="32" fill="hold" grpId="1" nodeType="withEffect">
                                  <p:stCondLst>
                                    <p:cond delay="750"/>
                                  </p:stCondLst>
                                  <p:childTnLst>
                                    <p:anim calcmode="lin" valueType="num">
                                      <p:cBhvr>
                                        <p:cTn id="52" dur="500"/>
                                        <p:tgtEl>
                                          <p:spTgt spid="2"/>
                                        </p:tgtEl>
                                        <p:attrNameLst>
                                          <p:attrName>ppt_w</p:attrName>
                                        </p:attrNameLst>
                                      </p:cBhvr>
                                      <p:tavLst>
                                        <p:tav tm="0">
                                          <p:val>
                                            <p:strVal val="ppt_w"/>
                                          </p:val>
                                        </p:tav>
                                        <p:tav tm="100000">
                                          <p:val>
                                            <p:fltVal val="0"/>
                                          </p:val>
                                        </p:tav>
                                      </p:tavLst>
                                    </p:anim>
                                    <p:anim calcmode="lin" valueType="num">
                                      <p:cBhvr>
                                        <p:cTn id="53" dur="500"/>
                                        <p:tgtEl>
                                          <p:spTgt spid="2"/>
                                        </p:tgtEl>
                                        <p:attrNameLst>
                                          <p:attrName>ppt_h</p:attrName>
                                        </p:attrNameLst>
                                      </p:cBhvr>
                                      <p:tavLst>
                                        <p:tav tm="0">
                                          <p:val>
                                            <p:strVal val="ppt_h"/>
                                          </p:val>
                                        </p:tav>
                                        <p:tav tm="100000">
                                          <p:val>
                                            <p:fltVal val="0"/>
                                          </p:val>
                                        </p:tav>
                                      </p:tavLst>
                                    </p:anim>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5" grpId="1"/>
      <p:bldP spid="5"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orph2">
            <a:extLst>
              <a:ext uri="{FF2B5EF4-FFF2-40B4-BE49-F238E27FC236}">
                <a16:creationId xmlns:a16="http://schemas.microsoft.com/office/drawing/2014/main" id="{E10D6A51-938F-74D1-8AC4-0EAC9DE5C523}"/>
              </a:ext>
            </a:extLst>
          </p:cNvPr>
          <p:cNvSpPr/>
          <p:nvPr/>
        </p:nvSpPr>
        <p:spPr>
          <a:xfrm>
            <a:off x="1618186" y="3447393"/>
            <a:ext cx="2752344" cy="2816352"/>
          </a:xfrm>
          <a:custGeom>
            <a:avLst/>
            <a:gdLst>
              <a:gd name="connsiteX0" fmla="*/ 1366346 w 2732691"/>
              <a:gd name="connsiteY0" fmla="*/ 698938 h 2795752"/>
              <a:gd name="connsiteX1" fmla="*/ 1366346 w 2732691"/>
              <a:gd name="connsiteY1" fmla="*/ 2795752 h 2795752"/>
              <a:gd name="connsiteX2" fmla="*/ 1366346 w 2732691"/>
              <a:gd name="connsiteY2" fmla="*/ 698938 h 2795752"/>
              <a:gd name="connsiteX0" fmla="*/ 1347319 w 2752839"/>
              <a:gd name="connsiteY0" fmla="*/ 614014 h 2984096"/>
              <a:gd name="connsiteX1" fmla="*/ 1389361 w 2752839"/>
              <a:gd name="connsiteY1" fmla="*/ 2984096 h 2984096"/>
              <a:gd name="connsiteX2" fmla="*/ 1347319 w 2752839"/>
              <a:gd name="connsiteY2" fmla="*/ 614014 h 2984096"/>
              <a:gd name="connsiteX0" fmla="*/ 1311409 w 2753754"/>
              <a:gd name="connsiteY0" fmla="*/ 606871 h 3018994"/>
              <a:gd name="connsiteX1" fmla="*/ 1406003 w 2753754"/>
              <a:gd name="connsiteY1" fmla="*/ 3018994 h 3018994"/>
              <a:gd name="connsiteX2" fmla="*/ 1311409 w 2753754"/>
              <a:gd name="connsiteY2" fmla="*/ 606871 h 3018994"/>
              <a:gd name="connsiteX0" fmla="*/ 1347318 w 2752839"/>
              <a:gd name="connsiteY0" fmla="*/ 603355 h 3036499"/>
              <a:gd name="connsiteX1" fmla="*/ 1389361 w 2752839"/>
              <a:gd name="connsiteY1" fmla="*/ 3036499 h 3036499"/>
              <a:gd name="connsiteX2" fmla="*/ 1347318 w 2752839"/>
              <a:gd name="connsiteY2" fmla="*/ 603355 h 3036499"/>
              <a:gd name="connsiteX0" fmla="*/ 1347318 w 2896796"/>
              <a:gd name="connsiteY0" fmla="*/ 831077 h 3264221"/>
              <a:gd name="connsiteX1" fmla="*/ 1389361 w 2896796"/>
              <a:gd name="connsiteY1" fmla="*/ 3264221 h 3264221"/>
              <a:gd name="connsiteX2" fmla="*/ 1347318 w 2896796"/>
              <a:gd name="connsiteY2" fmla="*/ 831077 h 3264221"/>
              <a:gd name="connsiteX0" fmla="*/ 1541812 w 3091290"/>
              <a:gd name="connsiteY0" fmla="*/ 831077 h 3264221"/>
              <a:gd name="connsiteX1" fmla="*/ 1583855 w 3091290"/>
              <a:gd name="connsiteY1" fmla="*/ 3264221 h 3264221"/>
              <a:gd name="connsiteX2" fmla="*/ 1541812 w 3091290"/>
              <a:gd name="connsiteY2" fmla="*/ 831077 h 3264221"/>
              <a:gd name="connsiteX0" fmla="*/ 1541812 w 2915302"/>
              <a:gd name="connsiteY0" fmla="*/ 767191 h 3200335"/>
              <a:gd name="connsiteX1" fmla="*/ 1583855 w 2915302"/>
              <a:gd name="connsiteY1" fmla="*/ 3200335 h 3200335"/>
              <a:gd name="connsiteX2" fmla="*/ 1541812 w 2915302"/>
              <a:gd name="connsiteY2" fmla="*/ 767191 h 3200335"/>
              <a:gd name="connsiteX0" fmla="*/ 1541812 w 2915302"/>
              <a:gd name="connsiteY0" fmla="*/ 772247 h 3184370"/>
              <a:gd name="connsiteX1" fmla="*/ 1583855 w 2915302"/>
              <a:gd name="connsiteY1" fmla="*/ 3184370 h 3184370"/>
              <a:gd name="connsiteX2" fmla="*/ 1541812 w 2915302"/>
              <a:gd name="connsiteY2" fmla="*/ 772247 h 3184370"/>
              <a:gd name="connsiteX0" fmla="*/ 1563769 w 2913395"/>
              <a:gd name="connsiteY0" fmla="*/ 777354 h 3168456"/>
              <a:gd name="connsiteX1" fmla="*/ 1574281 w 2913395"/>
              <a:gd name="connsiteY1" fmla="*/ 3168456 h 3168456"/>
              <a:gd name="connsiteX2" fmla="*/ 1563769 w 2913395"/>
              <a:gd name="connsiteY2" fmla="*/ 777354 h 3168456"/>
              <a:gd name="connsiteX0" fmla="*/ 1563769 w 2904565"/>
              <a:gd name="connsiteY0" fmla="*/ 777354 h 3168456"/>
              <a:gd name="connsiteX1" fmla="*/ 1574281 w 2904565"/>
              <a:gd name="connsiteY1" fmla="*/ 3168456 h 3168456"/>
              <a:gd name="connsiteX2" fmla="*/ 1563769 w 2904565"/>
              <a:gd name="connsiteY2" fmla="*/ 777354 h 3168456"/>
              <a:gd name="connsiteX0" fmla="*/ 1563769 w 2895826"/>
              <a:gd name="connsiteY0" fmla="*/ 777354 h 3168456"/>
              <a:gd name="connsiteX1" fmla="*/ 1574281 w 2895826"/>
              <a:gd name="connsiteY1" fmla="*/ 3168456 h 3168456"/>
              <a:gd name="connsiteX2" fmla="*/ 1563769 w 2895826"/>
              <a:gd name="connsiteY2" fmla="*/ 777354 h 3168456"/>
              <a:gd name="connsiteX0" fmla="*/ 1416985 w 2749042"/>
              <a:gd name="connsiteY0" fmla="*/ 432138 h 2823240"/>
              <a:gd name="connsiteX1" fmla="*/ 1427497 w 2749042"/>
              <a:gd name="connsiteY1" fmla="*/ 2823240 h 2823240"/>
              <a:gd name="connsiteX2" fmla="*/ 1416985 w 2749042"/>
              <a:gd name="connsiteY2" fmla="*/ 432138 h 2823240"/>
              <a:gd name="connsiteX0" fmla="*/ 1393594 w 2749691"/>
              <a:gd name="connsiteY0" fmla="*/ 444831 h 2783382"/>
              <a:gd name="connsiteX1" fmla="*/ 1435637 w 2749691"/>
              <a:gd name="connsiteY1" fmla="*/ 2783382 h 2783382"/>
              <a:gd name="connsiteX2" fmla="*/ 1393594 w 2749691"/>
              <a:gd name="connsiteY2" fmla="*/ 444831 h 2783382"/>
              <a:gd name="connsiteX0" fmla="*/ 1393594 w 2778137"/>
              <a:gd name="connsiteY0" fmla="*/ 497753 h 2836304"/>
              <a:gd name="connsiteX1" fmla="*/ 1435637 w 2778137"/>
              <a:gd name="connsiteY1" fmla="*/ 2836304 h 2836304"/>
              <a:gd name="connsiteX2" fmla="*/ 1393594 w 2778137"/>
              <a:gd name="connsiteY2" fmla="*/ 497753 h 2836304"/>
              <a:gd name="connsiteX0" fmla="*/ 1393594 w 2760520"/>
              <a:gd name="connsiteY0" fmla="*/ 469806 h 2808357"/>
              <a:gd name="connsiteX1" fmla="*/ 1435637 w 2760520"/>
              <a:gd name="connsiteY1" fmla="*/ 2808357 h 2808357"/>
              <a:gd name="connsiteX2" fmla="*/ 1393594 w 2760520"/>
              <a:gd name="connsiteY2" fmla="*/ 469806 h 2808357"/>
              <a:gd name="connsiteX0" fmla="*/ 1398282 w 2765208"/>
              <a:gd name="connsiteY0" fmla="*/ 482176 h 2820727"/>
              <a:gd name="connsiteX1" fmla="*/ 1440325 w 2765208"/>
              <a:gd name="connsiteY1" fmla="*/ 2820727 h 2820727"/>
              <a:gd name="connsiteX2" fmla="*/ 1398282 w 2765208"/>
              <a:gd name="connsiteY2" fmla="*/ 482176 h 2820727"/>
            </a:gdLst>
            <a:ahLst/>
            <a:cxnLst>
              <a:cxn ang="0">
                <a:pos x="connsiteX0" y="connsiteY0"/>
              </a:cxn>
              <a:cxn ang="0">
                <a:pos x="connsiteX1" y="connsiteY1"/>
              </a:cxn>
              <a:cxn ang="0">
                <a:pos x="connsiteX2" y="connsiteY2"/>
              </a:cxn>
            </a:cxnLst>
            <a:rect l="l" t="t" r="r" b="b"/>
            <a:pathLst>
              <a:path w="2765208" h="2820727">
                <a:moveTo>
                  <a:pt x="1398282" y="482176"/>
                </a:moveTo>
                <a:cubicBezTo>
                  <a:pt x="1168807" y="-276321"/>
                  <a:pt x="4555767" y="-495287"/>
                  <a:pt x="1440325" y="2820727"/>
                </a:cubicBezTo>
                <a:cubicBezTo>
                  <a:pt x="-1790732" y="-200998"/>
                  <a:pt x="1428061" y="-454997"/>
                  <a:pt x="1398282" y="482176"/>
                </a:cubicBezTo>
                <a:close/>
              </a:path>
            </a:pathLst>
          </a:custGeom>
          <a:blipFill dpi="0" rotWithShape="1">
            <a:blip r:embed="rId3">
              <a:extLst>
                <a:ext uri="{BEBA8EAE-BF5A-486C-A8C5-ECC9F3942E4B}">
                  <a14:imgProps xmlns:a14="http://schemas.microsoft.com/office/drawing/2010/main">
                    <a14:imgLayer r:embed="rId4">
                      <a14:imgEffect>
                        <a14:backgroundRemoval t="0" b="99550" l="461" r="99078">
                          <a14:foregroundMark x1="10392" y1="50901" x2="2304" y2="33333"/>
                          <a14:foregroundMark x1="10599" y1="51351" x2="10392" y2="50901"/>
                          <a14:foregroundMark x1="2304" y1="33333" x2="1382" y2="8108"/>
                          <a14:foregroundMark x1="1382" y1="8108" x2="22581" y2="450"/>
                          <a14:foregroundMark x1="22581" y1="450" x2="44240" y2="1802"/>
                          <a14:foregroundMark x1="44240" y1="1802" x2="60829" y2="19369"/>
                          <a14:foregroundMark x1="60829" y1="19369" x2="41014" y2="38739"/>
                          <a14:foregroundMark x1="41014" y1="38739" x2="14286" y2="50450"/>
                          <a14:foregroundMark x1="10826" y1="50901" x2="7373" y2="51351"/>
                          <a14:foregroundMark x1="14286" y1="50450" x2="10826" y2="50901"/>
                          <a14:foregroundMark x1="49770" y1="19369" x2="36866" y2="7207"/>
                          <a14:foregroundMark x1="36866" y1="7207" x2="10599" y2="6757"/>
                          <a14:foregroundMark x1="10599" y1="6757" x2="6452" y2="30631"/>
                          <a14:foregroundMark x1="6452" y1="30631" x2="38710" y2="14865"/>
                          <a14:foregroundMark x1="38710" y1="14865" x2="41014" y2="9910"/>
                          <a14:foregroundMark x1="63594" y1="6757" x2="24424" y2="1351"/>
                          <a14:foregroundMark x1="24424" y1="1351" x2="4147" y2="10360"/>
                          <a14:foregroundMark x1="4147" y1="10360" x2="461" y2="22072"/>
                          <a14:foregroundMark x1="1382" y1="9910" x2="19816" y2="901"/>
                          <a14:foregroundMark x1="19816" y1="901" x2="37788" y2="8559"/>
                          <a14:foregroundMark x1="37788" y1="8559" x2="41475" y2="13063"/>
                          <a14:foregroundMark x1="1843" y1="7658" x2="5530" y2="901"/>
                          <a14:foregroundMark x1="80184" y1="450" x2="98157" y2="17117"/>
                          <a14:foregroundMark x1="98157" y1="17117" x2="76959" y2="7207"/>
                          <a14:foregroundMark x1="76959" y1="7207" x2="79724" y2="9009"/>
                          <a14:foregroundMark x1="54378" y1="93243" x2="71429" y2="99099"/>
                          <a14:foregroundMark x1="71429" y1="99099" x2="90783" y2="96847"/>
                          <a14:foregroundMark x1="90783" y1="96847" x2="90323" y2="64865"/>
                          <a14:foregroundMark x1="90323" y1="64865" x2="70046" y2="69369"/>
                          <a14:foregroundMark x1="70046" y1="69369" x2="55760" y2="99550"/>
                          <a14:foregroundMark x1="74654" y1="63063" x2="66820" y2="84234"/>
                          <a14:foregroundMark x1="66820" y1="84234" x2="86636" y2="79279"/>
                          <a14:foregroundMark x1="86636" y1="79279" x2="69585" y2="67117"/>
                          <a14:foregroundMark x1="69585" y1="67117" x2="58986" y2="66667"/>
                          <a14:foregroundMark x1="73733" y1="48649" x2="76498" y2="67568"/>
                          <a14:foregroundMark x1="76498" y1="67568" x2="94470" y2="69820"/>
                          <a14:foregroundMark x1="94470" y1="69820" x2="90783" y2="46847"/>
                          <a14:foregroundMark x1="90783" y1="46847" x2="70507" y2="51802"/>
                          <a14:foregroundMark x1="70507" y1="51802" x2="66820" y2="54054"/>
                          <a14:foregroundMark x1="88940" y1="59009" x2="97235" y2="86486"/>
                          <a14:foregroundMark x1="97235" y1="86486" x2="78341" y2="97748"/>
                          <a14:foregroundMark x1="78341" y1="97748" x2="67742" y2="77477"/>
                          <a14:foregroundMark x1="82028" y1="68018" x2="89401" y2="84685"/>
                          <a14:foregroundMark x1="89401" y1="84685" x2="72350" y2="93243"/>
                          <a14:foregroundMark x1="72350" y1="93243" x2="76498" y2="70721"/>
                          <a14:foregroundMark x1="76498" y1="70721" x2="86175" y2="68468"/>
                          <a14:foregroundMark x1="84793" y1="37387" x2="84793" y2="42793"/>
                          <a14:foregroundMark x1="94009" y1="25225" x2="94009" y2="47297"/>
                          <a14:foregroundMark x1="94009" y1="47297" x2="81567" y2="34685"/>
                          <a14:foregroundMark x1="81567" y1="34685" x2="81567" y2="34685"/>
                          <a14:foregroundMark x1="99078" y1="30631" x2="98157" y2="33784"/>
                          <a14:foregroundMark x1="94470" y1="24324" x2="97235" y2="30631"/>
                          <a14:foregroundMark x1="79724" y1="2252" x2="98618" y2="42793"/>
                          <a14:foregroundMark x1="98618" y1="42793" x2="92627" y2="11712"/>
                          <a14:foregroundMark x1="92627" y1="11712" x2="80184" y2="9910"/>
                          <a14:foregroundMark x1="30011" y1="70721" x2="30415" y2="71171"/>
                          <a14:foregroundMark x1="28796" y1="69369" x2="30011" y2="70721"/>
                          <a14:foregroundMark x1="12604" y1="51351" x2="28796" y2="69369"/>
                          <a14:foregroundMark x1="12200" y1="50901" x2="12604" y2="51351"/>
                          <a14:foregroundMark x1="461" y1="37838" x2="12200" y2="50901"/>
                          <a14:foregroundMark x1="41705" y1="80631" x2="46544" y2="84685"/>
                          <a14:foregroundMark x1="36867" y1="76577" x2="41705" y2="80631"/>
                          <a14:foregroundMark x1="35253" y1="75225" x2="36867" y2="76577"/>
                          <a14:foregroundMark x1="34178" y1="74324" x2="35253" y2="75225"/>
                          <a14:foregroundMark x1="32565" y1="72973" x2="34178" y2="74324"/>
                          <a14:foregroundMark x1="32028" y1="72523" x2="32565" y2="72973"/>
                          <a14:foregroundMark x1="30953" y1="71622" x2="32028" y2="72523"/>
                          <a14:foregroundMark x1="30415" y1="71171" x2="30953" y2="71622"/>
                          <a14:foregroundMark x1="46544" y1="84685" x2="54839" y2="99099"/>
                          <a14:foregroundMark x1="74654" y1="0" x2="88940" y2="15315"/>
                          <a14:foregroundMark x1="88940" y1="15315" x2="72350" y2="5856"/>
                          <a14:foregroundMark x1="72350" y1="5856" x2="70046" y2="3153"/>
                          <a14:foregroundMark x1="76959" y1="0" x2="94009" y2="14865"/>
                          <a14:foregroundMark x1="94009" y1="14865" x2="84793" y2="12613"/>
                          <a14:foregroundMark x1="82028" y1="7207" x2="99078" y2="19369"/>
                          <a14:foregroundMark x1="99078" y1="19369" x2="83410" y2="10360"/>
                          <a14:foregroundMark x1="83410" y1="10360" x2="79724" y2="11261"/>
                          <a14:foregroundMark x1="82028" y1="4955" x2="82028" y2="5856"/>
                          <a14:foregroundMark x1="83871" y1="2252" x2="88018" y2="6306"/>
                          <a14:foregroundMark x1="87097" y1="1802" x2="85253" y2="4505"/>
                          <a14:foregroundMark x1="79724" y1="1802" x2="83871" y2="0"/>
                          <a14:foregroundMark x1="90783" y1="1351" x2="89401" y2="2252"/>
                          <a14:foregroundMark x1="90783" y1="2252" x2="91705" y2="3604"/>
                          <a14:foregroundMark x1="93088" y1="3604" x2="94009" y2="7207"/>
                          <a14:foregroundMark x1="94009" y1="3604" x2="96313" y2="8108"/>
                          <a14:backgroundMark x1="6912" y1="50901" x2="6912" y2="50901"/>
                          <a14:backgroundMark x1="8295" y1="51351" x2="8295" y2="51351"/>
                          <a14:backgroundMark x1="7373" y1="51351" x2="7373" y2="51351"/>
                          <a14:backgroundMark x1="35023" y1="76577" x2="35023" y2="76577"/>
                          <a14:backgroundMark x1="33180" y1="74324" x2="33180" y2="74324"/>
                          <a14:backgroundMark x1="34101" y1="75225" x2="34101" y2="75225"/>
                          <a14:backgroundMark x1="29493" y1="71622" x2="29493" y2="71622"/>
                          <a14:backgroundMark x1="39171" y1="80631" x2="39171" y2="80631"/>
                          <a14:backgroundMark x1="31336" y1="72523" x2="31336" y2="72523"/>
                          <a14:backgroundMark x1="31797" y1="72973" x2="31797" y2="72973"/>
                          <a14:backgroundMark x1="29493" y1="70721" x2="29493" y2="70721"/>
                          <a14:backgroundMark x1="27189" y1="69369" x2="27189" y2="69369"/>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rph">
            <a:extLst>
              <a:ext uri="{FF2B5EF4-FFF2-40B4-BE49-F238E27FC236}">
                <a16:creationId xmlns:a16="http://schemas.microsoft.com/office/drawing/2014/main" id="{CCF8857B-7E93-61D8-AC50-98E4DD7D5D03}"/>
              </a:ext>
            </a:extLst>
          </p:cNvPr>
          <p:cNvSpPr/>
          <p:nvPr/>
        </p:nvSpPr>
        <p:spPr>
          <a:xfrm>
            <a:off x="1618186" y="3447393"/>
            <a:ext cx="2752344" cy="2816352"/>
          </a:xfrm>
          <a:custGeom>
            <a:avLst/>
            <a:gdLst>
              <a:gd name="connsiteX0" fmla="*/ 1366346 w 2732691"/>
              <a:gd name="connsiteY0" fmla="*/ 698938 h 2795752"/>
              <a:gd name="connsiteX1" fmla="*/ 1366346 w 2732691"/>
              <a:gd name="connsiteY1" fmla="*/ 2795752 h 2795752"/>
              <a:gd name="connsiteX2" fmla="*/ 1366346 w 2732691"/>
              <a:gd name="connsiteY2" fmla="*/ 698938 h 2795752"/>
              <a:gd name="connsiteX0" fmla="*/ 1347319 w 2752839"/>
              <a:gd name="connsiteY0" fmla="*/ 614014 h 2984096"/>
              <a:gd name="connsiteX1" fmla="*/ 1389361 w 2752839"/>
              <a:gd name="connsiteY1" fmla="*/ 2984096 h 2984096"/>
              <a:gd name="connsiteX2" fmla="*/ 1347319 w 2752839"/>
              <a:gd name="connsiteY2" fmla="*/ 614014 h 2984096"/>
              <a:gd name="connsiteX0" fmla="*/ 1311409 w 2753754"/>
              <a:gd name="connsiteY0" fmla="*/ 606871 h 3018994"/>
              <a:gd name="connsiteX1" fmla="*/ 1406003 w 2753754"/>
              <a:gd name="connsiteY1" fmla="*/ 3018994 h 3018994"/>
              <a:gd name="connsiteX2" fmla="*/ 1311409 w 2753754"/>
              <a:gd name="connsiteY2" fmla="*/ 606871 h 3018994"/>
              <a:gd name="connsiteX0" fmla="*/ 1347318 w 2752839"/>
              <a:gd name="connsiteY0" fmla="*/ 603355 h 3036499"/>
              <a:gd name="connsiteX1" fmla="*/ 1389361 w 2752839"/>
              <a:gd name="connsiteY1" fmla="*/ 3036499 h 3036499"/>
              <a:gd name="connsiteX2" fmla="*/ 1347318 w 2752839"/>
              <a:gd name="connsiteY2" fmla="*/ 603355 h 3036499"/>
              <a:gd name="connsiteX0" fmla="*/ 1347318 w 2896796"/>
              <a:gd name="connsiteY0" fmla="*/ 831077 h 3264221"/>
              <a:gd name="connsiteX1" fmla="*/ 1389361 w 2896796"/>
              <a:gd name="connsiteY1" fmla="*/ 3264221 h 3264221"/>
              <a:gd name="connsiteX2" fmla="*/ 1347318 w 2896796"/>
              <a:gd name="connsiteY2" fmla="*/ 831077 h 3264221"/>
              <a:gd name="connsiteX0" fmla="*/ 1541812 w 3091290"/>
              <a:gd name="connsiteY0" fmla="*/ 831077 h 3264221"/>
              <a:gd name="connsiteX1" fmla="*/ 1583855 w 3091290"/>
              <a:gd name="connsiteY1" fmla="*/ 3264221 h 3264221"/>
              <a:gd name="connsiteX2" fmla="*/ 1541812 w 3091290"/>
              <a:gd name="connsiteY2" fmla="*/ 831077 h 3264221"/>
              <a:gd name="connsiteX0" fmla="*/ 1541812 w 2915302"/>
              <a:gd name="connsiteY0" fmla="*/ 767191 h 3200335"/>
              <a:gd name="connsiteX1" fmla="*/ 1583855 w 2915302"/>
              <a:gd name="connsiteY1" fmla="*/ 3200335 h 3200335"/>
              <a:gd name="connsiteX2" fmla="*/ 1541812 w 2915302"/>
              <a:gd name="connsiteY2" fmla="*/ 767191 h 3200335"/>
              <a:gd name="connsiteX0" fmla="*/ 1541812 w 2915302"/>
              <a:gd name="connsiteY0" fmla="*/ 772247 h 3184370"/>
              <a:gd name="connsiteX1" fmla="*/ 1583855 w 2915302"/>
              <a:gd name="connsiteY1" fmla="*/ 3184370 h 3184370"/>
              <a:gd name="connsiteX2" fmla="*/ 1541812 w 2915302"/>
              <a:gd name="connsiteY2" fmla="*/ 772247 h 3184370"/>
              <a:gd name="connsiteX0" fmla="*/ 1563769 w 2913395"/>
              <a:gd name="connsiteY0" fmla="*/ 777354 h 3168456"/>
              <a:gd name="connsiteX1" fmla="*/ 1574281 w 2913395"/>
              <a:gd name="connsiteY1" fmla="*/ 3168456 h 3168456"/>
              <a:gd name="connsiteX2" fmla="*/ 1563769 w 2913395"/>
              <a:gd name="connsiteY2" fmla="*/ 777354 h 3168456"/>
              <a:gd name="connsiteX0" fmla="*/ 1563769 w 2904565"/>
              <a:gd name="connsiteY0" fmla="*/ 777354 h 3168456"/>
              <a:gd name="connsiteX1" fmla="*/ 1574281 w 2904565"/>
              <a:gd name="connsiteY1" fmla="*/ 3168456 h 3168456"/>
              <a:gd name="connsiteX2" fmla="*/ 1563769 w 2904565"/>
              <a:gd name="connsiteY2" fmla="*/ 777354 h 3168456"/>
              <a:gd name="connsiteX0" fmla="*/ 1563769 w 2895826"/>
              <a:gd name="connsiteY0" fmla="*/ 777354 h 3168456"/>
              <a:gd name="connsiteX1" fmla="*/ 1574281 w 2895826"/>
              <a:gd name="connsiteY1" fmla="*/ 3168456 h 3168456"/>
              <a:gd name="connsiteX2" fmla="*/ 1563769 w 2895826"/>
              <a:gd name="connsiteY2" fmla="*/ 777354 h 3168456"/>
              <a:gd name="connsiteX0" fmla="*/ 1416985 w 2749042"/>
              <a:gd name="connsiteY0" fmla="*/ 432138 h 2823240"/>
              <a:gd name="connsiteX1" fmla="*/ 1427497 w 2749042"/>
              <a:gd name="connsiteY1" fmla="*/ 2823240 h 2823240"/>
              <a:gd name="connsiteX2" fmla="*/ 1416985 w 2749042"/>
              <a:gd name="connsiteY2" fmla="*/ 432138 h 2823240"/>
              <a:gd name="connsiteX0" fmla="*/ 1393594 w 2749691"/>
              <a:gd name="connsiteY0" fmla="*/ 444831 h 2783382"/>
              <a:gd name="connsiteX1" fmla="*/ 1435637 w 2749691"/>
              <a:gd name="connsiteY1" fmla="*/ 2783382 h 2783382"/>
              <a:gd name="connsiteX2" fmla="*/ 1393594 w 2749691"/>
              <a:gd name="connsiteY2" fmla="*/ 444831 h 2783382"/>
              <a:gd name="connsiteX0" fmla="*/ 1393594 w 2778137"/>
              <a:gd name="connsiteY0" fmla="*/ 497753 h 2836304"/>
              <a:gd name="connsiteX1" fmla="*/ 1435637 w 2778137"/>
              <a:gd name="connsiteY1" fmla="*/ 2836304 h 2836304"/>
              <a:gd name="connsiteX2" fmla="*/ 1393594 w 2778137"/>
              <a:gd name="connsiteY2" fmla="*/ 497753 h 2836304"/>
              <a:gd name="connsiteX0" fmla="*/ 1393594 w 2760520"/>
              <a:gd name="connsiteY0" fmla="*/ 469806 h 2808357"/>
              <a:gd name="connsiteX1" fmla="*/ 1435637 w 2760520"/>
              <a:gd name="connsiteY1" fmla="*/ 2808357 h 2808357"/>
              <a:gd name="connsiteX2" fmla="*/ 1393594 w 2760520"/>
              <a:gd name="connsiteY2" fmla="*/ 469806 h 2808357"/>
              <a:gd name="connsiteX0" fmla="*/ 1398282 w 2765208"/>
              <a:gd name="connsiteY0" fmla="*/ 482176 h 2820727"/>
              <a:gd name="connsiteX1" fmla="*/ 1440325 w 2765208"/>
              <a:gd name="connsiteY1" fmla="*/ 2820727 h 2820727"/>
              <a:gd name="connsiteX2" fmla="*/ 1398282 w 2765208"/>
              <a:gd name="connsiteY2" fmla="*/ 482176 h 2820727"/>
            </a:gdLst>
            <a:ahLst/>
            <a:cxnLst>
              <a:cxn ang="0">
                <a:pos x="connsiteX0" y="connsiteY0"/>
              </a:cxn>
              <a:cxn ang="0">
                <a:pos x="connsiteX1" y="connsiteY1"/>
              </a:cxn>
              <a:cxn ang="0">
                <a:pos x="connsiteX2" y="connsiteY2"/>
              </a:cxn>
            </a:cxnLst>
            <a:rect l="l" t="t" r="r" b="b"/>
            <a:pathLst>
              <a:path w="2765208" h="2820727">
                <a:moveTo>
                  <a:pt x="1398282" y="482176"/>
                </a:moveTo>
                <a:cubicBezTo>
                  <a:pt x="1168807" y="-276321"/>
                  <a:pt x="4555767" y="-495287"/>
                  <a:pt x="1440325" y="2820727"/>
                </a:cubicBezTo>
                <a:cubicBezTo>
                  <a:pt x="-1790732" y="-200998"/>
                  <a:pt x="1428061" y="-454997"/>
                  <a:pt x="1398282" y="482176"/>
                </a:cubicBezTo>
                <a:close/>
              </a:path>
            </a:pathLst>
          </a:custGeom>
          <a:blipFill dpi="0" rotWithShape="1">
            <a:blip r:embed="rId3">
              <a:extLst>
                <a:ext uri="{BEBA8EAE-BF5A-486C-A8C5-ECC9F3942E4B}">
                  <a14:imgProps xmlns:a14="http://schemas.microsoft.com/office/drawing/2010/main">
                    <a14:imgLayer r:embed="rId4">
                      <a14:imgEffect>
                        <a14:backgroundRemoval t="0" b="99550" l="461" r="99078">
                          <a14:foregroundMark x1="10392" y1="50901" x2="2304" y2="33333"/>
                          <a14:foregroundMark x1="10599" y1="51351" x2="10392" y2="50901"/>
                          <a14:foregroundMark x1="2304" y1="33333" x2="1382" y2="8108"/>
                          <a14:foregroundMark x1="1382" y1="8108" x2="22581" y2="450"/>
                          <a14:foregroundMark x1="22581" y1="450" x2="44240" y2="1802"/>
                          <a14:foregroundMark x1="44240" y1="1802" x2="60829" y2="19369"/>
                          <a14:foregroundMark x1="60829" y1="19369" x2="41014" y2="38739"/>
                          <a14:foregroundMark x1="41014" y1="38739" x2="14286" y2="50450"/>
                          <a14:foregroundMark x1="10826" y1="50901" x2="7373" y2="51351"/>
                          <a14:foregroundMark x1="14286" y1="50450" x2="10826" y2="50901"/>
                          <a14:foregroundMark x1="49770" y1="19369" x2="36866" y2="7207"/>
                          <a14:foregroundMark x1="36866" y1="7207" x2="10599" y2="6757"/>
                          <a14:foregroundMark x1="10599" y1="6757" x2="6452" y2="30631"/>
                          <a14:foregroundMark x1="6452" y1="30631" x2="38710" y2="14865"/>
                          <a14:foregroundMark x1="38710" y1="14865" x2="41014" y2="9910"/>
                          <a14:foregroundMark x1="63594" y1="6757" x2="24424" y2="1351"/>
                          <a14:foregroundMark x1="24424" y1="1351" x2="4147" y2="10360"/>
                          <a14:foregroundMark x1="4147" y1="10360" x2="461" y2="22072"/>
                          <a14:foregroundMark x1="1382" y1="9910" x2="19816" y2="901"/>
                          <a14:foregroundMark x1="19816" y1="901" x2="37788" y2="8559"/>
                          <a14:foregroundMark x1="37788" y1="8559" x2="41475" y2="13063"/>
                          <a14:foregroundMark x1="1843" y1="7658" x2="5530" y2="901"/>
                          <a14:foregroundMark x1="80184" y1="450" x2="98157" y2="17117"/>
                          <a14:foregroundMark x1="98157" y1="17117" x2="76959" y2="7207"/>
                          <a14:foregroundMark x1="76959" y1="7207" x2="79724" y2="9009"/>
                          <a14:foregroundMark x1="54378" y1="93243" x2="71429" y2="99099"/>
                          <a14:foregroundMark x1="71429" y1="99099" x2="90783" y2="96847"/>
                          <a14:foregroundMark x1="90783" y1="96847" x2="90323" y2="64865"/>
                          <a14:foregroundMark x1="90323" y1="64865" x2="70046" y2="69369"/>
                          <a14:foregroundMark x1="70046" y1="69369" x2="55760" y2="99550"/>
                          <a14:foregroundMark x1="74654" y1="63063" x2="66820" y2="84234"/>
                          <a14:foregroundMark x1="66820" y1="84234" x2="86636" y2="79279"/>
                          <a14:foregroundMark x1="86636" y1="79279" x2="69585" y2="67117"/>
                          <a14:foregroundMark x1="69585" y1="67117" x2="58986" y2="66667"/>
                          <a14:foregroundMark x1="73733" y1="48649" x2="76498" y2="67568"/>
                          <a14:foregroundMark x1="76498" y1="67568" x2="94470" y2="69820"/>
                          <a14:foregroundMark x1="94470" y1="69820" x2="90783" y2="46847"/>
                          <a14:foregroundMark x1="90783" y1="46847" x2="70507" y2="51802"/>
                          <a14:foregroundMark x1="70507" y1="51802" x2="66820" y2="54054"/>
                          <a14:foregroundMark x1="88940" y1="59009" x2="97235" y2="86486"/>
                          <a14:foregroundMark x1="97235" y1="86486" x2="78341" y2="97748"/>
                          <a14:foregroundMark x1="78341" y1="97748" x2="67742" y2="77477"/>
                          <a14:foregroundMark x1="82028" y1="68018" x2="89401" y2="84685"/>
                          <a14:foregroundMark x1="89401" y1="84685" x2="72350" y2="93243"/>
                          <a14:foregroundMark x1="72350" y1="93243" x2="76498" y2="70721"/>
                          <a14:foregroundMark x1="76498" y1="70721" x2="86175" y2="68468"/>
                          <a14:foregroundMark x1="84793" y1="37387" x2="84793" y2="42793"/>
                          <a14:foregroundMark x1="94009" y1="25225" x2="94009" y2="47297"/>
                          <a14:foregroundMark x1="94009" y1="47297" x2="81567" y2="34685"/>
                          <a14:foregroundMark x1="81567" y1="34685" x2="81567" y2="34685"/>
                          <a14:foregroundMark x1="99078" y1="30631" x2="98157" y2="33784"/>
                          <a14:foregroundMark x1="94470" y1="24324" x2="97235" y2="30631"/>
                          <a14:foregroundMark x1="79724" y1="2252" x2="98618" y2="42793"/>
                          <a14:foregroundMark x1="98618" y1="42793" x2="92627" y2="11712"/>
                          <a14:foregroundMark x1="92627" y1="11712" x2="80184" y2="9910"/>
                          <a14:foregroundMark x1="30011" y1="70721" x2="30415" y2="71171"/>
                          <a14:foregroundMark x1="28796" y1="69369" x2="30011" y2="70721"/>
                          <a14:foregroundMark x1="12604" y1="51351" x2="28796" y2="69369"/>
                          <a14:foregroundMark x1="12200" y1="50901" x2="12604" y2="51351"/>
                          <a14:foregroundMark x1="461" y1="37838" x2="12200" y2="50901"/>
                          <a14:foregroundMark x1="41705" y1="80631" x2="46544" y2="84685"/>
                          <a14:foregroundMark x1="36867" y1="76577" x2="41705" y2="80631"/>
                          <a14:foregroundMark x1="35253" y1="75225" x2="36867" y2="76577"/>
                          <a14:foregroundMark x1="34178" y1="74324" x2="35253" y2="75225"/>
                          <a14:foregroundMark x1="32565" y1="72973" x2="34178" y2="74324"/>
                          <a14:foregroundMark x1="32028" y1="72523" x2="32565" y2="72973"/>
                          <a14:foregroundMark x1="30953" y1="71622" x2="32028" y2="72523"/>
                          <a14:foregroundMark x1="30415" y1="71171" x2="30953" y2="71622"/>
                          <a14:foregroundMark x1="46544" y1="84685" x2="54839" y2="99099"/>
                          <a14:foregroundMark x1="74654" y1="0" x2="88940" y2="15315"/>
                          <a14:foregroundMark x1="88940" y1="15315" x2="72350" y2="5856"/>
                          <a14:foregroundMark x1="72350" y1="5856" x2="70046" y2="3153"/>
                          <a14:foregroundMark x1="76959" y1="0" x2="94009" y2="14865"/>
                          <a14:foregroundMark x1="94009" y1="14865" x2="84793" y2="12613"/>
                          <a14:foregroundMark x1="82028" y1="7207" x2="99078" y2="19369"/>
                          <a14:foregroundMark x1="99078" y1="19369" x2="83410" y2="10360"/>
                          <a14:foregroundMark x1="83410" y1="10360" x2="79724" y2="11261"/>
                          <a14:foregroundMark x1="82028" y1="4955" x2="82028" y2="5856"/>
                          <a14:foregroundMark x1="83871" y1="2252" x2="88018" y2="6306"/>
                          <a14:foregroundMark x1="87097" y1="1802" x2="85253" y2="4505"/>
                          <a14:foregroundMark x1="79724" y1="1802" x2="83871" y2="0"/>
                          <a14:foregroundMark x1="90783" y1="1351" x2="89401" y2="2252"/>
                          <a14:foregroundMark x1="90783" y1="2252" x2="91705" y2="3604"/>
                          <a14:foregroundMark x1="93088" y1="3604" x2="94009" y2="7207"/>
                          <a14:foregroundMark x1="94009" y1="3604" x2="96313" y2="8108"/>
                          <a14:backgroundMark x1="6912" y1="50901" x2="6912" y2="50901"/>
                          <a14:backgroundMark x1="8295" y1="51351" x2="8295" y2="51351"/>
                          <a14:backgroundMark x1="7373" y1="51351" x2="7373" y2="51351"/>
                          <a14:backgroundMark x1="35023" y1="76577" x2="35023" y2="76577"/>
                          <a14:backgroundMark x1="33180" y1="74324" x2="33180" y2="74324"/>
                          <a14:backgroundMark x1="34101" y1="75225" x2="34101" y2="75225"/>
                          <a14:backgroundMark x1="29493" y1="71622" x2="29493" y2="71622"/>
                          <a14:backgroundMark x1="39171" y1="80631" x2="39171" y2="80631"/>
                          <a14:backgroundMark x1="31336" y1="72523" x2="31336" y2="72523"/>
                          <a14:backgroundMark x1="31797" y1="72973" x2="31797" y2="72973"/>
                          <a14:backgroundMark x1="29493" y1="70721" x2="29493" y2="70721"/>
                          <a14:backgroundMark x1="27189" y1="69369" x2="27189" y2="69369"/>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A2DC42F1-3EFD-974C-2E17-FD4DE9AC507B}"/>
              </a:ext>
            </a:extLst>
          </p:cNvPr>
          <p:cNvSpPr txBox="1">
            <a:spLocks noChangeArrowheads="1"/>
          </p:cNvSpPr>
          <p:nvPr/>
        </p:nvSpPr>
        <p:spPr bwMode="auto">
          <a:xfrm>
            <a:off x="371049" y="289719"/>
            <a:ext cx="8401903"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000"/>
              </a:lnSpc>
            </a:pP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word of God is living</a:t>
            </a:r>
          </a:p>
          <a:p>
            <a:pPr eaLnBrk="1" hangingPunct="1">
              <a:lnSpc>
                <a:spcPts val="4000"/>
              </a:lnSpc>
            </a:pPr>
            <a:endPar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000"/>
              </a:lnSpc>
            </a:pP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powerful</a:t>
            </a:r>
          </a:p>
          <a:p>
            <a:pPr eaLnBrk="1" hangingPunct="1">
              <a:lnSpc>
                <a:spcPts val="4000"/>
              </a:lnSpc>
            </a:pPr>
            <a:endPar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000"/>
              </a:lnSpc>
            </a:pPr>
            <a:r>
              <a:rPr lang="en-US" altLang="en-US" sz="4000" b="1" kern="0" dirty="0">
                <a:ln w="17780" cmpd="sng">
                  <a:solidFill>
                    <a:srgbClr val="FFFFFF"/>
                  </a:solidFill>
                  <a:prstDash val="solid"/>
                  <a:miter lim="800000"/>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01600">
                    <a:schemeClr val="tx1"/>
                  </a:glow>
                  <a:outerShdw blurRad="50800" algn="tl" rotWithShape="0">
                    <a:srgbClr val="000000"/>
                  </a:outerShdw>
                </a:effectLst>
                <a:latin typeface="Calibri" panose="020F0502020204030204" pitchFamily="34" charset="0"/>
              </a:rPr>
              <a:t>sharper than any two-edged sword</a:t>
            </a:r>
          </a:p>
          <a:p>
            <a:pPr eaLnBrk="1" hangingPunct="1"/>
            <a:r>
              <a:rPr lang="en-US" altLang="en-US" sz="4000" b="1" kern="0" dirty="0">
                <a:ln w="17780" cmpd="sng">
                  <a:solidFill>
                    <a:srgbClr val="FFFFFF"/>
                  </a:solidFill>
                  <a:prstDash val="solid"/>
                  <a:miter lim="800000"/>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01600">
                    <a:schemeClr val="tx1"/>
                  </a:glow>
                  <a:outerShdw blurRad="50800" algn="tl" rotWithShape="0">
                    <a:srgbClr val="000000"/>
                  </a:outerShdw>
                </a:effectLst>
                <a:latin typeface="Calibri" panose="020F0502020204030204" pitchFamily="34" charset="0"/>
              </a:rPr>
              <a:t>piercing division of soul and spirit</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and is a discerner of the thoughts </a:t>
            </a:r>
          </a:p>
          <a:p>
            <a:pPr eaLnBrk="1" hangingPunct="1"/>
            <a:r>
              <a:rPr lang="en-US" altLang="en-US" sz="40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and intents of the heart</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 creature is hidden from His sight </a:t>
            </a:r>
          </a:p>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Him whom we must give account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99197" y="289719"/>
            <a:ext cx="8345606"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word of God is living and powerful, and sharper than any two-edged sword, piercing even to the division of soul and spirit, and of joints and marrow, and is a discerner of the thoughts and intents of the heart. And there is no creature hidden from His sight, but all things are naked and open to the eyes of Him to whom we must give account.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4:12-13 </a:t>
            </a:r>
          </a:p>
        </p:txBody>
      </p:sp>
      <p:sp>
        <p:nvSpPr>
          <p:cNvPr id="31" name="!!heart">
            <a:extLst>
              <a:ext uri="{FF2B5EF4-FFF2-40B4-BE49-F238E27FC236}">
                <a16:creationId xmlns:a16="http://schemas.microsoft.com/office/drawing/2014/main" id="{4BE3AF59-2251-050A-7E7C-9D171D41424C}"/>
              </a:ext>
            </a:extLst>
          </p:cNvPr>
          <p:cNvSpPr txBox="1">
            <a:spLocks noChangeArrowheads="1"/>
          </p:cNvSpPr>
          <p:nvPr/>
        </p:nvSpPr>
        <p:spPr bwMode="auto">
          <a:xfrm>
            <a:off x="409903" y="3977247"/>
            <a:ext cx="1374227" cy="73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635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 name="Rectangle 2">
            <a:extLst>
              <a:ext uri="{FF2B5EF4-FFF2-40B4-BE49-F238E27FC236}">
                <a16:creationId xmlns:a16="http://schemas.microsoft.com/office/drawing/2014/main" id="{C70EEF83-A9A7-12CB-9EA6-90375CCEC163}"/>
              </a:ext>
            </a:extLst>
          </p:cNvPr>
          <p:cNvSpPr txBox="1">
            <a:spLocks noChangeArrowheads="1"/>
          </p:cNvSpPr>
          <p:nvPr/>
        </p:nvSpPr>
        <p:spPr bwMode="auto">
          <a:xfrm>
            <a:off x="1750224" y="289577"/>
            <a:ext cx="5528882" cy="78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 of God is living</a:t>
            </a:r>
          </a:p>
        </p:txBody>
      </p:sp>
      <p:sp>
        <p:nvSpPr>
          <p:cNvPr id="7" name="Rectangle 2">
            <a:extLst>
              <a:ext uri="{FF2B5EF4-FFF2-40B4-BE49-F238E27FC236}">
                <a16:creationId xmlns:a16="http://schemas.microsoft.com/office/drawing/2014/main" id="{5F587915-2743-A56F-38E6-6B6A746DA396}"/>
              </a:ext>
            </a:extLst>
          </p:cNvPr>
          <p:cNvSpPr txBox="1">
            <a:spLocks noChangeArrowheads="1"/>
          </p:cNvSpPr>
          <p:nvPr/>
        </p:nvSpPr>
        <p:spPr bwMode="auto">
          <a:xfrm>
            <a:off x="504825" y="897731"/>
            <a:ext cx="2292466" cy="79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powerful</a:t>
            </a:r>
          </a:p>
        </p:txBody>
      </p:sp>
      <p:sp>
        <p:nvSpPr>
          <p:cNvPr id="8" name="Rectangle 2">
            <a:extLst>
              <a:ext uri="{FF2B5EF4-FFF2-40B4-BE49-F238E27FC236}">
                <a16:creationId xmlns:a16="http://schemas.microsoft.com/office/drawing/2014/main" id="{41A2DAD3-2B95-7E74-80A4-3A96AC8D1EDC}"/>
              </a:ext>
            </a:extLst>
          </p:cNvPr>
          <p:cNvSpPr txBox="1">
            <a:spLocks noChangeArrowheads="1"/>
          </p:cNvSpPr>
          <p:nvPr/>
        </p:nvSpPr>
        <p:spPr bwMode="auto">
          <a:xfrm>
            <a:off x="3614736" y="914400"/>
            <a:ext cx="4995863" cy="75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sharper than any two-</a:t>
            </a:r>
          </a:p>
        </p:txBody>
      </p:sp>
      <p:sp>
        <p:nvSpPr>
          <p:cNvPr id="9" name="Rectangle 2">
            <a:extLst>
              <a:ext uri="{FF2B5EF4-FFF2-40B4-BE49-F238E27FC236}">
                <a16:creationId xmlns:a16="http://schemas.microsoft.com/office/drawing/2014/main" id="{C70DBAA7-BDD3-6196-A0C0-E9D605952D16}"/>
              </a:ext>
            </a:extLst>
          </p:cNvPr>
          <p:cNvSpPr txBox="1">
            <a:spLocks noChangeArrowheads="1"/>
          </p:cNvSpPr>
          <p:nvPr/>
        </p:nvSpPr>
        <p:spPr bwMode="auto">
          <a:xfrm>
            <a:off x="792956" y="1500323"/>
            <a:ext cx="3109802" cy="80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edged sword</a:t>
            </a:r>
          </a:p>
        </p:txBody>
      </p:sp>
      <p:sp>
        <p:nvSpPr>
          <p:cNvPr id="12" name="Rectangle 2">
            <a:extLst>
              <a:ext uri="{FF2B5EF4-FFF2-40B4-BE49-F238E27FC236}">
                <a16:creationId xmlns:a16="http://schemas.microsoft.com/office/drawing/2014/main" id="{93D74AF3-93A3-15DB-1113-ABE037318E09}"/>
              </a:ext>
            </a:extLst>
          </p:cNvPr>
          <p:cNvSpPr txBox="1">
            <a:spLocks noChangeArrowheads="1"/>
          </p:cNvSpPr>
          <p:nvPr/>
        </p:nvSpPr>
        <p:spPr bwMode="auto">
          <a:xfrm>
            <a:off x="3714749" y="1516245"/>
            <a:ext cx="2153787" cy="77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piercing</a:t>
            </a:r>
          </a:p>
        </p:txBody>
      </p:sp>
      <p:sp>
        <p:nvSpPr>
          <p:cNvPr id="13" name="Rectangle 2">
            <a:extLst>
              <a:ext uri="{FF2B5EF4-FFF2-40B4-BE49-F238E27FC236}">
                <a16:creationId xmlns:a16="http://schemas.microsoft.com/office/drawing/2014/main" id="{9DC4775E-AA3B-AA5A-55F7-7AB55981AD43}"/>
              </a:ext>
            </a:extLst>
          </p:cNvPr>
          <p:cNvSpPr txBox="1">
            <a:spLocks noChangeArrowheads="1"/>
          </p:cNvSpPr>
          <p:nvPr/>
        </p:nvSpPr>
        <p:spPr bwMode="auto">
          <a:xfrm>
            <a:off x="771525" y="2144042"/>
            <a:ext cx="6007894" cy="74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division of soul and spirit</a:t>
            </a:r>
          </a:p>
        </p:txBody>
      </p:sp>
      <p:sp>
        <p:nvSpPr>
          <p:cNvPr id="14" name="Rectangle 2">
            <a:extLst>
              <a:ext uri="{FF2B5EF4-FFF2-40B4-BE49-F238E27FC236}">
                <a16:creationId xmlns:a16="http://schemas.microsoft.com/office/drawing/2014/main" id="{CE53CEF2-937D-E027-A012-ABEBF9E8302C}"/>
              </a:ext>
            </a:extLst>
          </p:cNvPr>
          <p:cNvSpPr txBox="1">
            <a:spLocks noChangeArrowheads="1"/>
          </p:cNvSpPr>
          <p:nvPr/>
        </p:nvSpPr>
        <p:spPr bwMode="auto">
          <a:xfrm>
            <a:off x="4507706" y="2744543"/>
            <a:ext cx="4256538" cy="75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r>
              <a:rPr kumimoji="0" lang="en-US" altLang="en-US" sz="40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is a discerner</a:t>
            </a:r>
            <a:endPar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FDE05BD5-69BC-7EDB-A3C7-64E81AF68B42}"/>
              </a:ext>
            </a:extLst>
          </p:cNvPr>
          <p:cNvSpPr txBox="1">
            <a:spLocks noChangeArrowheads="1"/>
          </p:cNvSpPr>
          <p:nvPr/>
        </p:nvSpPr>
        <p:spPr bwMode="auto">
          <a:xfrm>
            <a:off x="728662" y="3345044"/>
            <a:ext cx="38023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thoughts</a:t>
            </a:r>
          </a:p>
        </p:txBody>
      </p:sp>
      <p:sp>
        <p:nvSpPr>
          <p:cNvPr id="16" name="Rectangle 2">
            <a:extLst>
              <a:ext uri="{FF2B5EF4-FFF2-40B4-BE49-F238E27FC236}">
                <a16:creationId xmlns:a16="http://schemas.microsoft.com/office/drawing/2014/main" id="{D80EC0DC-619A-F45B-A263-246BD929EE05}"/>
              </a:ext>
            </a:extLst>
          </p:cNvPr>
          <p:cNvSpPr txBox="1">
            <a:spLocks noChangeArrowheads="1"/>
          </p:cNvSpPr>
          <p:nvPr/>
        </p:nvSpPr>
        <p:spPr bwMode="auto">
          <a:xfrm>
            <a:off x="4033125" y="3345046"/>
            <a:ext cx="4446895" cy="77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intents of the</a:t>
            </a:r>
          </a:p>
        </p:txBody>
      </p:sp>
      <p:sp>
        <p:nvSpPr>
          <p:cNvPr id="17" name="Rectangle 2">
            <a:extLst>
              <a:ext uri="{FF2B5EF4-FFF2-40B4-BE49-F238E27FC236}">
                <a16:creationId xmlns:a16="http://schemas.microsoft.com/office/drawing/2014/main" id="{367B4CCC-3EB3-A4E4-8EA0-1EE7633D255E}"/>
              </a:ext>
            </a:extLst>
          </p:cNvPr>
          <p:cNvSpPr txBox="1">
            <a:spLocks noChangeArrowheads="1"/>
          </p:cNvSpPr>
          <p:nvPr/>
        </p:nvSpPr>
        <p:spPr bwMode="auto">
          <a:xfrm>
            <a:off x="247649" y="3945546"/>
            <a:ext cx="1703979" cy="80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18" name="Rectangle 2">
            <a:extLst>
              <a:ext uri="{FF2B5EF4-FFF2-40B4-BE49-F238E27FC236}">
                <a16:creationId xmlns:a16="http://schemas.microsoft.com/office/drawing/2014/main" id="{40F78A86-DD23-7149-022F-121D68B26C7D}"/>
              </a:ext>
            </a:extLst>
          </p:cNvPr>
          <p:cNvSpPr txBox="1">
            <a:spLocks noChangeArrowheads="1"/>
          </p:cNvSpPr>
          <p:nvPr/>
        </p:nvSpPr>
        <p:spPr bwMode="auto">
          <a:xfrm>
            <a:off x="4329113" y="3931898"/>
            <a:ext cx="2945143" cy="82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creature</a:t>
            </a:r>
          </a:p>
        </p:txBody>
      </p:sp>
      <p:sp>
        <p:nvSpPr>
          <p:cNvPr id="19" name="Rectangle 2">
            <a:extLst>
              <a:ext uri="{FF2B5EF4-FFF2-40B4-BE49-F238E27FC236}">
                <a16:creationId xmlns:a16="http://schemas.microsoft.com/office/drawing/2014/main" id="{4EDF112B-B4E5-B2DB-4D85-BF5AAAB80D85}"/>
              </a:ext>
            </a:extLst>
          </p:cNvPr>
          <p:cNvSpPr txBox="1">
            <a:spLocks noChangeArrowheads="1"/>
          </p:cNvSpPr>
          <p:nvPr/>
        </p:nvSpPr>
        <p:spPr bwMode="auto">
          <a:xfrm>
            <a:off x="4026090" y="3959193"/>
            <a:ext cx="550674" cy="76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p>
        </p:txBody>
      </p:sp>
      <p:sp>
        <p:nvSpPr>
          <p:cNvPr id="20" name="Rectangle 2">
            <a:extLst>
              <a:ext uri="{FF2B5EF4-FFF2-40B4-BE49-F238E27FC236}">
                <a16:creationId xmlns:a16="http://schemas.microsoft.com/office/drawing/2014/main" id="{76B5F74E-92DD-CF24-F973-7740FA245778}"/>
              </a:ext>
            </a:extLst>
          </p:cNvPr>
          <p:cNvSpPr txBox="1">
            <a:spLocks noChangeArrowheads="1"/>
          </p:cNvSpPr>
          <p:nvPr/>
        </p:nvSpPr>
        <p:spPr bwMode="auto">
          <a:xfrm>
            <a:off x="6910389" y="3945546"/>
            <a:ext cx="1933360" cy="79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hidden</a:t>
            </a:r>
          </a:p>
        </p:txBody>
      </p:sp>
      <p:sp>
        <p:nvSpPr>
          <p:cNvPr id="21" name="Rectangle 2">
            <a:extLst>
              <a:ext uri="{FF2B5EF4-FFF2-40B4-BE49-F238E27FC236}">
                <a16:creationId xmlns:a16="http://schemas.microsoft.com/office/drawing/2014/main" id="{BF46ED8B-7F59-FCB2-B232-B1675EE363D7}"/>
              </a:ext>
            </a:extLst>
          </p:cNvPr>
          <p:cNvSpPr txBox="1">
            <a:spLocks noChangeArrowheads="1"/>
          </p:cNvSpPr>
          <p:nvPr/>
        </p:nvSpPr>
        <p:spPr bwMode="auto">
          <a:xfrm>
            <a:off x="177420" y="4559695"/>
            <a:ext cx="356206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His sight</a:t>
            </a:r>
          </a:p>
        </p:txBody>
      </p:sp>
      <p:sp>
        <p:nvSpPr>
          <p:cNvPr id="22" name="Rectangle 2">
            <a:extLst>
              <a:ext uri="{FF2B5EF4-FFF2-40B4-BE49-F238E27FC236}">
                <a16:creationId xmlns:a16="http://schemas.microsoft.com/office/drawing/2014/main" id="{3443BD52-8C74-7A2B-CBC0-23197E5B589B}"/>
              </a:ext>
            </a:extLst>
          </p:cNvPr>
          <p:cNvSpPr txBox="1">
            <a:spLocks noChangeArrowheads="1"/>
          </p:cNvSpPr>
          <p:nvPr/>
        </p:nvSpPr>
        <p:spPr bwMode="auto">
          <a:xfrm>
            <a:off x="2579427" y="5187493"/>
            <a:ext cx="663836" cy="75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p>
        </p:txBody>
      </p:sp>
      <p:sp>
        <p:nvSpPr>
          <p:cNvPr id="23" name="Rectangle 2">
            <a:extLst>
              <a:ext uri="{FF2B5EF4-FFF2-40B4-BE49-F238E27FC236}">
                <a16:creationId xmlns:a16="http://schemas.microsoft.com/office/drawing/2014/main" id="{89ACB270-108F-D832-5AAA-66DC7B922DC8}"/>
              </a:ext>
            </a:extLst>
          </p:cNvPr>
          <p:cNvSpPr txBox="1">
            <a:spLocks noChangeArrowheads="1"/>
          </p:cNvSpPr>
          <p:nvPr/>
        </p:nvSpPr>
        <p:spPr bwMode="auto">
          <a:xfrm>
            <a:off x="5548313" y="5187493"/>
            <a:ext cx="1139090" cy="74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Him</a:t>
            </a:r>
          </a:p>
        </p:txBody>
      </p:sp>
      <p:sp>
        <p:nvSpPr>
          <p:cNvPr id="24" name="Rectangle 2">
            <a:extLst>
              <a:ext uri="{FF2B5EF4-FFF2-40B4-BE49-F238E27FC236}">
                <a16:creationId xmlns:a16="http://schemas.microsoft.com/office/drawing/2014/main" id="{7BD1F916-77D8-D873-04B8-F08DEBF26E99}"/>
              </a:ext>
            </a:extLst>
          </p:cNvPr>
          <p:cNvSpPr txBox="1">
            <a:spLocks noChangeArrowheads="1"/>
          </p:cNvSpPr>
          <p:nvPr/>
        </p:nvSpPr>
        <p:spPr bwMode="auto">
          <a:xfrm>
            <a:off x="7019925" y="5173845"/>
            <a:ext cx="1741937" cy="78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whom</a:t>
            </a:r>
          </a:p>
        </p:txBody>
      </p:sp>
      <p:sp>
        <p:nvSpPr>
          <p:cNvPr id="25" name="Rectangle 2">
            <a:extLst>
              <a:ext uri="{FF2B5EF4-FFF2-40B4-BE49-F238E27FC236}">
                <a16:creationId xmlns:a16="http://schemas.microsoft.com/office/drawing/2014/main" id="{F59AA72E-DCE0-216F-8D86-1912DFEF3FF2}"/>
              </a:ext>
            </a:extLst>
          </p:cNvPr>
          <p:cNvSpPr txBox="1">
            <a:spLocks noChangeArrowheads="1"/>
          </p:cNvSpPr>
          <p:nvPr/>
        </p:nvSpPr>
        <p:spPr bwMode="auto">
          <a:xfrm>
            <a:off x="197645" y="5760698"/>
            <a:ext cx="5193506" cy="828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must give account</a:t>
            </a:r>
          </a:p>
        </p:txBody>
      </p:sp>
      <p:sp>
        <p:nvSpPr>
          <p:cNvPr id="10" name="Plus">
            <a:extLst>
              <a:ext uri="{FF2B5EF4-FFF2-40B4-BE49-F238E27FC236}">
                <a16:creationId xmlns:a16="http://schemas.microsoft.com/office/drawing/2014/main" id="{1B5B7C6A-A633-8220-2B89-EDB00D2158E6}"/>
              </a:ext>
            </a:extLst>
          </p:cNvPr>
          <p:cNvSpPr>
            <a:spLocks noChangeArrowheads="1"/>
          </p:cNvSpPr>
          <p:nvPr/>
        </p:nvSpPr>
        <p:spPr bwMode="auto">
          <a:xfrm>
            <a:off x="4281037" y="655899"/>
            <a:ext cx="55084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1" name="Plus">
            <a:extLst>
              <a:ext uri="{FF2B5EF4-FFF2-40B4-BE49-F238E27FC236}">
                <a16:creationId xmlns:a16="http://schemas.microsoft.com/office/drawing/2014/main" id="{24DDE84C-7F0C-5F38-2F75-B95F68C19873}"/>
              </a:ext>
            </a:extLst>
          </p:cNvPr>
          <p:cNvSpPr>
            <a:spLocks noChangeArrowheads="1"/>
          </p:cNvSpPr>
          <p:nvPr/>
        </p:nvSpPr>
        <p:spPr bwMode="auto">
          <a:xfrm>
            <a:off x="4168261" y="1679481"/>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0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a:t>
            </a:r>
            <a:endPar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ndParaRPr>
          </a:p>
        </p:txBody>
      </p:sp>
      <p:sp>
        <p:nvSpPr>
          <p:cNvPr id="26" name="Equal">
            <a:extLst>
              <a:ext uri="{FF2B5EF4-FFF2-40B4-BE49-F238E27FC236}">
                <a16:creationId xmlns:a16="http://schemas.microsoft.com/office/drawing/2014/main" id="{5E59A5C6-D93B-13F3-741B-D96382958C4A}"/>
              </a:ext>
            </a:extLst>
          </p:cNvPr>
          <p:cNvSpPr>
            <a:spLocks noChangeArrowheads="1"/>
          </p:cNvSpPr>
          <p:nvPr/>
        </p:nvSpPr>
        <p:spPr bwMode="auto">
          <a:xfrm>
            <a:off x="5442432" y="135637"/>
            <a:ext cx="55084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27" name="Equal">
            <a:extLst>
              <a:ext uri="{FF2B5EF4-FFF2-40B4-BE49-F238E27FC236}">
                <a16:creationId xmlns:a16="http://schemas.microsoft.com/office/drawing/2014/main" id="{4C590EE7-B721-BD3C-96EC-34B0C36B45D2}"/>
              </a:ext>
            </a:extLst>
          </p:cNvPr>
          <p:cNvSpPr>
            <a:spLocks noChangeArrowheads="1"/>
          </p:cNvSpPr>
          <p:nvPr/>
        </p:nvSpPr>
        <p:spPr bwMode="auto">
          <a:xfrm>
            <a:off x="1842638" y="3724920"/>
            <a:ext cx="55084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28" name="Equal">
            <a:extLst>
              <a:ext uri="{FF2B5EF4-FFF2-40B4-BE49-F238E27FC236}">
                <a16:creationId xmlns:a16="http://schemas.microsoft.com/office/drawing/2014/main" id="{567AB0C4-479A-EE95-85D3-71149F95989E}"/>
              </a:ext>
            </a:extLst>
          </p:cNvPr>
          <p:cNvSpPr>
            <a:spLocks noChangeArrowheads="1"/>
          </p:cNvSpPr>
          <p:nvPr/>
        </p:nvSpPr>
        <p:spPr bwMode="auto">
          <a:xfrm>
            <a:off x="3240514" y="5238409"/>
            <a:ext cx="55084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29" name="Plus">
            <a:extLst>
              <a:ext uri="{FF2B5EF4-FFF2-40B4-BE49-F238E27FC236}">
                <a16:creationId xmlns:a16="http://schemas.microsoft.com/office/drawing/2014/main" id="{A47AC834-A9D6-BD0B-5EE8-C4B05FBF5D88}"/>
              </a:ext>
            </a:extLst>
          </p:cNvPr>
          <p:cNvSpPr>
            <a:spLocks noChangeArrowheads="1"/>
          </p:cNvSpPr>
          <p:nvPr/>
        </p:nvSpPr>
        <p:spPr bwMode="auto">
          <a:xfrm>
            <a:off x="1175230" y="3709154"/>
            <a:ext cx="55084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5" name="TextBox 18">
            <a:extLst>
              <a:ext uri="{FF2B5EF4-FFF2-40B4-BE49-F238E27FC236}">
                <a16:creationId xmlns:a16="http://schemas.microsoft.com/office/drawing/2014/main" id="{2322820D-BCD5-6541-C5F5-3B7C72F6F402}"/>
              </a:ext>
            </a:extLst>
          </p:cNvPr>
          <p:cNvSpPr txBox="1"/>
          <p:nvPr/>
        </p:nvSpPr>
        <p:spPr>
          <a:xfrm>
            <a:off x="48263" y="5867306"/>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Tree>
    <p:extLst>
      <p:ext uri="{BB962C8B-B14F-4D97-AF65-F5344CB8AC3E}">
        <p14:creationId xmlns:p14="http://schemas.microsoft.com/office/powerpoint/2010/main" val="145594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xit" presetSubtype="32" fill="hold" grpId="1" nodeType="afterEffect">
                                  <p:stCondLst>
                                    <p:cond delay="0"/>
                                  </p:stCondLst>
                                  <p:childTnLst>
                                    <p:anim calcmode="lin" valueType="num">
                                      <p:cBhvr>
                                        <p:cTn id="13" dur="500"/>
                                        <p:tgtEl>
                                          <p:spTgt spid="31"/>
                                        </p:tgtEl>
                                        <p:attrNameLst>
                                          <p:attrName>ppt_w</p:attrName>
                                        </p:attrNameLst>
                                      </p:cBhvr>
                                      <p:tavLst>
                                        <p:tav tm="0">
                                          <p:val>
                                            <p:strVal val="ppt_w"/>
                                          </p:val>
                                        </p:tav>
                                        <p:tav tm="100000">
                                          <p:val>
                                            <p:fltVal val="0"/>
                                          </p:val>
                                        </p:tav>
                                      </p:tavLst>
                                    </p:anim>
                                    <p:anim calcmode="lin" valueType="num">
                                      <p:cBhvr>
                                        <p:cTn id="14" dur="500"/>
                                        <p:tgtEl>
                                          <p:spTgt spid="31"/>
                                        </p:tgtEl>
                                        <p:attrNameLst>
                                          <p:attrName>ppt_h</p:attrName>
                                        </p:attrNameLst>
                                      </p:cBhvr>
                                      <p:tavLst>
                                        <p:tav tm="0">
                                          <p:val>
                                            <p:strVal val="ppt_h"/>
                                          </p:val>
                                        </p:tav>
                                        <p:tav tm="100000">
                                          <p:val>
                                            <p:fltVal val="0"/>
                                          </p:val>
                                        </p:tav>
                                      </p:tavLst>
                                    </p:anim>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25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25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25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5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5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25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25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250"/>
                                        <p:tgtEl>
                                          <p:spTgt spid="8"/>
                                        </p:tgtEl>
                                      </p:cBhvr>
                                    </p:animEffect>
                                  </p:childTnLst>
                                </p:cTn>
                              </p:par>
                              <p:par>
                                <p:cTn id="73" presetID="42" presetClass="path" presetSubtype="0" accel="50000" decel="50000" fill="hold" grpId="2" nodeType="withEffect">
                                  <p:stCondLst>
                                    <p:cond delay="0"/>
                                  </p:stCondLst>
                                  <p:childTnLst>
                                    <p:animMotion origin="layout" path="M 0 -4.07407E-6 L 0.00573 -0.02106 " pathEditMode="relative" rAng="0" ptsTypes="AA">
                                      <p:cBhvr>
                                        <p:cTn id="74" dur="2000" fill="hold"/>
                                        <p:tgtEl>
                                          <p:spTgt spid="3"/>
                                        </p:tgtEl>
                                        <p:attrNameLst>
                                          <p:attrName>ppt_x</p:attrName>
                                          <p:attrName>ppt_y</p:attrName>
                                        </p:attrNameLst>
                                      </p:cBhvr>
                                      <p:rCtr x="278" y="-1065"/>
                                    </p:animMotion>
                                  </p:childTnLst>
                                </p:cTn>
                              </p:par>
                              <p:par>
                                <p:cTn id="75" presetID="42" presetClass="path" presetSubtype="0" accel="50000" decel="50000" fill="hold" grpId="2" nodeType="withEffect">
                                  <p:stCondLst>
                                    <p:cond delay="0"/>
                                  </p:stCondLst>
                                  <p:childTnLst>
                                    <p:animMotion origin="layout" path="M 4.44444E-6 2.59259E-6 L 0.31944 0.03842 " pathEditMode="relative" rAng="0" ptsTypes="AA">
                                      <p:cBhvr>
                                        <p:cTn id="76" dur="2000" fill="hold"/>
                                        <p:tgtEl>
                                          <p:spTgt spid="7"/>
                                        </p:tgtEl>
                                        <p:attrNameLst>
                                          <p:attrName>ppt_x</p:attrName>
                                          <p:attrName>ppt_y</p:attrName>
                                        </p:attrNameLst>
                                      </p:cBhvr>
                                      <p:rCtr x="15972" y="1921"/>
                                    </p:animMotion>
                                  </p:childTnLst>
                                </p:cTn>
                              </p:par>
                              <p:par>
                                <p:cTn id="77" presetID="42" presetClass="path" presetSubtype="0" accel="50000" decel="50000" fill="hold" grpId="2" nodeType="withEffect">
                                  <p:stCondLst>
                                    <p:cond delay="0"/>
                                  </p:stCondLst>
                                  <p:childTnLst>
                                    <p:animMotion origin="layout" path="M -2.77778E-6 4.07407E-6 L -0.31718 0.18634 " pathEditMode="relative" rAng="0" ptsTypes="AA">
                                      <p:cBhvr>
                                        <p:cTn id="78" dur="2000" fill="hold"/>
                                        <p:tgtEl>
                                          <p:spTgt spid="8"/>
                                        </p:tgtEl>
                                        <p:attrNameLst>
                                          <p:attrName>ppt_x</p:attrName>
                                          <p:attrName>ppt_y</p:attrName>
                                        </p:attrNameLst>
                                      </p:cBhvr>
                                      <p:rCtr x="-15868" y="9306"/>
                                    </p:animMotion>
                                  </p:childTnLst>
                                </p:cTn>
                              </p:par>
                              <p:par>
                                <p:cTn id="79" presetID="42" presetClass="path" presetSubtype="0" accel="50000" decel="50000" fill="hold" grpId="2" nodeType="withEffect">
                                  <p:stCondLst>
                                    <p:cond delay="0"/>
                                  </p:stCondLst>
                                  <p:childTnLst>
                                    <p:animMotion origin="layout" path="M 2.77778E-6 3.7037E-6 L 0.49965 0.09745 " pathEditMode="relative" rAng="0" ptsTypes="AA">
                                      <p:cBhvr>
                                        <p:cTn id="80" dur="2000" fill="hold"/>
                                        <p:tgtEl>
                                          <p:spTgt spid="9"/>
                                        </p:tgtEl>
                                        <p:attrNameLst>
                                          <p:attrName>ppt_x</p:attrName>
                                          <p:attrName>ppt_y</p:attrName>
                                        </p:attrNameLst>
                                      </p:cBhvr>
                                      <p:rCtr x="24983" y="4861"/>
                                    </p:animMotion>
                                  </p:childTnLst>
                                </p:cTn>
                              </p:par>
                              <p:par>
                                <p:cTn id="81" presetID="42" presetClass="path" presetSubtype="0" accel="50000" decel="50000" fill="hold" grpId="2" nodeType="withEffect">
                                  <p:stCondLst>
                                    <p:cond delay="0"/>
                                  </p:stCondLst>
                                  <p:childTnLst>
                                    <p:animMotion origin="layout" path="M 1.66667E-6 2.22222E-6 L -0.3191 0.18472 " pathEditMode="relative" rAng="0" ptsTypes="AA">
                                      <p:cBhvr>
                                        <p:cTn id="82" dur="2000" fill="hold"/>
                                        <p:tgtEl>
                                          <p:spTgt spid="12"/>
                                        </p:tgtEl>
                                        <p:attrNameLst>
                                          <p:attrName>ppt_x</p:attrName>
                                          <p:attrName>ppt_y</p:attrName>
                                        </p:attrNameLst>
                                      </p:cBhvr>
                                      <p:rCtr x="-15955" y="9236"/>
                                    </p:animMotion>
                                  </p:childTnLst>
                                </p:cTn>
                              </p:par>
                              <p:par>
                                <p:cTn id="83" presetID="42" presetClass="path" presetSubtype="0" accel="50000" decel="50000" fill="hold" grpId="2" nodeType="withEffect">
                                  <p:stCondLst>
                                    <p:cond delay="0"/>
                                  </p:stCondLst>
                                  <p:childTnLst>
                                    <p:animMotion origin="layout" path="M 2.77778E-6 3.33333E-6 L 0.18593 0.09606 " pathEditMode="relative" rAng="0" ptsTypes="AA">
                                      <p:cBhvr>
                                        <p:cTn id="84" dur="2000" fill="hold"/>
                                        <p:tgtEl>
                                          <p:spTgt spid="13"/>
                                        </p:tgtEl>
                                        <p:attrNameLst>
                                          <p:attrName>ppt_x</p:attrName>
                                          <p:attrName>ppt_y</p:attrName>
                                        </p:attrNameLst>
                                      </p:cBhvr>
                                      <p:rCtr x="9288" y="4792"/>
                                    </p:animMotion>
                                  </p:childTnLst>
                                </p:cTn>
                              </p:par>
                              <p:par>
                                <p:cTn id="85" presetID="42" presetClass="path" presetSubtype="0" accel="50000" decel="50000" fill="hold" grpId="2" nodeType="withEffect">
                                  <p:stCondLst>
                                    <p:cond delay="0"/>
                                  </p:stCondLst>
                                  <p:childTnLst>
                                    <p:animMotion origin="layout" path="M -4.44444E-6 -4.07407E-6 L -0.41006 0.14074 " pathEditMode="relative" rAng="0" ptsTypes="AA">
                                      <p:cBhvr>
                                        <p:cTn id="86" dur="2000" fill="hold"/>
                                        <p:tgtEl>
                                          <p:spTgt spid="14"/>
                                        </p:tgtEl>
                                        <p:attrNameLst>
                                          <p:attrName>ppt_x</p:attrName>
                                          <p:attrName>ppt_y</p:attrName>
                                        </p:attrNameLst>
                                      </p:cBhvr>
                                      <p:rCtr x="-20503" y="7037"/>
                                    </p:animMotion>
                                  </p:childTnLst>
                                </p:cTn>
                              </p:par>
                              <p:par>
                                <p:cTn id="87" presetID="42" presetClass="path" presetSubtype="0" accel="50000" decel="50000" fill="hold" grpId="2" nodeType="withEffect">
                                  <p:stCondLst>
                                    <p:cond delay="0"/>
                                  </p:stCondLst>
                                  <p:childTnLst>
                                    <p:animMotion origin="layout" path="M 0 -4.44444E-6 L 0.42031 0.05162 " pathEditMode="relative" rAng="0" ptsTypes="AA">
                                      <p:cBhvr>
                                        <p:cTn id="88" dur="2000" fill="hold"/>
                                        <p:tgtEl>
                                          <p:spTgt spid="15"/>
                                        </p:tgtEl>
                                        <p:attrNameLst>
                                          <p:attrName>ppt_x</p:attrName>
                                          <p:attrName>ppt_y</p:attrName>
                                        </p:attrNameLst>
                                      </p:cBhvr>
                                      <p:rCtr x="21007" y="2569"/>
                                    </p:animMotion>
                                  </p:childTnLst>
                                </p:cTn>
                              </p:par>
                              <p:par>
                                <p:cTn id="89" presetID="42" presetClass="path" presetSubtype="0" accel="50000" decel="50000" fill="hold" grpId="2" nodeType="withEffect">
                                  <p:stCondLst>
                                    <p:cond delay="0"/>
                                  </p:stCondLst>
                                  <p:childTnLst>
                                    <p:animMotion origin="layout" path="M -1.38889E-6 -2.96296E-6 L -0.25295 0.14074 " pathEditMode="relative" rAng="0" ptsTypes="AA">
                                      <p:cBhvr>
                                        <p:cTn id="90" dur="2000" fill="hold"/>
                                        <p:tgtEl>
                                          <p:spTgt spid="16"/>
                                        </p:tgtEl>
                                        <p:attrNameLst>
                                          <p:attrName>ppt_x</p:attrName>
                                          <p:attrName>ppt_y</p:attrName>
                                        </p:attrNameLst>
                                      </p:cBhvr>
                                      <p:rCtr x="-12656" y="7037"/>
                                    </p:animMotion>
                                  </p:childTnLst>
                                </p:cTn>
                              </p:par>
                              <p:par>
                                <p:cTn id="91" presetID="42" presetClass="path" presetSubtype="0" accel="50000" decel="50000" fill="hold" grpId="2" nodeType="withEffect">
                                  <p:stCondLst>
                                    <p:cond delay="0"/>
                                  </p:stCondLst>
                                  <p:childTnLst>
                                    <p:animMotion origin="layout" path="M 1.11111E-6 -4.81481E-6 L 0.59184 0.05116 " pathEditMode="relative" rAng="0" ptsTypes="AA">
                                      <p:cBhvr>
                                        <p:cTn id="92" dur="2000" fill="hold"/>
                                        <p:tgtEl>
                                          <p:spTgt spid="17"/>
                                        </p:tgtEl>
                                        <p:attrNameLst>
                                          <p:attrName>ppt_x</p:attrName>
                                          <p:attrName>ppt_y</p:attrName>
                                        </p:attrNameLst>
                                      </p:cBhvr>
                                      <p:rCtr x="29583" y="2546"/>
                                    </p:animMotion>
                                  </p:childTnLst>
                                </p:cTn>
                              </p:par>
                              <p:par>
                                <p:cTn id="93" presetID="42" presetClass="path" presetSubtype="0" accel="50000" decel="50000" fill="hold" grpId="2" nodeType="withEffect">
                                  <p:stCondLst>
                                    <p:cond delay="0"/>
                                  </p:stCondLst>
                                  <p:childTnLst>
                                    <p:animMotion origin="layout" path="M 5E-6 -3.33333E-6 L -0.41198 0.18473 " pathEditMode="relative" rAng="0" ptsTypes="AA">
                                      <p:cBhvr>
                                        <p:cTn id="94" dur="2000" fill="hold"/>
                                        <p:tgtEl>
                                          <p:spTgt spid="18"/>
                                        </p:tgtEl>
                                        <p:attrNameLst>
                                          <p:attrName>ppt_x</p:attrName>
                                          <p:attrName>ppt_y</p:attrName>
                                        </p:attrNameLst>
                                      </p:cBhvr>
                                      <p:rCtr x="-20608" y="9236"/>
                                    </p:animMotion>
                                  </p:childTnLst>
                                </p:cTn>
                              </p:par>
                              <p:par>
                                <p:cTn id="95" presetID="42" presetClass="path" presetSubtype="0" accel="50000" decel="50000" fill="hold" grpId="2" nodeType="withEffect">
                                  <p:stCondLst>
                                    <p:cond delay="0"/>
                                  </p:stCondLst>
                                  <p:childTnLst>
                                    <p:animMotion origin="layout" path="M -2.5E-6 -1.85185E-6 L -0.08333 0.18496 " pathEditMode="relative" rAng="0" ptsTypes="AA">
                                      <p:cBhvr>
                                        <p:cTn id="96" dur="2000" fill="hold"/>
                                        <p:tgtEl>
                                          <p:spTgt spid="19"/>
                                        </p:tgtEl>
                                        <p:attrNameLst>
                                          <p:attrName>ppt_x</p:attrName>
                                          <p:attrName>ppt_y</p:attrName>
                                        </p:attrNameLst>
                                      </p:cBhvr>
                                      <p:rCtr x="-4167" y="9236"/>
                                    </p:animMotion>
                                  </p:childTnLst>
                                </p:cTn>
                              </p:par>
                              <p:par>
                                <p:cTn id="97" presetID="42" presetClass="path" presetSubtype="0" accel="50000" decel="50000" fill="hold" grpId="2" nodeType="withEffect">
                                  <p:stCondLst>
                                    <p:cond delay="0"/>
                                  </p:stCondLst>
                                  <p:childTnLst>
                                    <p:animMotion origin="layout" path="M 1.66667E-6 -3.33333E-6 L -0.36337 0.18542 " pathEditMode="relative" rAng="0" ptsTypes="AA">
                                      <p:cBhvr>
                                        <p:cTn id="98" dur="2000" fill="hold"/>
                                        <p:tgtEl>
                                          <p:spTgt spid="20"/>
                                        </p:tgtEl>
                                        <p:attrNameLst>
                                          <p:attrName>ppt_x</p:attrName>
                                          <p:attrName>ppt_y</p:attrName>
                                        </p:attrNameLst>
                                      </p:cBhvr>
                                      <p:rCtr x="-18177" y="9259"/>
                                    </p:animMotion>
                                  </p:childTnLst>
                                </p:cTn>
                              </p:par>
                              <p:par>
                                <p:cTn id="99" presetID="42" presetClass="path" presetSubtype="0" accel="50000" decel="50000" fill="hold" grpId="2" nodeType="withEffect">
                                  <p:stCondLst>
                                    <p:cond delay="0"/>
                                  </p:stCondLst>
                                  <p:childTnLst>
                                    <p:animMotion origin="layout" path="M 3.88889E-6 2.22222E-6 L 0.53802 0.09629 " pathEditMode="relative" rAng="0" ptsTypes="AA">
                                      <p:cBhvr>
                                        <p:cTn id="100" dur="2000" fill="hold"/>
                                        <p:tgtEl>
                                          <p:spTgt spid="21"/>
                                        </p:tgtEl>
                                        <p:attrNameLst>
                                          <p:attrName>ppt_x</p:attrName>
                                          <p:attrName>ppt_y</p:attrName>
                                        </p:attrNameLst>
                                      </p:cBhvr>
                                      <p:rCtr x="26892" y="4815"/>
                                    </p:animMotion>
                                  </p:childTnLst>
                                </p:cTn>
                              </p:par>
                              <p:par>
                                <p:cTn id="101" presetID="42" presetClass="path" presetSubtype="0" accel="50000" decel="50000" fill="hold" grpId="2" nodeType="withEffect">
                                  <p:stCondLst>
                                    <p:cond delay="0"/>
                                  </p:stCondLst>
                                  <p:childTnLst>
                                    <p:animMotion origin="layout" path="M -2.77778E-6 -1.11111E-6 L -0.20729 0.09653 " pathEditMode="relative" rAng="0" ptsTypes="AA">
                                      <p:cBhvr>
                                        <p:cTn id="102" dur="2000" fill="hold"/>
                                        <p:tgtEl>
                                          <p:spTgt spid="22"/>
                                        </p:tgtEl>
                                        <p:attrNameLst>
                                          <p:attrName>ppt_x</p:attrName>
                                          <p:attrName>ppt_y</p:attrName>
                                        </p:attrNameLst>
                                      </p:cBhvr>
                                      <p:rCtr x="-10365" y="4815"/>
                                    </p:animMotion>
                                  </p:childTnLst>
                                </p:cTn>
                              </p:par>
                              <p:par>
                                <p:cTn id="103" presetID="42" presetClass="path" presetSubtype="0" accel="50000" decel="50000" fill="hold" grpId="2" nodeType="withEffect">
                                  <p:stCondLst>
                                    <p:cond delay="0"/>
                                  </p:stCondLst>
                                  <p:childTnLst>
                                    <p:animMotion origin="layout" path="M 2.77778E-6 3.7037E-7 L -0.47413 0.0963 " pathEditMode="relative" rAng="0" ptsTypes="AA">
                                      <p:cBhvr>
                                        <p:cTn id="104" dur="2000" fill="hold"/>
                                        <p:tgtEl>
                                          <p:spTgt spid="23"/>
                                        </p:tgtEl>
                                        <p:attrNameLst>
                                          <p:attrName>ppt_x</p:attrName>
                                          <p:attrName>ppt_y</p:attrName>
                                        </p:attrNameLst>
                                      </p:cBhvr>
                                      <p:rCtr x="-23715" y="4815"/>
                                    </p:animMotion>
                                  </p:childTnLst>
                                </p:cTn>
                              </p:par>
                              <p:par>
                                <p:cTn id="105" presetID="42" presetClass="path" presetSubtype="0" accel="50000" decel="50000" fill="hold" grpId="2" nodeType="withEffect">
                                  <p:stCondLst>
                                    <p:cond delay="0"/>
                                  </p:stCondLst>
                                  <p:childTnLst>
                                    <p:animMotion origin="layout" path="M 2.77778E-6 -4.07407E-6 L -0.53525 0.09537 " pathEditMode="relative" rAng="0" ptsTypes="AA">
                                      <p:cBhvr>
                                        <p:cTn id="106" dur="2000" fill="hold"/>
                                        <p:tgtEl>
                                          <p:spTgt spid="24"/>
                                        </p:tgtEl>
                                        <p:attrNameLst>
                                          <p:attrName>ppt_x</p:attrName>
                                          <p:attrName>ppt_y</p:attrName>
                                        </p:attrNameLst>
                                      </p:cBhvr>
                                      <p:rCtr x="-26771" y="4769"/>
                                    </p:animMotion>
                                  </p:childTnLst>
                                </p:cTn>
                              </p:par>
                              <p:par>
                                <p:cTn id="107" presetID="42" presetClass="path" presetSubtype="0" accel="50000" decel="50000" fill="hold" grpId="2" nodeType="withEffect">
                                  <p:stCondLst>
                                    <p:cond delay="0"/>
                                  </p:stCondLst>
                                  <p:childTnLst>
                                    <p:animMotion origin="layout" path="M 4.44444E-6 -2.96296E-6 L 0.35781 0.00672 " pathEditMode="relative" rAng="0" ptsTypes="AA">
                                      <p:cBhvr>
                                        <p:cTn id="108" dur="2000" fill="hold"/>
                                        <p:tgtEl>
                                          <p:spTgt spid="25"/>
                                        </p:tgtEl>
                                        <p:attrNameLst>
                                          <p:attrName>ppt_x</p:attrName>
                                          <p:attrName>ppt_y</p:attrName>
                                        </p:attrNameLst>
                                      </p:cBhvr>
                                      <p:rCtr x="17882" y="324"/>
                                    </p:animMotion>
                                  </p:childTnLst>
                                </p:cTn>
                              </p:par>
                              <p:par>
                                <p:cTn id="109" presetID="10" presetClass="exit" presetSubtype="0" fill="hold" grpId="1" nodeType="withEffect">
                                  <p:stCondLst>
                                    <p:cond delay="0"/>
                                  </p:stCondLst>
                                  <p:childTnLst>
                                    <p:animEffect transition="out" filter="fade">
                                      <p:cBhvr>
                                        <p:cTn id="110" dur="1250"/>
                                        <p:tgtEl>
                                          <p:spTgt spid="3074"/>
                                        </p:tgtEl>
                                      </p:cBhvr>
                                    </p:animEffect>
                                    <p:set>
                                      <p:cBhvr>
                                        <p:cTn id="111" dur="1" fill="hold">
                                          <p:stCondLst>
                                            <p:cond delay="1249"/>
                                          </p:stCondLst>
                                        </p:cTn>
                                        <p:tgtEl>
                                          <p:spTgt spid="3074"/>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250"/>
                                        <p:tgtEl>
                                          <p:spTgt spid="2"/>
                                        </p:tgtEl>
                                      </p:cBhvr>
                                    </p:animEffect>
                                  </p:childTnLst>
                                </p:cTn>
                              </p:par>
                              <p:par>
                                <p:cTn id="116" presetID="10" presetClass="exit" presetSubtype="0" fill="hold" grpId="1" nodeType="withEffect">
                                  <p:stCondLst>
                                    <p:cond delay="0"/>
                                  </p:stCondLst>
                                  <p:childTnLst>
                                    <p:animEffect transition="out" filter="fade">
                                      <p:cBhvr>
                                        <p:cTn id="117" dur="500"/>
                                        <p:tgtEl>
                                          <p:spTgt spid="3"/>
                                        </p:tgtEl>
                                      </p:cBhvr>
                                    </p:animEffect>
                                    <p:set>
                                      <p:cBhvr>
                                        <p:cTn id="118" dur="1" fill="hold">
                                          <p:stCondLst>
                                            <p:cond delay="499"/>
                                          </p:stCondLst>
                                        </p:cTn>
                                        <p:tgtEl>
                                          <p:spTgt spid="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
                                        </p:tgtEl>
                                      </p:cBhvr>
                                    </p:animEffect>
                                    <p:set>
                                      <p:cBhvr>
                                        <p:cTn id="121" dur="1" fill="hold">
                                          <p:stCondLst>
                                            <p:cond delay="499"/>
                                          </p:stCondLst>
                                        </p:cTn>
                                        <p:tgtEl>
                                          <p:spTgt spid="8"/>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7"/>
                                        </p:tgtEl>
                                      </p:cBhvr>
                                    </p:animEffect>
                                    <p:set>
                                      <p:cBhvr>
                                        <p:cTn id="124" dur="1" fill="hold">
                                          <p:stCondLst>
                                            <p:cond delay="499"/>
                                          </p:stCondLst>
                                        </p:cTn>
                                        <p:tgtEl>
                                          <p:spTgt spid="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9"/>
                                        </p:tgtEl>
                                      </p:cBhvr>
                                    </p:animEffect>
                                    <p:set>
                                      <p:cBhvr>
                                        <p:cTn id="127" dur="1" fill="hold">
                                          <p:stCondLst>
                                            <p:cond delay="499"/>
                                          </p:stCondLst>
                                        </p:cTn>
                                        <p:tgtEl>
                                          <p:spTgt spid="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
                                        </p:tgtEl>
                                      </p:cBhvr>
                                    </p:animEffect>
                                    <p:set>
                                      <p:cBhvr>
                                        <p:cTn id="130" dur="1" fill="hold">
                                          <p:stCondLst>
                                            <p:cond delay="499"/>
                                          </p:stCondLst>
                                        </p:cTn>
                                        <p:tgtEl>
                                          <p:spTgt spid="12"/>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3"/>
                                        </p:tgtEl>
                                      </p:cBhvr>
                                    </p:animEffect>
                                    <p:set>
                                      <p:cBhvr>
                                        <p:cTn id="133" dur="1" fill="hold">
                                          <p:stCondLst>
                                            <p:cond delay="499"/>
                                          </p:stCondLst>
                                        </p:cTn>
                                        <p:tgtEl>
                                          <p:spTgt spid="1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4"/>
                                        </p:tgtEl>
                                      </p:cBhvr>
                                    </p:animEffect>
                                    <p:set>
                                      <p:cBhvr>
                                        <p:cTn id="136" dur="1" fill="hold">
                                          <p:stCondLst>
                                            <p:cond delay="499"/>
                                          </p:stCondLst>
                                        </p:cTn>
                                        <p:tgtEl>
                                          <p:spTgt spid="1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5"/>
                                        </p:tgtEl>
                                      </p:cBhvr>
                                    </p:animEffect>
                                    <p:set>
                                      <p:cBhvr>
                                        <p:cTn id="139" dur="1" fill="hold">
                                          <p:stCondLst>
                                            <p:cond delay="499"/>
                                          </p:stCondLst>
                                        </p:cTn>
                                        <p:tgtEl>
                                          <p:spTgt spid="1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6"/>
                                        </p:tgtEl>
                                      </p:cBhvr>
                                    </p:animEffect>
                                    <p:set>
                                      <p:cBhvr>
                                        <p:cTn id="145" dur="1" fill="hold">
                                          <p:stCondLst>
                                            <p:cond delay="499"/>
                                          </p:stCondLst>
                                        </p:cTn>
                                        <p:tgtEl>
                                          <p:spTgt spid="1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8"/>
                                        </p:tgtEl>
                                      </p:cBhvr>
                                    </p:animEffect>
                                    <p:set>
                                      <p:cBhvr>
                                        <p:cTn id="148" dur="1" fill="hold">
                                          <p:stCondLst>
                                            <p:cond delay="499"/>
                                          </p:stCondLst>
                                        </p:cTn>
                                        <p:tgtEl>
                                          <p:spTgt spid="1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9"/>
                                        </p:tgtEl>
                                      </p:cBhvr>
                                    </p:animEffect>
                                    <p:set>
                                      <p:cBhvr>
                                        <p:cTn id="151" dur="1" fill="hold">
                                          <p:stCondLst>
                                            <p:cond delay="499"/>
                                          </p:stCondLst>
                                        </p:cTn>
                                        <p:tgtEl>
                                          <p:spTgt spid="1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1"/>
                                        </p:tgtEl>
                                      </p:cBhvr>
                                    </p:animEffect>
                                    <p:set>
                                      <p:cBhvr>
                                        <p:cTn id="157" dur="1" fill="hold">
                                          <p:stCondLst>
                                            <p:cond delay="499"/>
                                          </p:stCondLst>
                                        </p:cTn>
                                        <p:tgtEl>
                                          <p:spTgt spid="21"/>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2"/>
                                        </p:tgtEl>
                                      </p:cBhvr>
                                    </p:animEffect>
                                    <p:set>
                                      <p:cBhvr>
                                        <p:cTn id="160" dur="1" fill="hold">
                                          <p:stCondLst>
                                            <p:cond delay="499"/>
                                          </p:stCondLst>
                                        </p:cTn>
                                        <p:tgtEl>
                                          <p:spTgt spid="2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3"/>
                                        </p:tgtEl>
                                      </p:cBhvr>
                                    </p:animEffect>
                                    <p:set>
                                      <p:cBhvr>
                                        <p:cTn id="163" dur="1" fill="hold">
                                          <p:stCondLst>
                                            <p:cond delay="499"/>
                                          </p:stCondLst>
                                        </p:cTn>
                                        <p:tgtEl>
                                          <p:spTgt spid="23"/>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5"/>
                                        </p:tgtEl>
                                      </p:cBhvr>
                                    </p:animEffect>
                                    <p:set>
                                      <p:cBhvr>
                                        <p:cTn id="169" dur="1" fill="hold">
                                          <p:stCondLst>
                                            <p:cond delay="499"/>
                                          </p:stCondLst>
                                        </p:cTn>
                                        <p:tgtEl>
                                          <p:spTgt spid="25"/>
                                        </p:tgtEl>
                                        <p:attrNameLst>
                                          <p:attrName>style.visibility</p:attrName>
                                        </p:attrNameLst>
                                      </p:cBhvr>
                                      <p:to>
                                        <p:strVal val="hidden"/>
                                      </p:to>
                                    </p:set>
                                  </p:childTnLst>
                                </p:cTn>
                              </p:par>
                            </p:childTnLst>
                          </p:cTn>
                        </p:par>
                        <p:par>
                          <p:cTn id="170" fill="hold">
                            <p:stCondLst>
                              <p:cond delay="2500"/>
                            </p:stCondLst>
                            <p:childTnLst>
                              <p:par>
                                <p:cTn id="171" presetID="0" presetClass="entr" presetSubtype="0" fill="hold" grpId="0" nodeType="afterEffect">
                                  <p:stCondLst>
                                    <p:cond delay="0"/>
                                  </p:stCondLst>
                                  <p:childTnLst>
                                    <p:set>
                                      <p:cBhvr>
                                        <p:cTn id="172" dur="1" fill="hold">
                                          <p:stCondLst>
                                            <p:cond delay="0"/>
                                          </p:stCondLst>
                                        </p:cTn>
                                        <p:tgtEl>
                                          <p:spTgt spid="10"/>
                                        </p:tgtEl>
                                        <p:attrNameLst>
                                          <p:attrName>style.visibility</p:attrName>
                                        </p:attrNameLst>
                                      </p:cBhvr>
                                      <p:to>
                                        <p:strVal val="visible"/>
                                      </p:to>
                                    </p:set>
                                    <p:animEffect transition="in" filter="dissolve">
                                      <p:cBhvr>
                                        <p:cTn id="173" dur="500">
                                          <p:stCondLst>
                                            <p:cond delay="0"/>
                                          </p:stCondLst>
                                        </p:cTn>
                                        <p:tgtEl>
                                          <p:spTgt spid="10"/>
                                        </p:tgtEl>
                                      </p:cBhvr>
                                    </p:animEffect>
                                    <p:anim to="" calcmode="lin" valueType="num">
                                      <p:cBhvr>
                                        <p:cTn id="17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75"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76" presetID="0" presetClass="entr" presetSubtype="0" fill="hold" grpId="0" nodeType="withEffect">
                                  <p:stCondLst>
                                    <p:cond delay="400"/>
                                  </p:stCondLst>
                                  <p:childTnLst>
                                    <p:set>
                                      <p:cBhvr>
                                        <p:cTn id="177" dur="1" fill="hold">
                                          <p:stCondLst>
                                            <p:cond delay="0"/>
                                          </p:stCondLst>
                                        </p:cTn>
                                        <p:tgtEl>
                                          <p:spTgt spid="11"/>
                                        </p:tgtEl>
                                        <p:attrNameLst>
                                          <p:attrName>style.visibility</p:attrName>
                                        </p:attrNameLst>
                                      </p:cBhvr>
                                      <p:to>
                                        <p:strVal val="visible"/>
                                      </p:to>
                                    </p:set>
                                    <p:animEffect transition="in" filter="dissolve">
                                      <p:cBhvr>
                                        <p:cTn id="178" dur="500">
                                          <p:stCondLst>
                                            <p:cond delay="0"/>
                                          </p:stCondLst>
                                        </p:cTn>
                                        <p:tgtEl>
                                          <p:spTgt spid="11"/>
                                        </p:tgtEl>
                                      </p:cBhvr>
                                    </p:animEffect>
                                    <p:anim to="" calcmode="lin" valueType="num">
                                      <p:cBhvr>
                                        <p:cTn id="17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8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181" fill="hold">
                      <p:stCondLst>
                        <p:cond delay="indefinite"/>
                      </p:stCondLst>
                      <p:childTnLst>
                        <p:par>
                          <p:cTn id="182" fill="hold">
                            <p:stCondLst>
                              <p:cond delay="0"/>
                            </p:stCondLst>
                            <p:childTnLst>
                              <p:par>
                                <p:cTn id="183" presetID="0" presetClass="entr" presetSubtype="0" fill="hold" grpId="0" nodeType="clickEffect">
                                  <p:stCondLst>
                                    <p:cond delay="0"/>
                                  </p:stCondLst>
                                  <p:childTnLst>
                                    <p:set>
                                      <p:cBhvr>
                                        <p:cTn id="184" dur="1" fill="hold">
                                          <p:stCondLst>
                                            <p:cond delay="0"/>
                                          </p:stCondLst>
                                        </p:cTn>
                                        <p:tgtEl>
                                          <p:spTgt spid="26"/>
                                        </p:tgtEl>
                                        <p:attrNameLst>
                                          <p:attrName>style.visibility</p:attrName>
                                        </p:attrNameLst>
                                      </p:cBhvr>
                                      <p:to>
                                        <p:strVal val="visible"/>
                                      </p:to>
                                    </p:set>
                                    <p:animEffect transition="in" filter="dissolve">
                                      <p:cBhvr>
                                        <p:cTn id="185" dur="500">
                                          <p:stCondLst>
                                            <p:cond delay="0"/>
                                          </p:stCondLst>
                                        </p:cTn>
                                        <p:tgtEl>
                                          <p:spTgt spid="26"/>
                                        </p:tgtEl>
                                      </p:cBhvr>
                                    </p:animEffect>
                                    <p:anim to="" calcmode="lin" valueType="num">
                                      <p:cBhvr>
                                        <p:cTn id="186"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87"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par>
                    <p:cTn id="188" fill="hold">
                      <p:stCondLst>
                        <p:cond delay="indefinite"/>
                      </p:stCondLst>
                      <p:childTnLst>
                        <p:par>
                          <p:cTn id="189" fill="hold">
                            <p:stCondLst>
                              <p:cond delay="0"/>
                            </p:stCondLst>
                            <p:childTnLst>
                              <p:par>
                                <p:cTn id="190" presetID="0" presetClass="entr" presetSubtype="0" fill="hold" grpId="0" nodeType="clickEffect">
                                  <p:stCondLst>
                                    <p:cond delay="0"/>
                                  </p:stCondLst>
                                  <p:childTnLst>
                                    <p:set>
                                      <p:cBhvr>
                                        <p:cTn id="191" dur="1" fill="hold">
                                          <p:stCondLst>
                                            <p:cond delay="0"/>
                                          </p:stCondLst>
                                        </p:cTn>
                                        <p:tgtEl>
                                          <p:spTgt spid="29"/>
                                        </p:tgtEl>
                                        <p:attrNameLst>
                                          <p:attrName>style.visibility</p:attrName>
                                        </p:attrNameLst>
                                      </p:cBhvr>
                                      <p:to>
                                        <p:strVal val="visible"/>
                                      </p:to>
                                    </p:set>
                                    <p:animEffect transition="in" filter="dissolve">
                                      <p:cBhvr>
                                        <p:cTn id="192" dur="500">
                                          <p:stCondLst>
                                            <p:cond delay="0"/>
                                          </p:stCondLst>
                                        </p:cTn>
                                        <p:tgtEl>
                                          <p:spTgt spid="29"/>
                                        </p:tgtEl>
                                      </p:cBhvr>
                                    </p:animEffect>
                                    <p:anim to="" calcmode="lin" valueType="num">
                                      <p:cBhvr>
                                        <p:cTn id="193"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94"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95" presetID="0" presetClass="entr" presetSubtype="0" fill="hold" grpId="0" nodeType="withEffect">
                                  <p:stCondLst>
                                    <p:cond delay="400"/>
                                  </p:stCondLst>
                                  <p:childTnLst>
                                    <p:set>
                                      <p:cBhvr>
                                        <p:cTn id="196" dur="1" fill="hold">
                                          <p:stCondLst>
                                            <p:cond delay="0"/>
                                          </p:stCondLst>
                                        </p:cTn>
                                        <p:tgtEl>
                                          <p:spTgt spid="27"/>
                                        </p:tgtEl>
                                        <p:attrNameLst>
                                          <p:attrName>style.visibility</p:attrName>
                                        </p:attrNameLst>
                                      </p:cBhvr>
                                      <p:to>
                                        <p:strVal val="visible"/>
                                      </p:to>
                                    </p:set>
                                    <p:animEffect transition="in" filter="dissolve">
                                      <p:cBhvr>
                                        <p:cTn id="197" dur="500">
                                          <p:stCondLst>
                                            <p:cond delay="0"/>
                                          </p:stCondLst>
                                        </p:cTn>
                                        <p:tgtEl>
                                          <p:spTgt spid="27"/>
                                        </p:tgtEl>
                                      </p:cBhvr>
                                    </p:animEffect>
                                    <p:anim to="" calcmode="lin" valueType="num">
                                      <p:cBhvr>
                                        <p:cTn id="198"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99"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200" fill="hold">
                      <p:stCondLst>
                        <p:cond delay="indefinite"/>
                      </p:stCondLst>
                      <p:childTnLst>
                        <p:par>
                          <p:cTn id="201" fill="hold">
                            <p:stCondLst>
                              <p:cond delay="0"/>
                            </p:stCondLst>
                            <p:childTnLst>
                              <p:par>
                                <p:cTn id="202" presetID="0" presetClass="entr" presetSubtype="0" fill="hold" grpId="0" nodeType="clickEffect">
                                  <p:stCondLst>
                                    <p:cond delay="0"/>
                                  </p:stCondLst>
                                  <p:childTnLst>
                                    <p:set>
                                      <p:cBhvr>
                                        <p:cTn id="203" dur="1" fill="hold">
                                          <p:stCondLst>
                                            <p:cond delay="0"/>
                                          </p:stCondLst>
                                        </p:cTn>
                                        <p:tgtEl>
                                          <p:spTgt spid="28"/>
                                        </p:tgtEl>
                                        <p:attrNameLst>
                                          <p:attrName>style.visibility</p:attrName>
                                        </p:attrNameLst>
                                      </p:cBhvr>
                                      <p:to>
                                        <p:strVal val="visible"/>
                                      </p:to>
                                    </p:set>
                                    <p:animEffect transition="in" filter="dissolve">
                                      <p:cBhvr>
                                        <p:cTn id="204" dur="500">
                                          <p:stCondLst>
                                            <p:cond delay="0"/>
                                          </p:stCondLst>
                                        </p:cTn>
                                        <p:tgtEl>
                                          <p:spTgt spid="28"/>
                                        </p:tgtEl>
                                      </p:cBhvr>
                                    </p:animEffect>
                                    <p:anim to="" calcmode="lin" valueType="num">
                                      <p:cBhvr>
                                        <p:cTn id="205"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06"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5"/>
                                        </p:tgtEl>
                                        <p:attrNameLst>
                                          <p:attrName>style.visibility</p:attrName>
                                        </p:attrNameLst>
                                      </p:cBhvr>
                                      <p:to>
                                        <p:strVal val="visible"/>
                                      </p:to>
                                    </p:set>
                                    <p:anim calcmode="lin" valueType="num">
                                      <p:cBhvr additive="base">
                                        <p:cTn id="211" dur="500" fill="hold"/>
                                        <p:tgtEl>
                                          <p:spTgt spid="5"/>
                                        </p:tgtEl>
                                        <p:attrNameLst>
                                          <p:attrName>ppt_x</p:attrName>
                                        </p:attrNameLst>
                                      </p:cBhvr>
                                      <p:tavLst>
                                        <p:tav tm="0">
                                          <p:val>
                                            <p:strVal val="0-#ppt_w/2"/>
                                          </p:val>
                                        </p:tav>
                                        <p:tav tm="100000">
                                          <p:val>
                                            <p:strVal val="#ppt_x"/>
                                          </p:val>
                                        </p:tav>
                                      </p:tavLst>
                                    </p:anim>
                                    <p:anim calcmode="lin" valueType="num">
                                      <p:cBhvr additive="base">
                                        <p:cTn id="2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1" grpId="1"/>
      <p:bldP spid="3" grpId="0"/>
      <p:bldP spid="3" grpId="1"/>
      <p:bldP spid="3" grpId="2"/>
      <p:bldP spid="7" grpId="0"/>
      <p:bldP spid="7" grpId="1"/>
      <p:bldP spid="7" grpId="2"/>
      <p:bldP spid="8" grpId="0"/>
      <p:bldP spid="8" grpId="1"/>
      <p:bldP spid="8" grpId="2"/>
      <p:bldP spid="9" grpId="0"/>
      <p:bldP spid="9" grpId="1"/>
      <p:bldP spid="9"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10" grpId="0"/>
      <p:bldP spid="11" grpId="0"/>
      <p:bldP spid="26" grpId="0"/>
      <p:bldP spid="27" grpId="0"/>
      <p:bldP spid="28" grpId="0"/>
      <p:bldP spid="29"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Morph">
            <a:extLst>
              <a:ext uri="{FF2B5EF4-FFF2-40B4-BE49-F238E27FC236}">
                <a16:creationId xmlns:a16="http://schemas.microsoft.com/office/drawing/2014/main" id="{7B5B6A53-0584-6BB1-7EF2-0D11113983DA}"/>
              </a:ext>
            </a:extLst>
          </p:cNvPr>
          <p:cNvSpPr/>
          <p:nvPr/>
        </p:nvSpPr>
        <p:spPr>
          <a:xfrm>
            <a:off x="2832796" y="2415114"/>
            <a:ext cx="2830791" cy="2454838"/>
          </a:xfrm>
          <a:custGeom>
            <a:avLst/>
            <a:gdLst>
              <a:gd name="connsiteX0" fmla="*/ 1407560 w 2815119"/>
              <a:gd name="connsiteY0" fmla="*/ 690937 h 2763749"/>
              <a:gd name="connsiteX1" fmla="*/ 1407560 w 2815119"/>
              <a:gd name="connsiteY1" fmla="*/ 2763749 h 2763749"/>
              <a:gd name="connsiteX2" fmla="*/ 1407560 w 2815119"/>
              <a:gd name="connsiteY2" fmla="*/ 690937 h 2763749"/>
              <a:gd name="connsiteX0" fmla="*/ 1452782 w 2870603"/>
              <a:gd name="connsiteY0" fmla="*/ 656700 h 2729512"/>
              <a:gd name="connsiteX1" fmla="*/ 1452782 w 2870603"/>
              <a:gd name="connsiteY1" fmla="*/ 2729512 h 2729512"/>
              <a:gd name="connsiteX2" fmla="*/ 1452782 w 2870603"/>
              <a:gd name="connsiteY2" fmla="*/ 656700 h 2729512"/>
              <a:gd name="connsiteX0" fmla="*/ 1452782 w 2881242"/>
              <a:gd name="connsiteY0" fmla="*/ 397924 h 2470736"/>
              <a:gd name="connsiteX1" fmla="*/ 1452782 w 2881242"/>
              <a:gd name="connsiteY1" fmla="*/ 2470736 h 2470736"/>
              <a:gd name="connsiteX2" fmla="*/ 1452782 w 2881242"/>
              <a:gd name="connsiteY2" fmla="*/ 397924 h 2470736"/>
              <a:gd name="connsiteX0" fmla="*/ 1452782 w 2831506"/>
              <a:gd name="connsiteY0" fmla="*/ 397924 h 2470736"/>
              <a:gd name="connsiteX1" fmla="*/ 1452782 w 2831506"/>
              <a:gd name="connsiteY1" fmla="*/ 2470736 h 2470736"/>
              <a:gd name="connsiteX2" fmla="*/ 1452782 w 2831506"/>
              <a:gd name="connsiteY2" fmla="*/ 397924 h 2470736"/>
              <a:gd name="connsiteX0" fmla="*/ 1430241 w 2808965"/>
              <a:gd name="connsiteY0" fmla="*/ 356240 h 2429052"/>
              <a:gd name="connsiteX1" fmla="*/ 1430241 w 2808965"/>
              <a:gd name="connsiteY1" fmla="*/ 2429052 h 2429052"/>
              <a:gd name="connsiteX2" fmla="*/ 1430241 w 2808965"/>
              <a:gd name="connsiteY2" fmla="*/ 356240 h 2429052"/>
              <a:gd name="connsiteX0" fmla="*/ 1441255 w 2819979"/>
              <a:gd name="connsiteY0" fmla="*/ 382026 h 2454838"/>
              <a:gd name="connsiteX1" fmla="*/ 1441255 w 2819979"/>
              <a:gd name="connsiteY1" fmla="*/ 2454838 h 2454838"/>
              <a:gd name="connsiteX2" fmla="*/ 1441255 w 2819979"/>
              <a:gd name="connsiteY2" fmla="*/ 382026 h 2454838"/>
              <a:gd name="connsiteX0" fmla="*/ 1441255 w 2830791"/>
              <a:gd name="connsiteY0" fmla="*/ 382026 h 2454838"/>
              <a:gd name="connsiteX1" fmla="*/ 1441255 w 2830791"/>
              <a:gd name="connsiteY1" fmla="*/ 2454838 h 2454838"/>
              <a:gd name="connsiteX2" fmla="*/ 1441255 w 2830791"/>
              <a:gd name="connsiteY2" fmla="*/ 382026 h 2454838"/>
            </a:gdLst>
            <a:ahLst/>
            <a:cxnLst>
              <a:cxn ang="0">
                <a:pos x="connsiteX0" y="connsiteY0"/>
              </a:cxn>
              <a:cxn ang="0">
                <a:pos x="connsiteX1" y="connsiteY1"/>
              </a:cxn>
              <a:cxn ang="0">
                <a:pos x="connsiteX2" y="connsiteY2"/>
              </a:cxn>
            </a:cxnLst>
            <a:rect l="l" t="t" r="r" b="b"/>
            <a:pathLst>
              <a:path w="2830791" h="2454838">
                <a:moveTo>
                  <a:pt x="1441255" y="382026"/>
                </a:moveTo>
                <a:cubicBezTo>
                  <a:pt x="2109932" y="-675357"/>
                  <a:pt x="4202006" y="792993"/>
                  <a:pt x="1441255" y="2454838"/>
                </a:cubicBezTo>
                <a:cubicBezTo>
                  <a:pt x="-1381142" y="669702"/>
                  <a:pt x="680110" y="-695905"/>
                  <a:pt x="1441255" y="382026"/>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99508D94-8C96-30FC-DF4D-2E6590767B80}"/>
              </a:ext>
            </a:extLst>
          </p:cNvPr>
          <p:cNvSpPr txBox="1">
            <a:spLocks noChangeArrowheads="1"/>
          </p:cNvSpPr>
          <p:nvPr/>
        </p:nvSpPr>
        <p:spPr bwMode="auto">
          <a:xfrm>
            <a:off x="351274" y="279571"/>
            <a:ext cx="8441452" cy="629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Return says the LORD </a:t>
            </a:r>
          </a:p>
          <a:p>
            <a:pPr eaLnBrk="1" hangingPunct="1"/>
            <a:endPar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Turn to Me with all your heart</a:t>
            </a:r>
          </a:p>
          <a:p>
            <a:pPr eaLnBrk="1" hangingPunct="1"/>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rend your heart, not your garments</a:t>
            </a:r>
          </a:p>
          <a:p>
            <a:pPr eaLnBrk="1" hangingPunct="1"/>
            <a:endPar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dirty="0">
                <a:ln w="17780" cmpd="sng">
                  <a:solidFill>
                    <a:srgbClr val="FFFFFF"/>
                  </a:solidFill>
                  <a:prstDash val="solid"/>
                  <a:miter lim="800000"/>
                </a:ln>
                <a:solidFill>
                  <a:srgbClr val="A59D4B"/>
                </a:solidFill>
                <a:effectLst>
                  <a:glow rad="101600">
                    <a:schemeClr val="tx1"/>
                  </a:glow>
                  <a:outerShdw blurRad="50800" algn="tl" rotWithShape="0">
                    <a:srgbClr val="000000"/>
                  </a:outerShdw>
                </a:effectLst>
                <a:latin typeface="Calibri" panose="020F0502020204030204" pitchFamily="34" charset="0"/>
              </a:rPr>
              <a:t>the LORD your </a:t>
            </a:r>
            <a:r>
              <a:rPr lang="en-US" altLang="en-US" sz="42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is</a:t>
            </a:r>
            <a:r>
              <a:rPr lang="en-US" altLang="en-US" sz="4200" b="1" dirty="0">
                <a:ln w="17780" cmpd="sng">
                  <a:solidFill>
                    <a:srgbClr val="FFFFFF"/>
                  </a:solidFill>
                  <a:prstDash val="solid"/>
                  <a:miter lim="800000"/>
                </a:ln>
                <a:solidFill>
                  <a:srgbClr val="A59D4B"/>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4200" b="1" dirty="0">
                <a:ln w="17780" cmpd="sng">
                  <a:solidFill>
                    <a:srgbClr val="FFFFFF"/>
                  </a:solidFill>
                  <a:prstDash val="solid"/>
                  <a:miter lim="800000"/>
                </a:ln>
                <a:solidFill>
                  <a:srgbClr val="A59D4B"/>
                </a:solidFill>
                <a:effectLst>
                  <a:glow rad="101600">
                    <a:schemeClr val="tx1"/>
                  </a:glow>
                  <a:outerShdw blurRad="50800" algn="tl" rotWithShape="0">
                    <a:srgbClr val="000000"/>
                  </a:outerShdw>
                </a:effectLst>
                <a:latin typeface="Calibri" panose="020F0502020204030204" pitchFamily="34" charset="0"/>
              </a:rPr>
              <a:t>		</a:t>
            </a:r>
            <a:r>
              <a:rPr lang="en-US" altLang="en-US" sz="4200"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gracious and merciful</a:t>
            </a:r>
          </a:p>
          <a:p>
            <a:pPr algn="l" eaLnBrk="1" hangingPunct="1"/>
            <a:r>
              <a:rPr lang="en-US" altLang="en-US" sz="4200"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 Slow to anger</a:t>
            </a:r>
          </a:p>
          <a:p>
            <a:pPr algn="l" eaLnBrk="1" hangingPunct="1"/>
            <a:r>
              <a:rPr lang="en-US" altLang="en-US" sz="4200"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 of great kindness</a:t>
            </a:r>
          </a:p>
          <a:p>
            <a:pPr algn="l" eaLnBrk="1" hangingPunct="1"/>
            <a:r>
              <a:rPr lang="en-US" altLang="en-US" sz="4200"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 relents from doing harm</a:t>
            </a:r>
          </a:p>
        </p:txBody>
      </p:sp>
      <p:sp>
        <p:nvSpPr>
          <p:cNvPr id="3074" name="Main"/>
          <p:cNvSpPr>
            <a:spLocks noGrp="1" noChangeArrowheads="1"/>
          </p:cNvSpPr>
          <p:nvPr>
            <p:ph type="title"/>
          </p:nvPr>
        </p:nvSpPr>
        <p:spPr>
          <a:xfrm>
            <a:off x="359229" y="406741"/>
            <a:ext cx="8425543" cy="6044519"/>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therefore," says the LORD, "Turn to Me with all your heart, With fasting, with weeping, and with mourning. So rend your heart, and not your garments; Return to the LORD your God, For He is gracious and merciful, Slow to anger, and of great kindness; And He relents from doing harm."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Joel 2:12-13 </a:t>
            </a:r>
          </a:p>
        </p:txBody>
      </p:sp>
      <p:sp>
        <p:nvSpPr>
          <p:cNvPr id="3" name="Rectangle 2">
            <a:extLst>
              <a:ext uri="{FF2B5EF4-FFF2-40B4-BE49-F238E27FC236}">
                <a16:creationId xmlns:a16="http://schemas.microsoft.com/office/drawing/2014/main" id="{BF41EF2E-CAE3-1416-5722-3F80E30A885E}"/>
              </a:ext>
            </a:extLst>
          </p:cNvPr>
          <p:cNvSpPr txBox="1">
            <a:spLocks noChangeArrowheads="1"/>
          </p:cNvSpPr>
          <p:nvPr/>
        </p:nvSpPr>
        <p:spPr bwMode="auto">
          <a:xfrm>
            <a:off x="5064919" y="3051743"/>
            <a:ext cx="1939901" cy="75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Return</a:t>
            </a:r>
          </a:p>
        </p:txBody>
      </p:sp>
      <p:sp>
        <p:nvSpPr>
          <p:cNvPr id="4" name="Rectangle 2">
            <a:extLst>
              <a:ext uri="{FF2B5EF4-FFF2-40B4-BE49-F238E27FC236}">
                <a16:creationId xmlns:a16="http://schemas.microsoft.com/office/drawing/2014/main" id="{FAE46107-D2C3-AEA4-2ED6-ED90CE744C0A}"/>
              </a:ext>
            </a:extLst>
          </p:cNvPr>
          <p:cNvSpPr txBox="1">
            <a:spLocks noChangeArrowheads="1"/>
          </p:cNvSpPr>
          <p:nvPr/>
        </p:nvSpPr>
        <p:spPr bwMode="auto">
          <a:xfrm>
            <a:off x="4695567" y="493892"/>
            <a:ext cx="3729296" cy="74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says the LORD</a:t>
            </a:r>
          </a:p>
        </p:txBody>
      </p:sp>
      <p:sp>
        <p:nvSpPr>
          <p:cNvPr id="5" name="Rectangle 2">
            <a:extLst>
              <a:ext uri="{FF2B5EF4-FFF2-40B4-BE49-F238E27FC236}">
                <a16:creationId xmlns:a16="http://schemas.microsoft.com/office/drawing/2014/main" id="{4F022B41-44D3-D0BC-F206-3E40A84C755E}"/>
              </a:ext>
            </a:extLst>
          </p:cNvPr>
          <p:cNvSpPr txBox="1">
            <a:spLocks noChangeArrowheads="1"/>
          </p:cNvSpPr>
          <p:nvPr/>
        </p:nvSpPr>
        <p:spPr bwMode="auto">
          <a:xfrm>
            <a:off x="1033463" y="1112044"/>
            <a:ext cx="7174706" cy="78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 to Me with all your heart</a:t>
            </a:r>
          </a:p>
        </p:txBody>
      </p:sp>
      <p:sp>
        <p:nvSpPr>
          <p:cNvPr id="6" name="Rectangle 2">
            <a:extLst>
              <a:ext uri="{FF2B5EF4-FFF2-40B4-BE49-F238E27FC236}">
                <a16:creationId xmlns:a16="http://schemas.microsoft.com/office/drawing/2014/main" id="{C8638E76-773B-593E-AC61-6777019FFCFF}"/>
              </a:ext>
            </a:extLst>
          </p:cNvPr>
          <p:cNvSpPr txBox="1">
            <a:spLocks noChangeArrowheads="1"/>
          </p:cNvSpPr>
          <p:nvPr/>
        </p:nvSpPr>
        <p:spPr bwMode="auto">
          <a:xfrm>
            <a:off x="3554539" y="2409191"/>
            <a:ext cx="4153567" cy="75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rend your heart,</a:t>
            </a:r>
          </a:p>
        </p:txBody>
      </p:sp>
      <p:sp>
        <p:nvSpPr>
          <p:cNvPr id="7" name="Rectangle 2">
            <a:extLst>
              <a:ext uri="{FF2B5EF4-FFF2-40B4-BE49-F238E27FC236}">
                <a16:creationId xmlns:a16="http://schemas.microsoft.com/office/drawing/2014/main" id="{02B445DB-551E-5872-A181-DA73FC4AF294}"/>
              </a:ext>
            </a:extLst>
          </p:cNvPr>
          <p:cNvSpPr txBox="1">
            <a:spLocks noChangeArrowheads="1"/>
          </p:cNvSpPr>
          <p:nvPr/>
        </p:nvSpPr>
        <p:spPr bwMode="auto">
          <a:xfrm>
            <a:off x="650701" y="3052763"/>
            <a:ext cx="4607099" cy="75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your garments</a:t>
            </a:r>
          </a:p>
        </p:txBody>
      </p:sp>
      <p:sp>
        <p:nvSpPr>
          <p:cNvPr id="8" name="Rectangle 2">
            <a:extLst>
              <a:ext uri="{FF2B5EF4-FFF2-40B4-BE49-F238E27FC236}">
                <a16:creationId xmlns:a16="http://schemas.microsoft.com/office/drawing/2014/main" id="{CE7A0DCC-4432-C4F1-B880-495246582074}"/>
              </a:ext>
            </a:extLst>
          </p:cNvPr>
          <p:cNvSpPr txBox="1">
            <a:spLocks noChangeArrowheads="1"/>
          </p:cNvSpPr>
          <p:nvPr/>
        </p:nvSpPr>
        <p:spPr bwMode="auto">
          <a:xfrm>
            <a:off x="7350918" y="3054123"/>
            <a:ext cx="1038225" cy="74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a:t>
            </a:r>
          </a:p>
        </p:txBody>
      </p:sp>
      <p:sp>
        <p:nvSpPr>
          <p:cNvPr id="9" name="Rectangle 2">
            <a:extLst>
              <a:ext uri="{FF2B5EF4-FFF2-40B4-BE49-F238E27FC236}">
                <a16:creationId xmlns:a16="http://schemas.microsoft.com/office/drawing/2014/main" id="{FC3AABCE-371E-AB32-328A-7DE51C8F3475}"/>
              </a:ext>
            </a:extLst>
          </p:cNvPr>
          <p:cNvSpPr txBox="1">
            <a:spLocks noChangeArrowheads="1"/>
          </p:cNvSpPr>
          <p:nvPr/>
        </p:nvSpPr>
        <p:spPr bwMode="auto">
          <a:xfrm>
            <a:off x="416718" y="3669580"/>
            <a:ext cx="4178533" cy="79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your God</a:t>
            </a:r>
          </a:p>
        </p:txBody>
      </p:sp>
      <p:sp>
        <p:nvSpPr>
          <p:cNvPr id="10" name="Rectangle 2">
            <a:extLst>
              <a:ext uri="{FF2B5EF4-FFF2-40B4-BE49-F238E27FC236}">
                <a16:creationId xmlns:a16="http://schemas.microsoft.com/office/drawing/2014/main" id="{B1E6EFFE-8C31-0EBD-C101-492D29E1D9A2}"/>
              </a:ext>
            </a:extLst>
          </p:cNvPr>
          <p:cNvSpPr txBox="1">
            <a:spLocks noChangeArrowheads="1"/>
          </p:cNvSpPr>
          <p:nvPr/>
        </p:nvSpPr>
        <p:spPr bwMode="auto">
          <a:xfrm>
            <a:off x="5869459" y="3719513"/>
            <a:ext cx="655166" cy="6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p>
        </p:txBody>
      </p:sp>
      <p:sp>
        <p:nvSpPr>
          <p:cNvPr id="11" name="Rectangle 2">
            <a:extLst>
              <a:ext uri="{FF2B5EF4-FFF2-40B4-BE49-F238E27FC236}">
                <a16:creationId xmlns:a16="http://schemas.microsoft.com/office/drawing/2014/main" id="{AFC840A8-EFE2-792E-B2CE-2A5F6829102E}"/>
              </a:ext>
            </a:extLst>
          </p:cNvPr>
          <p:cNvSpPr txBox="1">
            <a:spLocks noChangeArrowheads="1"/>
          </p:cNvSpPr>
          <p:nvPr/>
        </p:nvSpPr>
        <p:spPr bwMode="auto">
          <a:xfrm>
            <a:off x="3632886" y="4964906"/>
            <a:ext cx="500964" cy="76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p:txBody>
      </p:sp>
      <p:sp>
        <p:nvSpPr>
          <p:cNvPr id="12" name="Rectangle 2">
            <a:extLst>
              <a:ext uri="{FF2B5EF4-FFF2-40B4-BE49-F238E27FC236}">
                <a16:creationId xmlns:a16="http://schemas.microsoft.com/office/drawing/2014/main" id="{29BD5210-735D-75AE-ECF7-CF742A5236C4}"/>
              </a:ext>
            </a:extLst>
          </p:cNvPr>
          <p:cNvSpPr txBox="1">
            <a:spLocks noChangeArrowheads="1"/>
          </p:cNvSpPr>
          <p:nvPr/>
        </p:nvSpPr>
        <p:spPr bwMode="auto">
          <a:xfrm>
            <a:off x="6227804" y="3679556"/>
            <a:ext cx="236374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gracious</a:t>
            </a:r>
          </a:p>
        </p:txBody>
      </p:sp>
      <p:sp>
        <p:nvSpPr>
          <p:cNvPr id="13" name="Rectangle 2">
            <a:extLst>
              <a:ext uri="{FF2B5EF4-FFF2-40B4-BE49-F238E27FC236}">
                <a16:creationId xmlns:a16="http://schemas.microsoft.com/office/drawing/2014/main" id="{81CECC7F-0CB5-2D24-B3AF-D451C59BCBBC}"/>
              </a:ext>
            </a:extLst>
          </p:cNvPr>
          <p:cNvSpPr txBox="1">
            <a:spLocks noChangeArrowheads="1"/>
          </p:cNvSpPr>
          <p:nvPr/>
        </p:nvSpPr>
        <p:spPr bwMode="auto">
          <a:xfrm>
            <a:off x="419100" y="4312130"/>
            <a:ext cx="3333511" cy="79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merciful</a:t>
            </a:r>
          </a:p>
        </p:txBody>
      </p:sp>
      <p:sp>
        <p:nvSpPr>
          <p:cNvPr id="14" name="Rectangle 2">
            <a:extLst>
              <a:ext uri="{FF2B5EF4-FFF2-40B4-BE49-F238E27FC236}">
                <a16:creationId xmlns:a16="http://schemas.microsoft.com/office/drawing/2014/main" id="{EB4BE317-FFA7-F367-C93E-2832846F5100}"/>
              </a:ext>
            </a:extLst>
          </p:cNvPr>
          <p:cNvSpPr txBox="1">
            <a:spLocks noChangeArrowheads="1"/>
          </p:cNvSpPr>
          <p:nvPr/>
        </p:nvSpPr>
        <p:spPr bwMode="auto">
          <a:xfrm>
            <a:off x="3471863" y="4312131"/>
            <a:ext cx="3583846" cy="7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Slow to anger</a:t>
            </a:r>
          </a:p>
        </p:txBody>
      </p:sp>
      <p:sp>
        <p:nvSpPr>
          <p:cNvPr id="15" name="Rectangle 2">
            <a:extLst>
              <a:ext uri="{FF2B5EF4-FFF2-40B4-BE49-F238E27FC236}">
                <a16:creationId xmlns:a16="http://schemas.microsoft.com/office/drawing/2014/main" id="{2332B0D2-0EE9-86A3-B14E-BD27FF83FA59}"/>
              </a:ext>
            </a:extLst>
          </p:cNvPr>
          <p:cNvSpPr txBox="1">
            <a:spLocks noChangeArrowheads="1"/>
          </p:cNvSpPr>
          <p:nvPr/>
        </p:nvSpPr>
        <p:spPr bwMode="auto">
          <a:xfrm>
            <a:off x="7836565" y="4324487"/>
            <a:ext cx="778798" cy="76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a:t>
            </a:r>
          </a:p>
        </p:txBody>
      </p:sp>
      <p:sp>
        <p:nvSpPr>
          <p:cNvPr id="16" name="Rectangle 2">
            <a:extLst>
              <a:ext uri="{FF2B5EF4-FFF2-40B4-BE49-F238E27FC236}">
                <a16:creationId xmlns:a16="http://schemas.microsoft.com/office/drawing/2014/main" id="{519D1D9A-F6A4-D447-28B3-8DCFF6628A9B}"/>
              </a:ext>
            </a:extLst>
          </p:cNvPr>
          <p:cNvSpPr txBox="1">
            <a:spLocks noChangeArrowheads="1"/>
          </p:cNvSpPr>
          <p:nvPr/>
        </p:nvSpPr>
        <p:spPr bwMode="auto">
          <a:xfrm>
            <a:off x="330905" y="4960345"/>
            <a:ext cx="37267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great kindness</a:t>
            </a:r>
          </a:p>
        </p:txBody>
      </p:sp>
      <p:sp>
        <p:nvSpPr>
          <p:cNvPr id="17" name="Rectangle 2">
            <a:extLst>
              <a:ext uri="{FF2B5EF4-FFF2-40B4-BE49-F238E27FC236}">
                <a16:creationId xmlns:a16="http://schemas.microsoft.com/office/drawing/2014/main" id="{FA6325EB-6AA6-A426-5873-27EC9529F295}"/>
              </a:ext>
            </a:extLst>
          </p:cNvPr>
          <p:cNvSpPr txBox="1">
            <a:spLocks noChangeArrowheads="1"/>
          </p:cNvSpPr>
          <p:nvPr/>
        </p:nvSpPr>
        <p:spPr bwMode="auto">
          <a:xfrm>
            <a:off x="5535827" y="4979396"/>
            <a:ext cx="3300991" cy="74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relents from</a:t>
            </a:r>
          </a:p>
        </p:txBody>
      </p:sp>
      <p:sp>
        <p:nvSpPr>
          <p:cNvPr id="18" name="Rectangle 2">
            <a:extLst>
              <a:ext uri="{FF2B5EF4-FFF2-40B4-BE49-F238E27FC236}">
                <a16:creationId xmlns:a16="http://schemas.microsoft.com/office/drawing/2014/main" id="{362BD527-74CA-56D0-9925-10F7D90DFEA2}"/>
              </a:ext>
            </a:extLst>
          </p:cNvPr>
          <p:cNvSpPr txBox="1">
            <a:spLocks noChangeArrowheads="1"/>
          </p:cNvSpPr>
          <p:nvPr/>
        </p:nvSpPr>
        <p:spPr bwMode="auto">
          <a:xfrm>
            <a:off x="1590674" y="5597233"/>
            <a:ext cx="3004577" cy="77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doing harm</a:t>
            </a:r>
          </a:p>
        </p:txBody>
      </p:sp>
      <p:sp>
        <p:nvSpPr>
          <p:cNvPr id="21" name="TextBox 18">
            <a:extLst>
              <a:ext uri="{FF2B5EF4-FFF2-40B4-BE49-F238E27FC236}">
                <a16:creationId xmlns:a16="http://schemas.microsoft.com/office/drawing/2014/main" id="{9D48E9DB-B7AA-3E3A-2839-3853C6CBF710}"/>
              </a:ext>
            </a:extLst>
          </p:cNvPr>
          <p:cNvSpPr txBox="1"/>
          <p:nvPr/>
        </p:nvSpPr>
        <p:spPr>
          <a:xfrm>
            <a:off x="4235004" y="858828"/>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4" name="rend">
            <a:extLst>
              <a:ext uri="{FF2B5EF4-FFF2-40B4-BE49-F238E27FC236}">
                <a16:creationId xmlns:a16="http://schemas.microsoft.com/office/drawing/2014/main" id="{CE9BDEBD-D582-CE4A-44FB-DE4D8D24A9F9}"/>
              </a:ext>
            </a:extLst>
          </p:cNvPr>
          <p:cNvSpPr txBox="1">
            <a:spLocks noChangeArrowheads="1"/>
          </p:cNvSpPr>
          <p:nvPr/>
        </p:nvSpPr>
        <p:spPr bwMode="auto">
          <a:xfrm>
            <a:off x="386396" y="2055020"/>
            <a:ext cx="1559244" cy="83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rend</a:t>
            </a:r>
          </a:p>
        </p:txBody>
      </p:sp>
      <p:sp>
        <p:nvSpPr>
          <p:cNvPr id="27" name="rip">
            <a:extLst>
              <a:ext uri="{FF2B5EF4-FFF2-40B4-BE49-F238E27FC236}">
                <a16:creationId xmlns:a16="http://schemas.microsoft.com/office/drawing/2014/main" id="{7FD68790-35C0-1A0B-0AAB-40F39EB9A1C9}"/>
              </a:ext>
            </a:extLst>
          </p:cNvPr>
          <p:cNvSpPr txBox="1">
            <a:spLocks noChangeArrowheads="1"/>
          </p:cNvSpPr>
          <p:nvPr/>
        </p:nvSpPr>
        <p:spPr bwMode="auto">
          <a:xfrm>
            <a:off x="553081" y="2066827"/>
            <a:ext cx="1197002"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rip</a:t>
            </a:r>
          </a:p>
        </p:txBody>
      </p:sp>
      <p:sp>
        <p:nvSpPr>
          <p:cNvPr id="28" name="tear">
            <a:extLst>
              <a:ext uri="{FF2B5EF4-FFF2-40B4-BE49-F238E27FC236}">
                <a16:creationId xmlns:a16="http://schemas.microsoft.com/office/drawing/2014/main" id="{C6E5A262-4E65-0B53-E01A-9222F86F5460}"/>
              </a:ext>
            </a:extLst>
          </p:cNvPr>
          <p:cNvSpPr txBox="1">
            <a:spLocks noChangeArrowheads="1"/>
          </p:cNvSpPr>
          <p:nvPr/>
        </p:nvSpPr>
        <p:spPr bwMode="auto">
          <a:xfrm>
            <a:off x="350044" y="2066827"/>
            <a:ext cx="1645466"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tear</a:t>
            </a:r>
          </a:p>
        </p:txBody>
      </p:sp>
      <p:sp>
        <p:nvSpPr>
          <p:cNvPr id="29" name="split">
            <a:extLst>
              <a:ext uri="{FF2B5EF4-FFF2-40B4-BE49-F238E27FC236}">
                <a16:creationId xmlns:a16="http://schemas.microsoft.com/office/drawing/2014/main" id="{FBD237A8-B8DA-FA5F-13AE-2A0713A82BEB}"/>
              </a:ext>
            </a:extLst>
          </p:cNvPr>
          <p:cNvSpPr txBox="1">
            <a:spLocks noChangeArrowheads="1"/>
          </p:cNvSpPr>
          <p:nvPr/>
        </p:nvSpPr>
        <p:spPr bwMode="auto">
          <a:xfrm>
            <a:off x="404812" y="2066827"/>
            <a:ext cx="1535833"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split</a:t>
            </a:r>
          </a:p>
        </p:txBody>
      </p:sp>
      <p:sp>
        <p:nvSpPr>
          <p:cNvPr id="30" name="shred">
            <a:extLst>
              <a:ext uri="{FF2B5EF4-FFF2-40B4-BE49-F238E27FC236}">
                <a16:creationId xmlns:a16="http://schemas.microsoft.com/office/drawing/2014/main" id="{2420D499-7136-3C05-B748-451413517C40}"/>
              </a:ext>
            </a:extLst>
          </p:cNvPr>
          <p:cNvSpPr txBox="1">
            <a:spLocks noChangeArrowheads="1"/>
          </p:cNvSpPr>
          <p:nvPr/>
        </p:nvSpPr>
        <p:spPr bwMode="auto">
          <a:xfrm>
            <a:off x="257174" y="2066827"/>
            <a:ext cx="1802343"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shred</a:t>
            </a:r>
          </a:p>
        </p:txBody>
      </p:sp>
      <p:sp>
        <p:nvSpPr>
          <p:cNvPr id="25" name="inside">
            <a:extLst>
              <a:ext uri="{FF2B5EF4-FFF2-40B4-BE49-F238E27FC236}">
                <a16:creationId xmlns:a16="http://schemas.microsoft.com/office/drawing/2014/main" id="{98FA25B7-9229-381C-EC6E-089F9D6B4FF0}"/>
              </a:ext>
            </a:extLst>
          </p:cNvPr>
          <p:cNvSpPr txBox="1">
            <a:spLocks noChangeArrowheads="1"/>
          </p:cNvSpPr>
          <p:nvPr/>
        </p:nvSpPr>
        <p:spPr bwMode="auto">
          <a:xfrm>
            <a:off x="-51370" y="2088057"/>
            <a:ext cx="2012273"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200" b="1" i="0" u="none" strike="noStrike" kern="0" cap="none" spc="0" normalizeH="0" baseline="0" noProof="0" dirty="0">
                <a:ln w="17780" cmpd="sng">
                  <a:solidFill>
                    <a:srgbClr val="FFFFFF"/>
                  </a:solidFill>
                  <a:prstDash val="solid"/>
                  <a:miter lim="800000"/>
                </a:ln>
                <a:solidFill>
                  <a:schemeClr val="bg1"/>
                </a:solidFill>
                <a:effectLst>
                  <a:glow rad="101600">
                    <a:srgbClr val="CC9900"/>
                  </a:glow>
                  <a:outerShdw blurRad="50800" algn="tl" rotWithShape="0">
                    <a:srgbClr val="000000"/>
                  </a:outerShdw>
                </a:effectLst>
                <a:uLnTx/>
                <a:uFillTx/>
                <a:latin typeface="Calibri" panose="020F0502020204030204" pitchFamily="34" charset="0"/>
                <a:ea typeface="+mj-ea"/>
                <a:cs typeface="+mj-cs"/>
              </a:rPr>
              <a:t>inside</a:t>
            </a:r>
          </a:p>
        </p:txBody>
      </p:sp>
      <p:sp>
        <p:nvSpPr>
          <p:cNvPr id="26" name="outside">
            <a:extLst>
              <a:ext uri="{FF2B5EF4-FFF2-40B4-BE49-F238E27FC236}">
                <a16:creationId xmlns:a16="http://schemas.microsoft.com/office/drawing/2014/main" id="{EFCAC48F-4241-3CFD-BC0A-383FB4AFE33F}"/>
              </a:ext>
            </a:extLst>
          </p:cNvPr>
          <p:cNvSpPr txBox="1">
            <a:spLocks noChangeArrowheads="1"/>
          </p:cNvSpPr>
          <p:nvPr/>
        </p:nvSpPr>
        <p:spPr bwMode="auto">
          <a:xfrm>
            <a:off x="6226139" y="2088057"/>
            <a:ext cx="2383605" cy="72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200" b="1" i="0" u="none" strike="noStrike" kern="0" cap="none" spc="0" normalizeH="0" baseline="0" noProof="0" dirty="0">
                <a:ln w="3175" cmpd="sng">
                  <a:solidFill>
                    <a:srgbClr val="FFFFFF"/>
                  </a:solidFill>
                  <a:prstDash val="solid"/>
                  <a:miter lim="800000"/>
                </a:ln>
                <a:solidFill>
                  <a:schemeClr val="tx1"/>
                </a:solidFill>
                <a:effectLst>
                  <a:glow rad="101600">
                    <a:schemeClr val="tx1">
                      <a:lumMod val="75000"/>
                      <a:lumOff val="25000"/>
                    </a:schemeClr>
                  </a:glow>
                  <a:outerShdw blurRad="50800" algn="tl" rotWithShape="0">
                    <a:srgbClr val="000000"/>
                  </a:outerShdw>
                </a:effectLst>
                <a:uLnTx/>
                <a:uFillTx/>
                <a:latin typeface="Calibri" panose="020F0502020204030204" pitchFamily="34" charset="0"/>
                <a:ea typeface="+mj-ea"/>
                <a:cs typeface="+mj-cs"/>
              </a:rPr>
              <a:t>outside</a:t>
            </a:r>
          </a:p>
        </p:txBody>
      </p:sp>
      <p:sp>
        <p:nvSpPr>
          <p:cNvPr id="31" name="TextBox 18">
            <a:extLst>
              <a:ext uri="{FF2B5EF4-FFF2-40B4-BE49-F238E27FC236}">
                <a16:creationId xmlns:a16="http://schemas.microsoft.com/office/drawing/2014/main" id="{57AE984A-F33A-BEA1-F73D-A65A94F49AA7}"/>
              </a:ext>
            </a:extLst>
          </p:cNvPr>
          <p:cNvSpPr txBox="1"/>
          <p:nvPr/>
        </p:nvSpPr>
        <p:spPr>
          <a:xfrm>
            <a:off x="2177255" y="3932068"/>
            <a:ext cx="533401" cy="738664"/>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altLang="en-US" sz="4200" b="1" dirty="0">
                <a:ln w="17780" cmpd="sng">
                  <a:solidFill>
                    <a:srgbClr val="FFFFFF"/>
                  </a:solidFill>
                  <a:prstDash val="solid"/>
                  <a:miter lim="800000"/>
                </a:ln>
                <a:solidFill>
                  <a:srgbClr val="FF9900"/>
                </a:solidFill>
                <a:effectLst>
                  <a:glow rad="76200">
                    <a:schemeClr val="tx1"/>
                  </a:glow>
                  <a:outerShdw blurRad="50800" algn="tl" rotWithShape="0">
                    <a:srgbClr val="000000"/>
                  </a:outerShdw>
                </a:effectLst>
                <a:latin typeface="Calibri" panose="020F0502020204030204" pitchFamily="34" charset="0"/>
              </a:rPr>
              <a:t>●</a:t>
            </a:r>
            <a:endParaRPr lang="en-US" sz="4200" b="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3072" name="TextBox 18">
            <a:extLst>
              <a:ext uri="{FF2B5EF4-FFF2-40B4-BE49-F238E27FC236}">
                <a16:creationId xmlns:a16="http://schemas.microsoft.com/office/drawing/2014/main" id="{F2511ED5-240A-7155-4637-902E5F87DDB8}"/>
              </a:ext>
            </a:extLst>
          </p:cNvPr>
          <p:cNvSpPr txBox="1"/>
          <p:nvPr/>
        </p:nvSpPr>
        <p:spPr>
          <a:xfrm>
            <a:off x="2177922" y="4566050"/>
            <a:ext cx="517887" cy="738664"/>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altLang="en-US" sz="4200" b="1" dirty="0">
                <a:ln w="17780" cmpd="sng">
                  <a:solidFill>
                    <a:srgbClr val="FFFFFF"/>
                  </a:solidFill>
                  <a:prstDash val="solid"/>
                  <a:miter lim="800000"/>
                </a:ln>
                <a:solidFill>
                  <a:srgbClr val="FF9900"/>
                </a:solidFill>
                <a:effectLst>
                  <a:glow rad="76200">
                    <a:schemeClr val="tx1"/>
                  </a:glow>
                  <a:outerShdw blurRad="50800" algn="tl" rotWithShape="0">
                    <a:srgbClr val="000000"/>
                  </a:outerShdw>
                </a:effectLst>
                <a:latin typeface="Calibri" panose="020F0502020204030204" pitchFamily="34" charset="0"/>
              </a:rPr>
              <a:t>●</a:t>
            </a:r>
            <a:endParaRPr lang="en-US" sz="4200" b="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3073" name="TextBox 18">
            <a:extLst>
              <a:ext uri="{FF2B5EF4-FFF2-40B4-BE49-F238E27FC236}">
                <a16:creationId xmlns:a16="http://schemas.microsoft.com/office/drawing/2014/main" id="{D80F3DB8-C01C-609E-FFA0-E8FFD4E56F36}"/>
              </a:ext>
            </a:extLst>
          </p:cNvPr>
          <p:cNvSpPr txBox="1"/>
          <p:nvPr/>
        </p:nvSpPr>
        <p:spPr>
          <a:xfrm>
            <a:off x="2173043" y="5208465"/>
            <a:ext cx="533401" cy="738664"/>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altLang="en-US" sz="4200" b="1" dirty="0">
                <a:ln w="17780" cmpd="sng">
                  <a:solidFill>
                    <a:srgbClr val="FFFFFF"/>
                  </a:solidFill>
                  <a:prstDash val="solid"/>
                  <a:miter lim="800000"/>
                </a:ln>
                <a:solidFill>
                  <a:srgbClr val="FF9900"/>
                </a:solidFill>
                <a:effectLst>
                  <a:glow rad="76200">
                    <a:schemeClr val="tx1"/>
                  </a:glow>
                  <a:outerShdw blurRad="50800" algn="tl" rotWithShape="0">
                    <a:srgbClr val="000000"/>
                  </a:outerShdw>
                </a:effectLst>
                <a:latin typeface="Calibri" panose="020F0502020204030204" pitchFamily="34" charset="0"/>
              </a:rPr>
              <a:t>●</a:t>
            </a:r>
            <a:endParaRPr lang="en-US" sz="4200" b="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3075" name="TextBox 18">
            <a:extLst>
              <a:ext uri="{FF2B5EF4-FFF2-40B4-BE49-F238E27FC236}">
                <a16:creationId xmlns:a16="http://schemas.microsoft.com/office/drawing/2014/main" id="{5B81D2EF-BB92-8B9B-E665-A1DFE20C9D1B}"/>
              </a:ext>
            </a:extLst>
          </p:cNvPr>
          <p:cNvSpPr txBox="1"/>
          <p:nvPr/>
        </p:nvSpPr>
        <p:spPr>
          <a:xfrm>
            <a:off x="2174081" y="5847560"/>
            <a:ext cx="532245" cy="738664"/>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altLang="en-US" sz="4200" b="1" dirty="0">
                <a:ln w="17780" cmpd="sng">
                  <a:solidFill>
                    <a:srgbClr val="FFFFFF"/>
                  </a:solidFill>
                  <a:prstDash val="solid"/>
                  <a:miter lim="800000"/>
                </a:ln>
                <a:solidFill>
                  <a:srgbClr val="FF9900"/>
                </a:solidFill>
                <a:effectLst>
                  <a:glow rad="76200">
                    <a:schemeClr val="tx1"/>
                  </a:glow>
                  <a:outerShdw blurRad="50800" algn="tl" rotWithShape="0">
                    <a:srgbClr val="000000"/>
                  </a:outerShdw>
                </a:effectLst>
                <a:latin typeface="Calibri" panose="020F0502020204030204" pitchFamily="34" charset="0"/>
              </a:rPr>
              <a:t>●</a:t>
            </a:r>
            <a:endParaRPr lang="en-US" sz="4200" b="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6">
            <a:extLst>
              <a:ext uri="{FF2B5EF4-FFF2-40B4-BE49-F238E27FC236}">
                <a16:creationId xmlns:a16="http://schemas.microsoft.com/office/drawing/2014/main" id="{B0C8581C-0DCA-111C-C775-BC79FB1C4314}"/>
              </a:ext>
            </a:extLst>
          </p:cNvPr>
          <p:cNvSpPr>
            <a:spLocks noChangeArrowheads="1"/>
          </p:cNvSpPr>
          <p:nvPr/>
        </p:nvSpPr>
        <p:spPr bwMode="auto">
          <a:xfrm>
            <a:off x="3449032" y="1464470"/>
            <a:ext cx="3508848" cy="73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Tree>
    <p:extLst>
      <p:ext uri="{BB962C8B-B14F-4D97-AF65-F5344CB8AC3E}">
        <p14:creationId xmlns:p14="http://schemas.microsoft.com/office/powerpoint/2010/main" val="4168287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par>
                                <p:cTn id="61" presetID="42" presetClass="path" presetSubtype="0" accel="50000" decel="50000" fill="hold" grpId="2" nodeType="withEffect">
                                  <p:stCondLst>
                                    <p:cond delay="0"/>
                                  </p:stCondLst>
                                  <p:childTnLst>
                                    <p:animMotion origin="layout" path="M 4.16667E-6 1.48148E-6 L -0.33785 -0.40648 " pathEditMode="relative" rAng="0" ptsTypes="AA">
                                      <p:cBhvr>
                                        <p:cTn id="62" dur="2000" fill="hold"/>
                                        <p:tgtEl>
                                          <p:spTgt spid="3"/>
                                        </p:tgtEl>
                                        <p:attrNameLst>
                                          <p:attrName>ppt_x</p:attrName>
                                          <p:attrName>ppt_y</p:attrName>
                                        </p:attrNameLst>
                                      </p:cBhvr>
                                      <p:rCtr x="-16892" y="-20324"/>
                                    </p:animMotion>
                                  </p:childTnLst>
                                </p:cTn>
                              </p:par>
                              <p:par>
                                <p:cTn id="63" presetID="42" presetClass="path" presetSubtype="0" accel="50000" decel="50000" fill="hold" grpId="2" nodeType="withEffect">
                                  <p:stCondLst>
                                    <p:cond delay="0"/>
                                  </p:stCondLst>
                                  <p:childTnLst>
                                    <p:animMotion origin="layout" path="M -1.11111E-6 1.11111E-6 L -0.1283 -0.0331 " pathEditMode="relative" rAng="0" ptsTypes="AA">
                                      <p:cBhvr>
                                        <p:cTn id="64" dur="2000" fill="hold"/>
                                        <p:tgtEl>
                                          <p:spTgt spid="4"/>
                                        </p:tgtEl>
                                        <p:attrNameLst>
                                          <p:attrName>ppt_x</p:attrName>
                                          <p:attrName>ppt_y</p:attrName>
                                        </p:attrNameLst>
                                      </p:cBhvr>
                                      <p:rCtr x="-6424" y="-1667"/>
                                    </p:animMotion>
                                  </p:childTnLst>
                                </p:cTn>
                              </p:par>
                              <p:par>
                                <p:cTn id="65" presetID="42" presetClass="path" presetSubtype="0" accel="50000" decel="50000" fill="hold" grpId="2" nodeType="withEffect">
                                  <p:stCondLst>
                                    <p:cond delay="0"/>
                                  </p:stCondLst>
                                  <p:childTnLst>
                                    <p:animMotion origin="layout" path="M -1.94444E-6 0.00047 L -0.00486 0.04723 " pathEditMode="relative" rAng="0" ptsTypes="AA">
                                      <p:cBhvr>
                                        <p:cTn id="66" dur="2000" fill="hold"/>
                                        <p:tgtEl>
                                          <p:spTgt spid="5"/>
                                        </p:tgtEl>
                                        <p:attrNameLst>
                                          <p:attrName>ppt_x</p:attrName>
                                          <p:attrName>ppt_y</p:attrName>
                                        </p:attrNameLst>
                                      </p:cBhvr>
                                      <p:rCtr x="-243" y="2338"/>
                                    </p:animMotion>
                                  </p:childTnLst>
                                </p:cTn>
                              </p:par>
                              <p:par>
                                <p:cTn id="67" presetID="42" presetClass="path" presetSubtype="0" accel="50000" decel="50000" fill="hold" grpId="2" nodeType="withEffect">
                                  <p:stCondLst>
                                    <p:cond delay="0"/>
                                  </p:stCondLst>
                                  <p:childTnLst>
                                    <p:animMotion origin="layout" path="M 1.38889E-6 0 L -0.34653 -0.04699 " pathEditMode="relative" rAng="0" ptsTypes="AA">
                                      <p:cBhvr>
                                        <p:cTn id="68" dur="2000" fill="hold"/>
                                        <p:tgtEl>
                                          <p:spTgt spid="6"/>
                                        </p:tgtEl>
                                        <p:attrNameLst>
                                          <p:attrName>ppt_x</p:attrName>
                                          <p:attrName>ppt_y</p:attrName>
                                        </p:attrNameLst>
                                      </p:cBhvr>
                                      <p:rCtr x="-17326" y="-2361"/>
                                    </p:animMotion>
                                  </p:childTnLst>
                                </p:cTn>
                              </p:par>
                              <p:par>
                                <p:cTn id="69" presetID="42" presetClass="path" presetSubtype="0" accel="50000" decel="50000" fill="hold" grpId="2" nodeType="withEffect">
                                  <p:stCondLst>
                                    <p:cond delay="0"/>
                                  </p:stCondLst>
                                  <p:childTnLst>
                                    <p:animMotion origin="layout" path="M -2.77778E-7 1.48148E-6 L 0.3816 -0.14005 " pathEditMode="relative" rAng="0" ptsTypes="AA">
                                      <p:cBhvr>
                                        <p:cTn id="70" dur="2000" fill="hold"/>
                                        <p:tgtEl>
                                          <p:spTgt spid="7"/>
                                        </p:tgtEl>
                                        <p:attrNameLst>
                                          <p:attrName>ppt_x</p:attrName>
                                          <p:attrName>ppt_y</p:attrName>
                                        </p:attrNameLst>
                                      </p:cBhvr>
                                      <p:rCtr x="19080" y="-7014"/>
                                    </p:animMotion>
                                  </p:childTnLst>
                                </p:cTn>
                              </p:par>
                              <p:par>
                                <p:cTn id="71" presetID="42" presetClass="path" presetSubtype="0" accel="50000" decel="50000" fill="hold" grpId="2" nodeType="withEffect">
                                  <p:stCondLst>
                                    <p:cond delay="0"/>
                                  </p:stCondLst>
                                  <p:childTnLst>
                                    <p:animMotion origin="layout" path="M -2.77778E-7 1.48148E-6 L -0.77135 0.03356 " pathEditMode="relative" rAng="0" ptsTypes="AA">
                                      <p:cBhvr>
                                        <p:cTn id="72" dur="2000" fill="hold"/>
                                        <p:tgtEl>
                                          <p:spTgt spid="8"/>
                                        </p:tgtEl>
                                        <p:attrNameLst>
                                          <p:attrName>ppt_x</p:attrName>
                                          <p:attrName>ppt_y</p:attrName>
                                        </p:attrNameLst>
                                      </p:cBhvr>
                                      <p:rCtr x="-38576" y="1667"/>
                                    </p:animMotion>
                                  </p:childTnLst>
                                </p:cTn>
                              </p:par>
                              <p:par>
                                <p:cTn id="73" presetID="42" presetClass="path" presetSubtype="0" accel="50000" decel="50000" fill="hold" grpId="2" nodeType="withEffect">
                                  <p:stCondLst>
                                    <p:cond delay="0"/>
                                  </p:stCondLst>
                                  <p:childTnLst>
                                    <p:animMotion origin="layout" path="M 1.66667E-6 4.44444E-6 L 0.05312 -0.05973 " pathEditMode="relative" rAng="0" ptsTypes="AA">
                                      <p:cBhvr>
                                        <p:cTn id="74" dur="2000" fill="hold"/>
                                        <p:tgtEl>
                                          <p:spTgt spid="9"/>
                                        </p:tgtEl>
                                        <p:attrNameLst>
                                          <p:attrName>ppt_x</p:attrName>
                                          <p:attrName>ppt_y</p:attrName>
                                        </p:attrNameLst>
                                      </p:cBhvr>
                                      <p:rCtr x="2656" y="-2986"/>
                                    </p:animMotion>
                                  </p:childTnLst>
                                </p:cTn>
                              </p:par>
                              <p:par>
                                <p:cTn id="75" presetID="42" presetClass="path" presetSubtype="0" accel="50000" decel="50000" fill="hold" grpId="2" nodeType="withEffect">
                                  <p:stCondLst>
                                    <p:cond delay="0"/>
                                  </p:stCondLst>
                                  <p:childTnLst>
                                    <p:animMotion origin="layout" path="M -4.16667E-6 2.96296E-6 L -0.13402 -0.05996 " pathEditMode="relative" rAng="0" ptsTypes="AA">
                                      <p:cBhvr>
                                        <p:cTn id="76" dur="2000" fill="hold"/>
                                        <p:tgtEl>
                                          <p:spTgt spid="10"/>
                                        </p:tgtEl>
                                        <p:attrNameLst>
                                          <p:attrName>ppt_x</p:attrName>
                                          <p:attrName>ppt_y</p:attrName>
                                        </p:attrNameLst>
                                      </p:cBhvr>
                                      <p:rCtr x="-6701" y="-3009"/>
                                    </p:animMotion>
                                  </p:childTnLst>
                                </p:cTn>
                              </p:par>
                              <p:par>
                                <p:cTn id="77" presetID="42" presetClass="path" presetSubtype="0" accel="50000" decel="50000" fill="hold" grpId="2" nodeType="withEffect">
                                  <p:stCondLst>
                                    <p:cond delay="0"/>
                                  </p:stCondLst>
                                  <p:childTnLst>
                                    <p:animMotion origin="layout" path="M -2.77778E-6 -1.11111E-6 L 0.14601 -0.24653 " pathEditMode="relative" rAng="0" ptsTypes="AA">
                                      <p:cBhvr>
                                        <p:cTn id="78" dur="2000" fill="hold"/>
                                        <p:tgtEl>
                                          <p:spTgt spid="11"/>
                                        </p:tgtEl>
                                        <p:attrNameLst>
                                          <p:attrName>ppt_x</p:attrName>
                                          <p:attrName>ppt_y</p:attrName>
                                        </p:attrNameLst>
                                      </p:cBhvr>
                                      <p:rCtr x="7292" y="-12338"/>
                                    </p:animMotion>
                                  </p:childTnLst>
                                </p:cTn>
                              </p:par>
                              <p:par>
                                <p:cTn id="79" presetID="42" presetClass="path" presetSubtype="0" accel="50000" decel="50000" fill="hold" grpId="2" nodeType="withEffect">
                                  <p:stCondLst>
                                    <p:cond delay="0"/>
                                  </p:stCondLst>
                                  <p:childTnLst>
                                    <p:animMotion origin="layout" path="M -3.05556E-6 2.96296E-6 L -0.41336 0.0331 " pathEditMode="relative" rAng="0" ptsTypes="AA">
                                      <p:cBhvr>
                                        <p:cTn id="80" dur="2000" fill="hold"/>
                                        <p:tgtEl>
                                          <p:spTgt spid="12"/>
                                        </p:tgtEl>
                                        <p:attrNameLst>
                                          <p:attrName>ppt_x</p:attrName>
                                          <p:attrName>ppt_y</p:attrName>
                                        </p:attrNameLst>
                                      </p:cBhvr>
                                      <p:rCtr x="-20677" y="1644"/>
                                    </p:animMotion>
                                  </p:childTnLst>
                                </p:cTn>
                              </p:par>
                              <p:par>
                                <p:cTn id="81" presetID="42" presetClass="path" presetSubtype="0" accel="50000" decel="50000" fill="hold" grpId="2" nodeType="withEffect">
                                  <p:stCondLst>
                                    <p:cond delay="0"/>
                                  </p:stCondLst>
                                  <p:childTnLst>
                                    <p:animMotion origin="layout" path="M 5E-6 -2.59259E-6 L 0.43386 -0.05995 " pathEditMode="relative" rAng="0" ptsTypes="AA">
                                      <p:cBhvr>
                                        <p:cTn id="82" dur="2000" fill="hold"/>
                                        <p:tgtEl>
                                          <p:spTgt spid="13"/>
                                        </p:tgtEl>
                                        <p:attrNameLst>
                                          <p:attrName>ppt_x</p:attrName>
                                          <p:attrName>ppt_y</p:attrName>
                                        </p:attrNameLst>
                                      </p:cBhvr>
                                      <p:rCtr x="21684" y="-3009"/>
                                    </p:animMotion>
                                  </p:childTnLst>
                                </p:cTn>
                              </p:par>
                              <p:par>
                                <p:cTn id="83" presetID="42" presetClass="path" presetSubtype="0" accel="50000" decel="50000" fill="hold" grpId="2" nodeType="withEffect">
                                  <p:stCondLst>
                                    <p:cond delay="0"/>
                                  </p:stCondLst>
                                  <p:childTnLst>
                                    <p:animMotion origin="layout" path="M -4.44444E-6 3.7037E-7 L -0.11302 0.03426 " pathEditMode="relative" rAng="0" ptsTypes="AA">
                                      <p:cBhvr>
                                        <p:cTn id="84" dur="2000" fill="hold"/>
                                        <p:tgtEl>
                                          <p:spTgt spid="14"/>
                                        </p:tgtEl>
                                        <p:attrNameLst>
                                          <p:attrName>ppt_x</p:attrName>
                                          <p:attrName>ppt_y</p:attrName>
                                        </p:attrNameLst>
                                      </p:cBhvr>
                                      <p:rCtr x="-5660" y="1713"/>
                                    </p:animMotion>
                                  </p:childTnLst>
                                </p:cTn>
                              </p:par>
                              <p:par>
                                <p:cTn id="85" presetID="42" presetClass="path" presetSubtype="0" accel="50000" decel="50000" fill="hold" grpId="2" nodeType="withEffect">
                                  <p:stCondLst>
                                    <p:cond delay="0"/>
                                  </p:stCondLst>
                                  <p:childTnLst>
                                    <p:animMotion origin="layout" path="M 8.33333E-7 -1.11111E-6 L -0.57743 0.12708 " pathEditMode="relative" rAng="0" ptsTypes="AA">
                                      <p:cBhvr>
                                        <p:cTn id="86" dur="2000" fill="hold"/>
                                        <p:tgtEl>
                                          <p:spTgt spid="15"/>
                                        </p:tgtEl>
                                        <p:attrNameLst>
                                          <p:attrName>ppt_x</p:attrName>
                                          <p:attrName>ppt_y</p:attrName>
                                        </p:attrNameLst>
                                      </p:cBhvr>
                                      <p:rCtr x="-28872" y="6343"/>
                                    </p:animMotion>
                                  </p:childTnLst>
                                </p:cTn>
                              </p:par>
                              <p:par>
                                <p:cTn id="87" presetID="42" presetClass="path" presetSubtype="0" accel="50000" decel="50000" fill="hold" grpId="2" nodeType="withEffect">
                                  <p:stCondLst>
                                    <p:cond delay="0"/>
                                  </p:stCondLst>
                                  <p:childTnLst>
                                    <p:animMotion origin="layout" path="M -5.55556E-7 -2.59259E-6 L 0.29445 0.0331 " pathEditMode="relative" rAng="0" ptsTypes="AA">
                                      <p:cBhvr>
                                        <p:cTn id="88" dur="2000" fill="hold"/>
                                        <p:tgtEl>
                                          <p:spTgt spid="16"/>
                                        </p:tgtEl>
                                        <p:attrNameLst>
                                          <p:attrName>ppt_x</p:attrName>
                                          <p:attrName>ppt_y</p:attrName>
                                        </p:attrNameLst>
                                      </p:cBhvr>
                                      <p:rCtr x="14722" y="1644"/>
                                    </p:animMotion>
                                  </p:childTnLst>
                                </p:cTn>
                              </p:par>
                              <p:par>
                                <p:cTn id="89" presetID="42" presetClass="path" presetSubtype="0" accel="50000" decel="50000" fill="hold" grpId="2" nodeType="withEffect">
                                  <p:stCondLst>
                                    <p:cond delay="0"/>
                                  </p:stCondLst>
                                  <p:childTnLst>
                                    <p:animMotion origin="layout" path="M -3.88889E-6 -2.59259E-6 L -0.33993 0.12616 " pathEditMode="relative" rAng="0" ptsTypes="AA">
                                      <p:cBhvr>
                                        <p:cTn id="90" dur="2000" fill="hold"/>
                                        <p:tgtEl>
                                          <p:spTgt spid="17"/>
                                        </p:tgtEl>
                                        <p:attrNameLst>
                                          <p:attrName>ppt_x</p:attrName>
                                          <p:attrName>ppt_y</p:attrName>
                                        </p:attrNameLst>
                                      </p:cBhvr>
                                      <p:rCtr x="-16997" y="6296"/>
                                    </p:animMotion>
                                  </p:childTnLst>
                                </p:cTn>
                              </p:par>
                              <p:par>
                                <p:cTn id="91" presetID="42" presetClass="path" presetSubtype="0" accel="50000" decel="50000" fill="hold" grpId="2" nodeType="withEffect">
                                  <p:stCondLst>
                                    <p:cond delay="0"/>
                                  </p:stCondLst>
                                  <p:childTnLst>
                                    <p:animMotion origin="layout" path="M -4.44444E-6 4.81481E-6 L 0.40816 0.03379 " pathEditMode="relative" rAng="0" ptsTypes="AA">
                                      <p:cBhvr>
                                        <p:cTn id="92" dur="2000" fill="hold"/>
                                        <p:tgtEl>
                                          <p:spTgt spid="18"/>
                                        </p:tgtEl>
                                        <p:attrNameLst>
                                          <p:attrName>ppt_x</p:attrName>
                                          <p:attrName>ppt_y</p:attrName>
                                        </p:attrNameLst>
                                      </p:cBhvr>
                                      <p:rCtr x="20399" y="1690"/>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250"/>
                                        <p:tgtEl>
                                          <p:spTgt spid="2"/>
                                        </p:tgtEl>
                                      </p:cBhvr>
                                    </p:animEffect>
                                  </p:childTnLst>
                                </p:cTn>
                              </p:par>
                              <p:par>
                                <p:cTn id="100" presetID="10" presetClass="exit" presetSubtype="0" fill="hold" grpId="1" nodeType="withEffect">
                                  <p:stCondLst>
                                    <p:cond delay="0"/>
                                  </p:stCondLst>
                                  <p:childTnLst>
                                    <p:animEffect transition="out" filter="fade">
                                      <p:cBhvr>
                                        <p:cTn id="101" dur="500"/>
                                        <p:tgtEl>
                                          <p:spTgt spid="3"/>
                                        </p:tgtEl>
                                      </p:cBhvr>
                                    </p:animEffect>
                                    <p:set>
                                      <p:cBhvr>
                                        <p:cTn id="102" dur="1" fill="hold">
                                          <p:stCondLst>
                                            <p:cond delay="499"/>
                                          </p:stCondLst>
                                        </p:cTn>
                                        <p:tgtEl>
                                          <p:spTgt spid="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4"/>
                                        </p:tgtEl>
                                      </p:cBhvr>
                                    </p:animEffect>
                                    <p:set>
                                      <p:cBhvr>
                                        <p:cTn id="105" dur="1" fill="hold">
                                          <p:stCondLst>
                                            <p:cond delay="499"/>
                                          </p:stCondLst>
                                        </p:cTn>
                                        <p:tgtEl>
                                          <p:spTgt spid="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5"/>
                                        </p:tgtEl>
                                      </p:cBhvr>
                                    </p:animEffect>
                                    <p:set>
                                      <p:cBhvr>
                                        <p:cTn id="108" dur="1" fill="hold">
                                          <p:stCondLst>
                                            <p:cond delay="499"/>
                                          </p:stCondLst>
                                        </p:cTn>
                                        <p:tgtEl>
                                          <p:spTgt spid="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6"/>
                                        </p:tgtEl>
                                      </p:cBhvr>
                                    </p:animEffect>
                                    <p:set>
                                      <p:cBhvr>
                                        <p:cTn id="111" dur="1" fill="hold">
                                          <p:stCondLst>
                                            <p:cond delay="499"/>
                                          </p:stCondLst>
                                        </p:cTn>
                                        <p:tgtEl>
                                          <p:spTgt spid="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9"/>
                                        </p:tgtEl>
                                      </p:cBhvr>
                                    </p:animEffect>
                                    <p:set>
                                      <p:cBhvr>
                                        <p:cTn id="120" dur="1" fill="hold">
                                          <p:stCondLst>
                                            <p:cond delay="499"/>
                                          </p:stCondLst>
                                        </p:cTn>
                                        <p:tgtEl>
                                          <p:spTgt spid="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0"/>
                                        </p:tgtEl>
                                      </p:cBhvr>
                                    </p:animEffect>
                                    <p:set>
                                      <p:cBhvr>
                                        <p:cTn id="123" dur="1" fill="hold">
                                          <p:stCondLst>
                                            <p:cond delay="499"/>
                                          </p:stCondLst>
                                        </p:cTn>
                                        <p:tgtEl>
                                          <p:spTgt spid="1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2"/>
                                        </p:tgtEl>
                                      </p:cBhvr>
                                    </p:animEffect>
                                    <p:set>
                                      <p:cBhvr>
                                        <p:cTn id="129" dur="1" fill="hold">
                                          <p:stCondLst>
                                            <p:cond delay="499"/>
                                          </p:stCondLst>
                                        </p:cTn>
                                        <p:tgtEl>
                                          <p:spTgt spid="12"/>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3"/>
                                        </p:tgtEl>
                                      </p:cBhvr>
                                    </p:animEffect>
                                    <p:set>
                                      <p:cBhvr>
                                        <p:cTn id="132" dur="1" fill="hold">
                                          <p:stCondLst>
                                            <p:cond delay="499"/>
                                          </p:stCondLst>
                                        </p:cTn>
                                        <p:tgtEl>
                                          <p:spTgt spid="13"/>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4"/>
                                        </p:tgtEl>
                                      </p:cBhvr>
                                    </p:animEffect>
                                    <p:set>
                                      <p:cBhvr>
                                        <p:cTn id="135" dur="1" fill="hold">
                                          <p:stCondLst>
                                            <p:cond delay="499"/>
                                          </p:stCondLst>
                                        </p:cTn>
                                        <p:tgtEl>
                                          <p:spTgt spid="14"/>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6"/>
                                        </p:tgtEl>
                                      </p:cBhvr>
                                    </p:animEffect>
                                    <p:set>
                                      <p:cBhvr>
                                        <p:cTn id="138" dur="1" fill="hold">
                                          <p:stCondLst>
                                            <p:cond delay="499"/>
                                          </p:stCondLst>
                                        </p:cTn>
                                        <p:tgtEl>
                                          <p:spTgt spid="16"/>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7"/>
                                        </p:tgtEl>
                                      </p:cBhvr>
                                    </p:animEffect>
                                    <p:set>
                                      <p:cBhvr>
                                        <p:cTn id="144" dur="1" fill="hold">
                                          <p:stCondLst>
                                            <p:cond delay="499"/>
                                          </p:stCondLst>
                                        </p:cTn>
                                        <p:tgtEl>
                                          <p:spTgt spid="17"/>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par>
                          <p:cTn id="148" fill="hold">
                            <p:stCondLst>
                              <p:cond delay="2500"/>
                            </p:stCondLst>
                            <p:childTnLst>
                              <p:par>
                                <p:cTn id="149" presetID="22" presetClass="entr" presetSubtype="1" fill="hold" grpId="0" nodeType="afterEffect">
                                  <p:stCondLst>
                                    <p:cond delay="0"/>
                                  </p:stCondLst>
                                  <p:childTnLst>
                                    <p:set>
                                      <p:cBhvr>
                                        <p:cTn id="150" dur="1" fill="hold">
                                          <p:stCondLst>
                                            <p:cond delay="0"/>
                                          </p:stCondLst>
                                        </p:cTn>
                                        <p:tgtEl>
                                          <p:spTgt spid="21"/>
                                        </p:tgtEl>
                                        <p:attrNameLst>
                                          <p:attrName>style.visibility</p:attrName>
                                        </p:attrNameLst>
                                      </p:cBhvr>
                                      <p:to>
                                        <p:strVal val="visible"/>
                                      </p:to>
                                    </p:set>
                                    <p:animEffect transition="in" filter="wipe(up)">
                                      <p:cBhvr>
                                        <p:cTn id="151" dur="500"/>
                                        <p:tgtEl>
                                          <p:spTgt spid="21"/>
                                        </p:tgtEl>
                                      </p:cBhvr>
                                    </p:animEffect>
                                  </p:childTnLst>
                                </p:cTn>
                              </p:par>
                            </p:childTnLst>
                          </p:cTn>
                        </p:par>
                        <p:par>
                          <p:cTn id="152" fill="hold">
                            <p:stCondLst>
                              <p:cond delay="3000"/>
                            </p:stCondLst>
                            <p:childTnLst>
                              <p:par>
                                <p:cTn id="153" presetID="23" presetClass="entr" presetSubtype="32" fill="hold" grpId="0" nodeType="afterEffect">
                                  <p:stCondLst>
                                    <p:cond delay="0"/>
                                  </p:stCondLst>
                                  <p:childTnLst>
                                    <p:set>
                                      <p:cBhvr>
                                        <p:cTn id="154" dur="1" fill="hold">
                                          <p:stCondLst>
                                            <p:cond delay="0"/>
                                          </p:stCondLst>
                                        </p:cTn>
                                        <p:tgtEl>
                                          <p:spTgt spid="31"/>
                                        </p:tgtEl>
                                        <p:attrNameLst>
                                          <p:attrName>style.visibility</p:attrName>
                                        </p:attrNameLst>
                                      </p:cBhvr>
                                      <p:to>
                                        <p:strVal val="visible"/>
                                      </p:to>
                                    </p:set>
                                    <p:anim calcmode="lin" valueType="num">
                                      <p:cBhvr>
                                        <p:cTn id="155" dur="500" fill="hold"/>
                                        <p:tgtEl>
                                          <p:spTgt spid="31"/>
                                        </p:tgtEl>
                                        <p:attrNameLst>
                                          <p:attrName>ppt_w</p:attrName>
                                        </p:attrNameLst>
                                      </p:cBhvr>
                                      <p:tavLst>
                                        <p:tav tm="0">
                                          <p:val>
                                            <p:strVal val="4*#ppt_w"/>
                                          </p:val>
                                        </p:tav>
                                        <p:tav tm="100000">
                                          <p:val>
                                            <p:strVal val="#ppt_w"/>
                                          </p:val>
                                        </p:tav>
                                      </p:tavLst>
                                    </p:anim>
                                    <p:anim calcmode="lin" valueType="num">
                                      <p:cBhvr>
                                        <p:cTn id="156" dur="500" fill="hold"/>
                                        <p:tgtEl>
                                          <p:spTgt spid="31"/>
                                        </p:tgtEl>
                                        <p:attrNameLst>
                                          <p:attrName>ppt_h</p:attrName>
                                        </p:attrNameLst>
                                      </p:cBhvr>
                                      <p:tavLst>
                                        <p:tav tm="0">
                                          <p:val>
                                            <p:strVal val="4*#ppt_h"/>
                                          </p:val>
                                        </p:tav>
                                        <p:tav tm="100000">
                                          <p:val>
                                            <p:strVal val="#ppt_h"/>
                                          </p:val>
                                        </p:tav>
                                      </p:tavLst>
                                    </p:anim>
                                  </p:childTnLst>
                                </p:cTn>
                              </p:par>
                              <p:par>
                                <p:cTn id="157" presetID="23" presetClass="entr" presetSubtype="32" fill="hold" grpId="0" nodeType="withEffect">
                                  <p:stCondLst>
                                    <p:cond delay="250"/>
                                  </p:stCondLst>
                                  <p:childTnLst>
                                    <p:set>
                                      <p:cBhvr>
                                        <p:cTn id="158" dur="1" fill="hold">
                                          <p:stCondLst>
                                            <p:cond delay="0"/>
                                          </p:stCondLst>
                                        </p:cTn>
                                        <p:tgtEl>
                                          <p:spTgt spid="3072"/>
                                        </p:tgtEl>
                                        <p:attrNameLst>
                                          <p:attrName>style.visibility</p:attrName>
                                        </p:attrNameLst>
                                      </p:cBhvr>
                                      <p:to>
                                        <p:strVal val="visible"/>
                                      </p:to>
                                    </p:set>
                                    <p:anim calcmode="lin" valueType="num">
                                      <p:cBhvr>
                                        <p:cTn id="159" dur="500" fill="hold"/>
                                        <p:tgtEl>
                                          <p:spTgt spid="3072"/>
                                        </p:tgtEl>
                                        <p:attrNameLst>
                                          <p:attrName>ppt_w</p:attrName>
                                        </p:attrNameLst>
                                      </p:cBhvr>
                                      <p:tavLst>
                                        <p:tav tm="0">
                                          <p:val>
                                            <p:strVal val="4*#ppt_w"/>
                                          </p:val>
                                        </p:tav>
                                        <p:tav tm="100000">
                                          <p:val>
                                            <p:strVal val="#ppt_w"/>
                                          </p:val>
                                        </p:tav>
                                      </p:tavLst>
                                    </p:anim>
                                    <p:anim calcmode="lin" valueType="num">
                                      <p:cBhvr>
                                        <p:cTn id="160" dur="500" fill="hold"/>
                                        <p:tgtEl>
                                          <p:spTgt spid="3072"/>
                                        </p:tgtEl>
                                        <p:attrNameLst>
                                          <p:attrName>ppt_h</p:attrName>
                                        </p:attrNameLst>
                                      </p:cBhvr>
                                      <p:tavLst>
                                        <p:tav tm="0">
                                          <p:val>
                                            <p:strVal val="4*#ppt_h"/>
                                          </p:val>
                                        </p:tav>
                                        <p:tav tm="100000">
                                          <p:val>
                                            <p:strVal val="#ppt_h"/>
                                          </p:val>
                                        </p:tav>
                                      </p:tavLst>
                                    </p:anim>
                                  </p:childTnLst>
                                </p:cTn>
                              </p:par>
                              <p:par>
                                <p:cTn id="161" presetID="23" presetClass="entr" presetSubtype="32" fill="hold" grpId="0" nodeType="withEffect">
                                  <p:stCondLst>
                                    <p:cond delay="500"/>
                                  </p:stCondLst>
                                  <p:childTnLst>
                                    <p:set>
                                      <p:cBhvr>
                                        <p:cTn id="162" dur="1" fill="hold">
                                          <p:stCondLst>
                                            <p:cond delay="0"/>
                                          </p:stCondLst>
                                        </p:cTn>
                                        <p:tgtEl>
                                          <p:spTgt spid="3073"/>
                                        </p:tgtEl>
                                        <p:attrNameLst>
                                          <p:attrName>style.visibility</p:attrName>
                                        </p:attrNameLst>
                                      </p:cBhvr>
                                      <p:to>
                                        <p:strVal val="visible"/>
                                      </p:to>
                                    </p:set>
                                    <p:anim calcmode="lin" valueType="num">
                                      <p:cBhvr>
                                        <p:cTn id="163" dur="500" fill="hold"/>
                                        <p:tgtEl>
                                          <p:spTgt spid="3073"/>
                                        </p:tgtEl>
                                        <p:attrNameLst>
                                          <p:attrName>ppt_w</p:attrName>
                                        </p:attrNameLst>
                                      </p:cBhvr>
                                      <p:tavLst>
                                        <p:tav tm="0">
                                          <p:val>
                                            <p:strVal val="4*#ppt_w"/>
                                          </p:val>
                                        </p:tav>
                                        <p:tav tm="100000">
                                          <p:val>
                                            <p:strVal val="#ppt_w"/>
                                          </p:val>
                                        </p:tav>
                                      </p:tavLst>
                                    </p:anim>
                                    <p:anim calcmode="lin" valueType="num">
                                      <p:cBhvr>
                                        <p:cTn id="164" dur="500" fill="hold"/>
                                        <p:tgtEl>
                                          <p:spTgt spid="3073"/>
                                        </p:tgtEl>
                                        <p:attrNameLst>
                                          <p:attrName>ppt_h</p:attrName>
                                        </p:attrNameLst>
                                      </p:cBhvr>
                                      <p:tavLst>
                                        <p:tav tm="0">
                                          <p:val>
                                            <p:strVal val="4*#ppt_h"/>
                                          </p:val>
                                        </p:tav>
                                        <p:tav tm="100000">
                                          <p:val>
                                            <p:strVal val="#ppt_h"/>
                                          </p:val>
                                        </p:tav>
                                      </p:tavLst>
                                    </p:anim>
                                  </p:childTnLst>
                                </p:cTn>
                              </p:par>
                              <p:par>
                                <p:cTn id="165" presetID="23" presetClass="entr" presetSubtype="32" fill="hold" grpId="0" nodeType="withEffect">
                                  <p:stCondLst>
                                    <p:cond delay="750"/>
                                  </p:stCondLst>
                                  <p:childTnLst>
                                    <p:set>
                                      <p:cBhvr>
                                        <p:cTn id="166" dur="1" fill="hold">
                                          <p:stCondLst>
                                            <p:cond delay="0"/>
                                          </p:stCondLst>
                                        </p:cTn>
                                        <p:tgtEl>
                                          <p:spTgt spid="3075"/>
                                        </p:tgtEl>
                                        <p:attrNameLst>
                                          <p:attrName>style.visibility</p:attrName>
                                        </p:attrNameLst>
                                      </p:cBhvr>
                                      <p:to>
                                        <p:strVal val="visible"/>
                                      </p:to>
                                    </p:set>
                                    <p:anim calcmode="lin" valueType="num">
                                      <p:cBhvr>
                                        <p:cTn id="167" dur="500" fill="hold"/>
                                        <p:tgtEl>
                                          <p:spTgt spid="3075"/>
                                        </p:tgtEl>
                                        <p:attrNameLst>
                                          <p:attrName>ppt_w</p:attrName>
                                        </p:attrNameLst>
                                      </p:cBhvr>
                                      <p:tavLst>
                                        <p:tav tm="0">
                                          <p:val>
                                            <p:strVal val="4*#ppt_w"/>
                                          </p:val>
                                        </p:tav>
                                        <p:tav tm="100000">
                                          <p:val>
                                            <p:strVal val="#ppt_w"/>
                                          </p:val>
                                        </p:tav>
                                      </p:tavLst>
                                    </p:anim>
                                    <p:anim calcmode="lin" valueType="num">
                                      <p:cBhvr>
                                        <p:cTn id="168" dur="500" fill="hold"/>
                                        <p:tgtEl>
                                          <p:spTgt spid="3075"/>
                                        </p:tgtEl>
                                        <p:attrNameLst>
                                          <p:attrName>ppt_h</p:attrName>
                                        </p:attrNameLst>
                                      </p:cBhvr>
                                      <p:tavLst>
                                        <p:tav tm="0">
                                          <p:val>
                                            <p:strVal val="4*#ppt_h"/>
                                          </p:val>
                                        </p:tav>
                                        <p:tav tm="100000">
                                          <p:val>
                                            <p:strVal val="#ppt_h"/>
                                          </p:val>
                                        </p:tav>
                                      </p:tavLst>
                                    </p:anim>
                                  </p:childTnLst>
                                </p:cTn>
                              </p:par>
                            </p:childTnLst>
                          </p:cTn>
                        </p:par>
                        <p:par>
                          <p:cTn id="169" fill="hold">
                            <p:stCondLst>
                              <p:cond delay="4250"/>
                            </p:stCondLst>
                            <p:childTnLst>
                              <p:par>
                                <p:cTn id="170" presetID="23" presetClass="exit" presetSubtype="32" fill="hold" grpId="1" nodeType="afterEffect">
                                  <p:stCondLst>
                                    <p:cond delay="0"/>
                                  </p:stCondLst>
                                  <p:childTnLst>
                                    <p:anim calcmode="lin" valueType="num">
                                      <p:cBhvr>
                                        <p:cTn id="171" dur="500"/>
                                        <p:tgtEl>
                                          <p:spTgt spid="31"/>
                                        </p:tgtEl>
                                        <p:attrNameLst>
                                          <p:attrName>ppt_w</p:attrName>
                                        </p:attrNameLst>
                                      </p:cBhvr>
                                      <p:tavLst>
                                        <p:tav tm="0">
                                          <p:val>
                                            <p:strVal val="ppt_w"/>
                                          </p:val>
                                        </p:tav>
                                        <p:tav tm="100000">
                                          <p:val>
                                            <p:fltVal val="0"/>
                                          </p:val>
                                        </p:tav>
                                      </p:tavLst>
                                    </p:anim>
                                    <p:anim calcmode="lin" valueType="num">
                                      <p:cBhvr>
                                        <p:cTn id="172" dur="500"/>
                                        <p:tgtEl>
                                          <p:spTgt spid="31"/>
                                        </p:tgtEl>
                                        <p:attrNameLst>
                                          <p:attrName>ppt_h</p:attrName>
                                        </p:attrNameLst>
                                      </p:cBhvr>
                                      <p:tavLst>
                                        <p:tav tm="0">
                                          <p:val>
                                            <p:strVal val="ppt_h"/>
                                          </p:val>
                                        </p:tav>
                                        <p:tav tm="100000">
                                          <p:val>
                                            <p:fltVal val="0"/>
                                          </p:val>
                                        </p:tav>
                                      </p:tavLst>
                                    </p:anim>
                                    <p:set>
                                      <p:cBhvr>
                                        <p:cTn id="173" dur="1" fill="hold">
                                          <p:stCondLst>
                                            <p:cond delay="499"/>
                                          </p:stCondLst>
                                        </p:cTn>
                                        <p:tgtEl>
                                          <p:spTgt spid="31"/>
                                        </p:tgtEl>
                                        <p:attrNameLst>
                                          <p:attrName>style.visibility</p:attrName>
                                        </p:attrNameLst>
                                      </p:cBhvr>
                                      <p:to>
                                        <p:strVal val="hidden"/>
                                      </p:to>
                                    </p:set>
                                  </p:childTnLst>
                                </p:cTn>
                              </p:par>
                              <p:par>
                                <p:cTn id="174" presetID="23" presetClass="exit" presetSubtype="32" fill="hold" grpId="1" nodeType="withEffect">
                                  <p:stCondLst>
                                    <p:cond delay="250"/>
                                  </p:stCondLst>
                                  <p:childTnLst>
                                    <p:anim calcmode="lin" valueType="num">
                                      <p:cBhvr>
                                        <p:cTn id="175" dur="500"/>
                                        <p:tgtEl>
                                          <p:spTgt spid="3072"/>
                                        </p:tgtEl>
                                        <p:attrNameLst>
                                          <p:attrName>ppt_w</p:attrName>
                                        </p:attrNameLst>
                                      </p:cBhvr>
                                      <p:tavLst>
                                        <p:tav tm="0">
                                          <p:val>
                                            <p:strVal val="ppt_w"/>
                                          </p:val>
                                        </p:tav>
                                        <p:tav tm="100000">
                                          <p:val>
                                            <p:fltVal val="0"/>
                                          </p:val>
                                        </p:tav>
                                      </p:tavLst>
                                    </p:anim>
                                    <p:anim calcmode="lin" valueType="num">
                                      <p:cBhvr>
                                        <p:cTn id="176" dur="500"/>
                                        <p:tgtEl>
                                          <p:spTgt spid="3072"/>
                                        </p:tgtEl>
                                        <p:attrNameLst>
                                          <p:attrName>ppt_h</p:attrName>
                                        </p:attrNameLst>
                                      </p:cBhvr>
                                      <p:tavLst>
                                        <p:tav tm="0">
                                          <p:val>
                                            <p:strVal val="ppt_h"/>
                                          </p:val>
                                        </p:tav>
                                        <p:tav tm="100000">
                                          <p:val>
                                            <p:fltVal val="0"/>
                                          </p:val>
                                        </p:tav>
                                      </p:tavLst>
                                    </p:anim>
                                    <p:set>
                                      <p:cBhvr>
                                        <p:cTn id="177" dur="1" fill="hold">
                                          <p:stCondLst>
                                            <p:cond delay="499"/>
                                          </p:stCondLst>
                                        </p:cTn>
                                        <p:tgtEl>
                                          <p:spTgt spid="3072"/>
                                        </p:tgtEl>
                                        <p:attrNameLst>
                                          <p:attrName>style.visibility</p:attrName>
                                        </p:attrNameLst>
                                      </p:cBhvr>
                                      <p:to>
                                        <p:strVal val="hidden"/>
                                      </p:to>
                                    </p:set>
                                  </p:childTnLst>
                                </p:cTn>
                              </p:par>
                              <p:par>
                                <p:cTn id="178" presetID="23" presetClass="exit" presetSubtype="32" fill="hold" grpId="1" nodeType="withEffect">
                                  <p:stCondLst>
                                    <p:cond delay="500"/>
                                  </p:stCondLst>
                                  <p:childTnLst>
                                    <p:anim calcmode="lin" valueType="num">
                                      <p:cBhvr>
                                        <p:cTn id="179" dur="500"/>
                                        <p:tgtEl>
                                          <p:spTgt spid="3073"/>
                                        </p:tgtEl>
                                        <p:attrNameLst>
                                          <p:attrName>ppt_w</p:attrName>
                                        </p:attrNameLst>
                                      </p:cBhvr>
                                      <p:tavLst>
                                        <p:tav tm="0">
                                          <p:val>
                                            <p:strVal val="ppt_w"/>
                                          </p:val>
                                        </p:tav>
                                        <p:tav tm="100000">
                                          <p:val>
                                            <p:fltVal val="0"/>
                                          </p:val>
                                        </p:tav>
                                      </p:tavLst>
                                    </p:anim>
                                    <p:anim calcmode="lin" valueType="num">
                                      <p:cBhvr>
                                        <p:cTn id="180" dur="500"/>
                                        <p:tgtEl>
                                          <p:spTgt spid="3073"/>
                                        </p:tgtEl>
                                        <p:attrNameLst>
                                          <p:attrName>ppt_h</p:attrName>
                                        </p:attrNameLst>
                                      </p:cBhvr>
                                      <p:tavLst>
                                        <p:tav tm="0">
                                          <p:val>
                                            <p:strVal val="ppt_h"/>
                                          </p:val>
                                        </p:tav>
                                        <p:tav tm="100000">
                                          <p:val>
                                            <p:fltVal val="0"/>
                                          </p:val>
                                        </p:tav>
                                      </p:tavLst>
                                    </p:anim>
                                    <p:set>
                                      <p:cBhvr>
                                        <p:cTn id="181" dur="1" fill="hold">
                                          <p:stCondLst>
                                            <p:cond delay="499"/>
                                          </p:stCondLst>
                                        </p:cTn>
                                        <p:tgtEl>
                                          <p:spTgt spid="3073"/>
                                        </p:tgtEl>
                                        <p:attrNameLst>
                                          <p:attrName>style.visibility</p:attrName>
                                        </p:attrNameLst>
                                      </p:cBhvr>
                                      <p:to>
                                        <p:strVal val="hidden"/>
                                      </p:to>
                                    </p:set>
                                  </p:childTnLst>
                                </p:cTn>
                              </p:par>
                              <p:par>
                                <p:cTn id="182" presetID="23" presetClass="exit" presetSubtype="32" fill="hold" grpId="1" nodeType="withEffect">
                                  <p:stCondLst>
                                    <p:cond delay="750"/>
                                  </p:stCondLst>
                                  <p:childTnLst>
                                    <p:anim calcmode="lin" valueType="num">
                                      <p:cBhvr>
                                        <p:cTn id="183" dur="500"/>
                                        <p:tgtEl>
                                          <p:spTgt spid="3075"/>
                                        </p:tgtEl>
                                        <p:attrNameLst>
                                          <p:attrName>ppt_w</p:attrName>
                                        </p:attrNameLst>
                                      </p:cBhvr>
                                      <p:tavLst>
                                        <p:tav tm="0">
                                          <p:val>
                                            <p:strVal val="ppt_w"/>
                                          </p:val>
                                        </p:tav>
                                        <p:tav tm="100000">
                                          <p:val>
                                            <p:fltVal val="0"/>
                                          </p:val>
                                        </p:tav>
                                      </p:tavLst>
                                    </p:anim>
                                    <p:anim calcmode="lin" valueType="num">
                                      <p:cBhvr>
                                        <p:cTn id="184" dur="500"/>
                                        <p:tgtEl>
                                          <p:spTgt spid="3075"/>
                                        </p:tgtEl>
                                        <p:attrNameLst>
                                          <p:attrName>ppt_h</p:attrName>
                                        </p:attrNameLst>
                                      </p:cBhvr>
                                      <p:tavLst>
                                        <p:tav tm="0">
                                          <p:val>
                                            <p:strVal val="ppt_h"/>
                                          </p:val>
                                        </p:tav>
                                        <p:tav tm="100000">
                                          <p:val>
                                            <p:fltVal val="0"/>
                                          </p:val>
                                        </p:tav>
                                      </p:tavLst>
                                    </p:anim>
                                    <p:set>
                                      <p:cBhvr>
                                        <p:cTn id="185" dur="1" fill="hold">
                                          <p:stCondLst>
                                            <p:cond delay="499"/>
                                          </p:stCondLst>
                                        </p:cTn>
                                        <p:tgtEl>
                                          <p:spTgt spid="3075"/>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0" presetClass="entr" presetSubtype="0" fill="hold" grpId="0" nodeType="clickEffect">
                                  <p:stCondLst>
                                    <p:cond delay="0"/>
                                  </p:stCondLst>
                                  <p:childTnLst>
                                    <p:set>
                                      <p:cBhvr>
                                        <p:cTn id="189" dur="1" fill="hold">
                                          <p:stCondLst>
                                            <p:cond delay="0"/>
                                          </p:stCondLst>
                                        </p:cTn>
                                        <p:tgtEl>
                                          <p:spTgt spid="19"/>
                                        </p:tgtEl>
                                        <p:attrNameLst>
                                          <p:attrName>style.visibility</p:attrName>
                                        </p:attrNameLst>
                                      </p:cBhvr>
                                      <p:to>
                                        <p:strVal val="visible"/>
                                      </p:to>
                                    </p:set>
                                    <p:animEffect transition="in" filter="dissolve">
                                      <p:cBhvr>
                                        <p:cTn id="190" dur="500">
                                          <p:stCondLst>
                                            <p:cond delay="0"/>
                                          </p:stCondLst>
                                        </p:cTn>
                                        <p:tgtEl>
                                          <p:spTgt spid="19"/>
                                        </p:tgtEl>
                                      </p:cBhvr>
                                    </p:animEffect>
                                    <p:anim to="" calcmode="lin" valueType="num">
                                      <p:cBhvr>
                                        <p:cTn id="191"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92"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93" fill="hold">
                      <p:stCondLst>
                        <p:cond delay="indefinite"/>
                      </p:stCondLst>
                      <p:childTnLst>
                        <p:par>
                          <p:cTn id="194" fill="hold">
                            <p:stCondLst>
                              <p:cond delay="0"/>
                            </p:stCondLst>
                            <p:childTnLst>
                              <p:par>
                                <p:cTn id="195" presetID="23" presetClass="entr" presetSubtype="16" fill="hold" grpId="0" nodeType="clickEffect">
                                  <p:stCondLst>
                                    <p:cond delay="0"/>
                                  </p:stCondLst>
                                  <p:childTnLst>
                                    <p:set>
                                      <p:cBhvr>
                                        <p:cTn id="196" dur="1" fill="hold">
                                          <p:stCondLst>
                                            <p:cond delay="0"/>
                                          </p:stCondLst>
                                        </p:cTn>
                                        <p:tgtEl>
                                          <p:spTgt spid="24"/>
                                        </p:tgtEl>
                                        <p:attrNameLst>
                                          <p:attrName>style.visibility</p:attrName>
                                        </p:attrNameLst>
                                      </p:cBhvr>
                                      <p:to>
                                        <p:strVal val="visible"/>
                                      </p:to>
                                    </p:set>
                                    <p:anim calcmode="lin" valueType="num">
                                      <p:cBhvr>
                                        <p:cTn id="197" dur="500" fill="hold"/>
                                        <p:tgtEl>
                                          <p:spTgt spid="24"/>
                                        </p:tgtEl>
                                        <p:attrNameLst>
                                          <p:attrName>ppt_w</p:attrName>
                                        </p:attrNameLst>
                                      </p:cBhvr>
                                      <p:tavLst>
                                        <p:tav tm="0">
                                          <p:val>
                                            <p:fltVal val="0"/>
                                          </p:val>
                                        </p:tav>
                                        <p:tav tm="100000">
                                          <p:val>
                                            <p:strVal val="#ppt_w"/>
                                          </p:val>
                                        </p:tav>
                                      </p:tavLst>
                                    </p:anim>
                                    <p:anim calcmode="lin" valueType="num">
                                      <p:cBhvr>
                                        <p:cTn id="198" dur="500" fill="hold"/>
                                        <p:tgtEl>
                                          <p:spTgt spid="24"/>
                                        </p:tgtEl>
                                        <p:attrNameLst>
                                          <p:attrName>ppt_h</p:attrName>
                                        </p:attrNameLst>
                                      </p:cBhvr>
                                      <p:tavLst>
                                        <p:tav tm="0">
                                          <p:val>
                                            <p:fltVal val="0"/>
                                          </p:val>
                                        </p:tav>
                                        <p:tav tm="100000">
                                          <p:val>
                                            <p:strVal val="#ppt_h"/>
                                          </p:val>
                                        </p:tav>
                                      </p:tavLst>
                                    </p:anim>
                                  </p:childTnLst>
                                </p:cTn>
                              </p:par>
                              <p:par>
                                <p:cTn id="199" presetID="10" presetClass="exit" presetSubtype="0" fill="hold" grpId="1" nodeType="withEffect">
                                  <p:stCondLst>
                                    <p:cond delay="400"/>
                                  </p:stCondLst>
                                  <p:childTnLst>
                                    <p:animEffect transition="out" filter="fade">
                                      <p:cBhvr>
                                        <p:cTn id="200" dur="500"/>
                                        <p:tgtEl>
                                          <p:spTgt spid="19"/>
                                        </p:tgtEl>
                                      </p:cBhvr>
                                    </p:animEffect>
                                    <p:set>
                                      <p:cBhvr>
                                        <p:cTn id="201" dur="1" fill="hold">
                                          <p:stCondLst>
                                            <p:cond delay="499"/>
                                          </p:stCondLst>
                                        </p:cTn>
                                        <p:tgtEl>
                                          <p:spTgt spid="19"/>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23" presetClass="entr" presetSubtype="16" fill="hold" grpId="0" nodeType="clickEffect">
                                  <p:stCondLst>
                                    <p:cond delay="250"/>
                                  </p:stCondLst>
                                  <p:childTnLst>
                                    <p:set>
                                      <p:cBhvr>
                                        <p:cTn id="205" dur="1" fill="hold">
                                          <p:stCondLst>
                                            <p:cond delay="0"/>
                                          </p:stCondLst>
                                        </p:cTn>
                                        <p:tgtEl>
                                          <p:spTgt spid="27"/>
                                        </p:tgtEl>
                                        <p:attrNameLst>
                                          <p:attrName>style.visibility</p:attrName>
                                        </p:attrNameLst>
                                      </p:cBhvr>
                                      <p:to>
                                        <p:strVal val="visible"/>
                                      </p:to>
                                    </p:set>
                                    <p:anim calcmode="lin" valueType="num">
                                      <p:cBhvr>
                                        <p:cTn id="206" dur="500" fill="hold"/>
                                        <p:tgtEl>
                                          <p:spTgt spid="27"/>
                                        </p:tgtEl>
                                        <p:attrNameLst>
                                          <p:attrName>ppt_w</p:attrName>
                                        </p:attrNameLst>
                                      </p:cBhvr>
                                      <p:tavLst>
                                        <p:tav tm="0">
                                          <p:val>
                                            <p:fltVal val="0"/>
                                          </p:val>
                                        </p:tav>
                                        <p:tav tm="100000">
                                          <p:val>
                                            <p:strVal val="#ppt_w"/>
                                          </p:val>
                                        </p:tav>
                                      </p:tavLst>
                                    </p:anim>
                                    <p:anim calcmode="lin" valueType="num">
                                      <p:cBhvr>
                                        <p:cTn id="207" dur="500" fill="hold"/>
                                        <p:tgtEl>
                                          <p:spTgt spid="27"/>
                                        </p:tgtEl>
                                        <p:attrNameLst>
                                          <p:attrName>ppt_h</p:attrName>
                                        </p:attrNameLst>
                                      </p:cBhvr>
                                      <p:tavLst>
                                        <p:tav tm="0">
                                          <p:val>
                                            <p:fltVal val="0"/>
                                          </p:val>
                                        </p:tav>
                                        <p:tav tm="100000">
                                          <p:val>
                                            <p:strVal val="#ppt_h"/>
                                          </p:val>
                                        </p:tav>
                                      </p:tavLst>
                                    </p:anim>
                                  </p:childTnLst>
                                </p:cTn>
                              </p:par>
                              <p:par>
                                <p:cTn id="208" presetID="23" presetClass="exit" presetSubtype="32" fill="hold" grpId="1" nodeType="withEffect">
                                  <p:stCondLst>
                                    <p:cond delay="0"/>
                                  </p:stCondLst>
                                  <p:childTnLst>
                                    <p:anim calcmode="lin" valueType="num">
                                      <p:cBhvr>
                                        <p:cTn id="209" dur="500"/>
                                        <p:tgtEl>
                                          <p:spTgt spid="24"/>
                                        </p:tgtEl>
                                        <p:attrNameLst>
                                          <p:attrName>ppt_w</p:attrName>
                                        </p:attrNameLst>
                                      </p:cBhvr>
                                      <p:tavLst>
                                        <p:tav tm="0">
                                          <p:val>
                                            <p:strVal val="ppt_w"/>
                                          </p:val>
                                        </p:tav>
                                        <p:tav tm="100000">
                                          <p:val>
                                            <p:fltVal val="0"/>
                                          </p:val>
                                        </p:tav>
                                      </p:tavLst>
                                    </p:anim>
                                    <p:anim calcmode="lin" valueType="num">
                                      <p:cBhvr>
                                        <p:cTn id="210" dur="500"/>
                                        <p:tgtEl>
                                          <p:spTgt spid="24"/>
                                        </p:tgtEl>
                                        <p:attrNameLst>
                                          <p:attrName>ppt_h</p:attrName>
                                        </p:attrNameLst>
                                      </p:cBhvr>
                                      <p:tavLst>
                                        <p:tav tm="0">
                                          <p:val>
                                            <p:strVal val="ppt_h"/>
                                          </p:val>
                                        </p:tav>
                                        <p:tav tm="100000">
                                          <p:val>
                                            <p:fltVal val="0"/>
                                          </p:val>
                                        </p:tav>
                                      </p:tavLst>
                                    </p:anim>
                                    <p:set>
                                      <p:cBhvr>
                                        <p:cTn id="211" dur="1" fill="hold">
                                          <p:stCondLst>
                                            <p:cond delay="499"/>
                                          </p:stCondLst>
                                        </p:cTn>
                                        <p:tgtEl>
                                          <p:spTgt spid="24"/>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23" presetClass="entr" presetSubtype="16" fill="hold" grpId="0" nodeType="clickEffect">
                                  <p:stCondLst>
                                    <p:cond delay="250"/>
                                  </p:stCondLst>
                                  <p:childTnLst>
                                    <p:set>
                                      <p:cBhvr>
                                        <p:cTn id="215" dur="1" fill="hold">
                                          <p:stCondLst>
                                            <p:cond delay="0"/>
                                          </p:stCondLst>
                                        </p:cTn>
                                        <p:tgtEl>
                                          <p:spTgt spid="28"/>
                                        </p:tgtEl>
                                        <p:attrNameLst>
                                          <p:attrName>style.visibility</p:attrName>
                                        </p:attrNameLst>
                                      </p:cBhvr>
                                      <p:to>
                                        <p:strVal val="visible"/>
                                      </p:to>
                                    </p:set>
                                    <p:anim calcmode="lin" valueType="num">
                                      <p:cBhvr>
                                        <p:cTn id="216" dur="500" fill="hold"/>
                                        <p:tgtEl>
                                          <p:spTgt spid="28"/>
                                        </p:tgtEl>
                                        <p:attrNameLst>
                                          <p:attrName>ppt_w</p:attrName>
                                        </p:attrNameLst>
                                      </p:cBhvr>
                                      <p:tavLst>
                                        <p:tav tm="0">
                                          <p:val>
                                            <p:fltVal val="0"/>
                                          </p:val>
                                        </p:tav>
                                        <p:tav tm="100000">
                                          <p:val>
                                            <p:strVal val="#ppt_w"/>
                                          </p:val>
                                        </p:tav>
                                      </p:tavLst>
                                    </p:anim>
                                    <p:anim calcmode="lin" valueType="num">
                                      <p:cBhvr>
                                        <p:cTn id="217" dur="500" fill="hold"/>
                                        <p:tgtEl>
                                          <p:spTgt spid="28"/>
                                        </p:tgtEl>
                                        <p:attrNameLst>
                                          <p:attrName>ppt_h</p:attrName>
                                        </p:attrNameLst>
                                      </p:cBhvr>
                                      <p:tavLst>
                                        <p:tav tm="0">
                                          <p:val>
                                            <p:fltVal val="0"/>
                                          </p:val>
                                        </p:tav>
                                        <p:tav tm="100000">
                                          <p:val>
                                            <p:strVal val="#ppt_h"/>
                                          </p:val>
                                        </p:tav>
                                      </p:tavLst>
                                    </p:anim>
                                  </p:childTnLst>
                                </p:cTn>
                              </p:par>
                              <p:par>
                                <p:cTn id="218" presetID="23" presetClass="exit" presetSubtype="32" fill="hold" grpId="1" nodeType="withEffect">
                                  <p:stCondLst>
                                    <p:cond delay="0"/>
                                  </p:stCondLst>
                                  <p:childTnLst>
                                    <p:anim calcmode="lin" valueType="num">
                                      <p:cBhvr>
                                        <p:cTn id="219" dur="500"/>
                                        <p:tgtEl>
                                          <p:spTgt spid="27"/>
                                        </p:tgtEl>
                                        <p:attrNameLst>
                                          <p:attrName>ppt_w</p:attrName>
                                        </p:attrNameLst>
                                      </p:cBhvr>
                                      <p:tavLst>
                                        <p:tav tm="0">
                                          <p:val>
                                            <p:strVal val="ppt_w"/>
                                          </p:val>
                                        </p:tav>
                                        <p:tav tm="100000">
                                          <p:val>
                                            <p:fltVal val="0"/>
                                          </p:val>
                                        </p:tav>
                                      </p:tavLst>
                                    </p:anim>
                                    <p:anim calcmode="lin" valueType="num">
                                      <p:cBhvr>
                                        <p:cTn id="220" dur="500"/>
                                        <p:tgtEl>
                                          <p:spTgt spid="27"/>
                                        </p:tgtEl>
                                        <p:attrNameLst>
                                          <p:attrName>ppt_h</p:attrName>
                                        </p:attrNameLst>
                                      </p:cBhvr>
                                      <p:tavLst>
                                        <p:tav tm="0">
                                          <p:val>
                                            <p:strVal val="ppt_h"/>
                                          </p:val>
                                        </p:tav>
                                        <p:tav tm="100000">
                                          <p:val>
                                            <p:fltVal val="0"/>
                                          </p:val>
                                        </p:tav>
                                      </p:tavLst>
                                    </p:anim>
                                    <p:set>
                                      <p:cBhvr>
                                        <p:cTn id="221" dur="1" fill="hold">
                                          <p:stCondLst>
                                            <p:cond delay="499"/>
                                          </p:stCondLst>
                                        </p:cTn>
                                        <p:tgtEl>
                                          <p:spTgt spid="27"/>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23" presetClass="entr" presetSubtype="16" fill="hold" grpId="0" nodeType="clickEffect">
                                  <p:stCondLst>
                                    <p:cond delay="250"/>
                                  </p:stCondLst>
                                  <p:childTnLst>
                                    <p:set>
                                      <p:cBhvr>
                                        <p:cTn id="225" dur="1" fill="hold">
                                          <p:stCondLst>
                                            <p:cond delay="0"/>
                                          </p:stCondLst>
                                        </p:cTn>
                                        <p:tgtEl>
                                          <p:spTgt spid="29"/>
                                        </p:tgtEl>
                                        <p:attrNameLst>
                                          <p:attrName>style.visibility</p:attrName>
                                        </p:attrNameLst>
                                      </p:cBhvr>
                                      <p:to>
                                        <p:strVal val="visible"/>
                                      </p:to>
                                    </p:set>
                                    <p:anim calcmode="lin" valueType="num">
                                      <p:cBhvr>
                                        <p:cTn id="226" dur="500" fill="hold"/>
                                        <p:tgtEl>
                                          <p:spTgt spid="29"/>
                                        </p:tgtEl>
                                        <p:attrNameLst>
                                          <p:attrName>ppt_w</p:attrName>
                                        </p:attrNameLst>
                                      </p:cBhvr>
                                      <p:tavLst>
                                        <p:tav tm="0">
                                          <p:val>
                                            <p:fltVal val="0"/>
                                          </p:val>
                                        </p:tav>
                                        <p:tav tm="100000">
                                          <p:val>
                                            <p:strVal val="#ppt_w"/>
                                          </p:val>
                                        </p:tav>
                                      </p:tavLst>
                                    </p:anim>
                                    <p:anim calcmode="lin" valueType="num">
                                      <p:cBhvr>
                                        <p:cTn id="227" dur="500" fill="hold"/>
                                        <p:tgtEl>
                                          <p:spTgt spid="29"/>
                                        </p:tgtEl>
                                        <p:attrNameLst>
                                          <p:attrName>ppt_h</p:attrName>
                                        </p:attrNameLst>
                                      </p:cBhvr>
                                      <p:tavLst>
                                        <p:tav tm="0">
                                          <p:val>
                                            <p:fltVal val="0"/>
                                          </p:val>
                                        </p:tav>
                                        <p:tav tm="100000">
                                          <p:val>
                                            <p:strVal val="#ppt_h"/>
                                          </p:val>
                                        </p:tav>
                                      </p:tavLst>
                                    </p:anim>
                                  </p:childTnLst>
                                </p:cTn>
                              </p:par>
                              <p:par>
                                <p:cTn id="228" presetID="23" presetClass="exit" presetSubtype="32" fill="hold" grpId="1" nodeType="withEffect">
                                  <p:stCondLst>
                                    <p:cond delay="0"/>
                                  </p:stCondLst>
                                  <p:childTnLst>
                                    <p:anim calcmode="lin" valueType="num">
                                      <p:cBhvr>
                                        <p:cTn id="229" dur="500"/>
                                        <p:tgtEl>
                                          <p:spTgt spid="28"/>
                                        </p:tgtEl>
                                        <p:attrNameLst>
                                          <p:attrName>ppt_w</p:attrName>
                                        </p:attrNameLst>
                                      </p:cBhvr>
                                      <p:tavLst>
                                        <p:tav tm="0">
                                          <p:val>
                                            <p:strVal val="ppt_w"/>
                                          </p:val>
                                        </p:tav>
                                        <p:tav tm="100000">
                                          <p:val>
                                            <p:fltVal val="0"/>
                                          </p:val>
                                        </p:tav>
                                      </p:tavLst>
                                    </p:anim>
                                    <p:anim calcmode="lin" valueType="num">
                                      <p:cBhvr>
                                        <p:cTn id="230" dur="500"/>
                                        <p:tgtEl>
                                          <p:spTgt spid="28"/>
                                        </p:tgtEl>
                                        <p:attrNameLst>
                                          <p:attrName>ppt_h</p:attrName>
                                        </p:attrNameLst>
                                      </p:cBhvr>
                                      <p:tavLst>
                                        <p:tav tm="0">
                                          <p:val>
                                            <p:strVal val="ppt_h"/>
                                          </p:val>
                                        </p:tav>
                                        <p:tav tm="100000">
                                          <p:val>
                                            <p:fltVal val="0"/>
                                          </p:val>
                                        </p:tav>
                                      </p:tavLst>
                                    </p:anim>
                                    <p:set>
                                      <p:cBhvr>
                                        <p:cTn id="231" dur="1" fill="hold">
                                          <p:stCondLst>
                                            <p:cond delay="499"/>
                                          </p:stCondLst>
                                        </p:cTn>
                                        <p:tgtEl>
                                          <p:spTgt spid="28"/>
                                        </p:tgtEl>
                                        <p:attrNameLst>
                                          <p:attrName>style.visibility</p:attrName>
                                        </p:attrNameLst>
                                      </p:cBhvr>
                                      <p:to>
                                        <p:strVal val="hidden"/>
                                      </p:to>
                                    </p:set>
                                  </p:childTnLst>
                                </p:cTn>
                              </p:par>
                            </p:childTnLst>
                          </p:cTn>
                        </p:par>
                      </p:childTnLst>
                    </p:cTn>
                  </p:par>
                  <p:par>
                    <p:cTn id="232" fill="hold">
                      <p:stCondLst>
                        <p:cond delay="indefinite"/>
                      </p:stCondLst>
                      <p:childTnLst>
                        <p:par>
                          <p:cTn id="233" fill="hold">
                            <p:stCondLst>
                              <p:cond delay="0"/>
                            </p:stCondLst>
                            <p:childTnLst>
                              <p:par>
                                <p:cTn id="234" presetID="23" presetClass="entr" presetSubtype="16" fill="hold" grpId="0" nodeType="clickEffect">
                                  <p:stCondLst>
                                    <p:cond delay="250"/>
                                  </p:stCondLst>
                                  <p:childTnLst>
                                    <p:set>
                                      <p:cBhvr>
                                        <p:cTn id="235" dur="1" fill="hold">
                                          <p:stCondLst>
                                            <p:cond delay="0"/>
                                          </p:stCondLst>
                                        </p:cTn>
                                        <p:tgtEl>
                                          <p:spTgt spid="30"/>
                                        </p:tgtEl>
                                        <p:attrNameLst>
                                          <p:attrName>style.visibility</p:attrName>
                                        </p:attrNameLst>
                                      </p:cBhvr>
                                      <p:to>
                                        <p:strVal val="visible"/>
                                      </p:to>
                                    </p:set>
                                    <p:anim calcmode="lin" valueType="num">
                                      <p:cBhvr>
                                        <p:cTn id="236" dur="500" fill="hold"/>
                                        <p:tgtEl>
                                          <p:spTgt spid="30"/>
                                        </p:tgtEl>
                                        <p:attrNameLst>
                                          <p:attrName>ppt_w</p:attrName>
                                        </p:attrNameLst>
                                      </p:cBhvr>
                                      <p:tavLst>
                                        <p:tav tm="0">
                                          <p:val>
                                            <p:fltVal val="0"/>
                                          </p:val>
                                        </p:tav>
                                        <p:tav tm="100000">
                                          <p:val>
                                            <p:strVal val="#ppt_w"/>
                                          </p:val>
                                        </p:tav>
                                      </p:tavLst>
                                    </p:anim>
                                    <p:anim calcmode="lin" valueType="num">
                                      <p:cBhvr>
                                        <p:cTn id="237" dur="500" fill="hold"/>
                                        <p:tgtEl>
                                          <p:spTgt spid="30"/>
                                        </p:tgtEl>
                                        <p:attrNameLst>
                                          <p:attrName>ppt_h</p:attrName>
                                        </p:attrNameLst>
                                      </p:cBhvr>
                                      <p:tavLst>
                                        <p:tav tm="0">
                                          <p:val>
                                            <p:fltVal val="0"/>
                                          </p:val>
                                        </p:tav>
                                        <p:tav tm="100000">
                                          <p:val>
                                            <p:strVal val="#ppt_h"/>
                                          </p:val>
                                        </p:tav>
                                      </p:tavLst>
                                    </p:anim>
                                  </p:childTnLst>
                                </p:cTn>
                              </p:par>
                              <p:par>
                                <p:cTn id="238" presetID="23" presetClass="exit" presetSubtype="32" fill="hold" grpId="1" nodeType="withEffect">
                                  <p:stCondLst>
                                    <p:cond delay="0"/>
                                  </p:stCondLst>
                                  <p:childTnLst>
                                    <p:anim calcmode="lin" valueType="num">
                                      <p:cBhvr>
                                        <p:cTn id="239" dur="500"/>
                                        <p:tgtEl>
                                          <p:spTgt spid="29"/>
                                        </p:tgtEl>
                                        <p:attrNameLst>
                                          <p:attrName>ppt_w</p:attrName>
                                        </p:attrNameLst>
                                      </p:cBhvr>
                                      <p:tavLst>
                                        <p:tav tm="0">
                                          <p:val>
                                            <p:strVal val="ppt_w"/>
                                          </p:val>
                                        </p:tav>
                                        <p:tav tm="100000">
                                          <p:val>
                                            <p:fltVal val="0"/>
                                          </p:val>
                                        </p:tav>
                                      </p:tavLst>
                                    </p:anim>
                                    <p:anim calcmode="lin" valueType="num">
                                      <p:cBhvr>
                                        <p:cTn id="240" dur="500"/>
                                        <p:tgtEl>
                                          <p:spTgt spid="29"/>
                                        </p:tgtEl>
                                        <p:attrNameLst>
                                          <p:attrName>ppt_h</p:attrName>
                                        </p:attrNameLst>
                                      </p:cBhvr>
                                      <p:tavLst>
                                        <p:tav tm="0">
                                          <p:val>
                                            <p:strVal val="ppt_h"/>
                                          </p:val>
                                        </p:tav>
                                        <p:tav tm="100000">
                                          <p:val>
                                            <p:fltVal val="0"/>
                                          </p:val>
                                        </p:tav>
                                      </p:tavLst>
                                    </p:anim>
                                    <p:set>
                                      <p:cBhvr>
                                        <p:cTn id="241" dur="1" fill="hold">
                                          <p:stCondLst>
                                            <p:cond delay="499"/>
                                          </p:stCondLst>
                                        </p:cTn>
                                        <p:tgtEl>
                                          <p:spTgt spid="29"/>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presetID="42" presetClass="entr" presetSubtype="0" fill="hold" grpId="0" nodeType="clickEffect">
                                  <p:stCondLst>
                                    <p:cond delay="250"/>
                                  </p:stCondLst>
                                  <p:childTnLst>
                                    <p:set>
                                      <p:cBhvr>
                                        <p:cTn id="245" dur="1" fill="hold">
                                          <p:stCondLst>
                                            <p:cond delay="0"/>
                                          </p:stCondLst>
                                        </p:cTn>
                                        <p:tgtEl>
                                          <p:spTgt spid="25"/>
                                        </p:tgtEl>
                                        <p:attrNameLst>
                                          <p:attrName>style.visibility</p:attrName>
                                        </p:attrNameLst>
                                      </p:cBhvr>
                                      <p:to>
                                        <p:strVal val="visible"/>
                                      </p:to>
                                    </p:set>
                                    <p:animEffect transition="in" filter="fade">
                                      <p:cBhvr>
                                        <p:cTn id="246" dur="1000"/>
                                        <p:tgtEl>
                                          <p:spTgt spid="25"/>
                                        </p:tgtEl>
                                      </p:cBhvr>
                                    </p:animEffect>
                                    <p:anim calcmode="lin" valueType="num">
                                      <p:cBhvr>
                                        <p:cTn id="247" dur="1000" fill="hold"/>
                                        <p:tgtEl>
                                          <p:spTgt spid="25"/>
                                        </p:tgtEl>
                                        <p:attrNameLst>
                                          <p:attrName>ppt_x</p:attrName>
                                        </p:attrNameLst>
                                      </p:cBhvr>
                                      <p:tavLst>
                                        <p:tav tm="0">
                                          <p:val>
                                            <p:strVal val="#ppt_x"/>
                                          </p:val>
                                        </p:tav>
                                        <p:tav tm="100000">
                                          <p:val>
                                            <p:strVal val="#ppt_x"/>
                                          </p:val>
                                        </p:tav>
                                      </p:tavLst>
                                    </p:anim>
                                    <p:anim calcmode="lin" valueType="num">
                                      <p:cBhvr>
                                        <p:cTn id="248" dur="1000" fill="hold"/>
                                        <p:tgtEl>
                                          <p:spTgt spid="25"/>
                                        </p:tgtEl>
                                        <p:attrNameLst>
                                          <p:attrName>ppt_y</p:attrName>
                                        </p:attrNameLst>
                                      </p:cBhvr>
                                      <p:tavLst>
                                        <p:tav tm="0">
                                          <p:val>
                                            <p:strVal val="#ppt_y+.1"/>
                                          </p:val>
                                        </p:tav>
                                        <p:tav tm="100000">
                                          <p:val>
                                            <p:strVal val="#ppt_y"/>
                                          </p:val>
                                        </p:tav>
                                      </p:tavLst>
                                    </p:anim>
                                  </p:childTnLst>
                                </p:cTn>
                              </p:par>
                              <p:par>
                                <p:cTn id="249" presetID="47" presetClass="entr" presetSubtype="0" fill="hold" grpId="0" nodeType="withEffect">
                                  <p:stCondLst>
                                    <p:cond delay="250"/>
                                  </p:stCondLst>
                                  <p:childTnLst>
                                    <p:set>
                                      <p:cBhvr>
                                        <p:cTn id="250" dur="1" fill="hold">
                                          <p:stCondLst>
                                            <p:cond delay="0"/>
                                          </p:stCondLst>
                                        </p:cTn>
                                        <p:tgtEl>
                                          <p:spTgt spid="26"/>
                                        </p:tgtEl>
                                        <p:attrNameLst>
                                          <p:attrName>style.visibility</p:attrName>
                                        </p:attrNameLst>
                                      </p:cBhvr>
                                      <p:to>
                                        <p:strVal val="visible"/>
                                      </p:to>
                                    </p:set>
                                    <p:animEffect transition="in" filter="fade">
                                      <p:cBhvr>
                                        <p:cTn id="251" dur="1000"/>
                                        <p:tgtEl>
                                          <p:spTgt spid="26"/>
                                        </p:tgtEl>
                                      </p:cBhvr>
                                    </p:animEffect>
                                    <p:anim calcmode="lin" valueType="num">
                                      <p:cBhvr>
                                        <p:cTn id="252" dur="1000" fill="hold"/>
                                        <p:tgtEl>
                                          <p:spTgt spid="26"/>
                                        </p:tgtEl>
                                        <p:attrNameLst>
                                          <p:attrName>ppt_x</p:attrName>
                                        </p:attrNameLst>
                                      </p:cBhvr>
                                      <p:tavLst>
                                        <p:tav tm="0">
                                          <p:val>
                                            <p:strVal val="#ppt_x"/>
                                          </p:val>
                                        </p:tav>
                                        <p:tav tm="100000">
                                          <p:val>
                                            <p:strVal val="#ppt_x"/>
                                          </p:val>
                                        </p:tav>
                                      </p:tavLst>
                                    </p:anim>
                                    <p:anim calcmode="lin" valueType="num">
                                      <p:cBhvr>
                                        <p:cTn id="253" dur="1000" fill="hold"/>
                                        <p:tgtEl>
                                          <p:spTgt spid="26"/>
                                        </p:tgtEl>
                                        <p:attrNameLst>
                                          <p:attrName>ppt_y</p:attrName>
                                        </p:attrNameLst>
                                      </p:cBhvr>
                                      <p:tavLst>
                                        <p:tav tm="0">
                                          <p:val>
                                            <p:strVal val="#ppt_y-.1"/>
                                          </p:val>
                                        </p:tav>
                                        <p:tav tm="100000">
                                          <p:val>
                                            <p:strVal val="#ppt_y"/>
                                          </p:val>
                                        </p:tav>
                                      </p:tavLst>
                                    </p:anim>
                                  </p:childTnLst>
                                </p:cTn>
                              </p:par>
                              <p:par>
                                <p:cTn id="254" presetID="23" presetClass="exit" presetSubtype="32" fill="hold" grpId="1" nodeType="withEffect">
                                  <p:stCondLst>
                                    <p:cond delay="250"/>
                                  </p:stCondLst>
                                  <p:childTnLst>
                                    <p:anim calcmode="lin" valueType="num">
                                      <p:cBhvr>
                                        <p:cTn id="255" dur="500"/>
                                        <p:tgtEl>
                                          <p:spTgt spid="30"/>
                                        </p:tgtEl>
                                        <p:attrNameLst>
                                          <p:attrName>ppt_w</p:attrName>
                                        </p:attrNameLst>
                                      </p:cBhvr>
                                      <p:tavLst>
                                        <p:tav tm="0">
                                          <p:val>
                                            <p:strVal val="ppt_w"/>
                                          </p:val>
                                        </p:tav>
                                        <p:tav tm="100000">
                                          <p:val>
                                            <p:fltVal val="0"/>
                                          </p:val>
                                        </p:tav>
                                      </p:tavLst>
                                    </p:anim>
                                    <p:anim calcmode="lin" valueType="num">
                                      <p:cBhvr>
                                        <p:cTn id="256" dur="500"/>
                                        <p:tgtEl>
                                          <p:spTgt spid="30"/>
                                        </p:tgtEl>
                                        <p:attrNameLst>
                                          <p:attrName>ppt_h</p:attrName>
                                        </p:attrNameLst>
                                      </p:cBhvr>
                                      <p:tavLst>
                                        <p:tav tm="0">
                                          <p:val>
                                            <p:strVal val="ppt_h"/>
                                          </p:val>
                                        </p:tav>
                                        <p:tav tm="100000">
                                          <p:val>
                                            <p:fltVal val="0"/>
                                          </p:val>
                                        </p:tav>
                                      </p:tavLst>
                                    </p:anim>
                                    <p:set>
                                      <p:cBhvr>
                                        <p:cTn id="25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1" grpId="0"/>
      <p:bldP spid="24" grpId="0"/>
      <p:bldP spid="24" grpId="1"/>
      <p:bldP spid="27" grpId="0"/>
      <p:bldP spid="27" grpId="1"/>
      <p:bldP spid="28" grpId="0"/>
      <p:bldP spid="28" grpId="1"/>
      <p:bldP spid="29" grpId="0"/>
      <p:bldP spid="29" grpId="1"/>
      <p:bldP spid="30" grpId="0"/>
      <p:bldP spid="30" grpId="1"/>
      <p:bldP spid="25" grpId="0"/>
      <p:bldP spid="26" grpId="0"/>
      <p:bldP spid="31" grpId="0"/>
      <p:bldP spid="31" grpId="1"/>
      <p:bldP spid="3072" grpId="0"/>
      <p:bldP spid="3072" grpId="1"/>
      <p:bldP spid="3073" grpId="0"/>
      <p:bldP spid="3073" grpId="1"/>
      <p:bldP spid="3075" grpId="0"/>
      <p:bldP spid="3075" grpId="1"/>
      <p:bldP spid="19" grpId="0"/>
      <p:bldP spid="19"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BDD5A9D-1AFA-373D-A583-A2B78A41B25A}"/>
              </a:ext>
            </a:extLst>
          </p:cNvPr>
          <p:cNvSpPr txBox="1">
            <a:spLocks/>
          </p:cNvSpPr>
          <p:nvPr/>
        </p:nvSpPr>
        <p:spPr>
          <a:xfrm>
            <a:off x="1089060" y="4460177"/>
            <a:ext cx="42740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7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3" name="Title 1">
            <a:extLst>
              <a:ext uri="{FF2B5EF4-FFF2-40B4-BE49-F238E27FC236}">
                <a16:creationId xmlns:a16="http://schemas.microsoft.com/office/drawing/2014/main" id="{1BEA9218-DC94-1A5D-F181-DA52D7F512DE}"/>
              </a:ext>
            </a:extLst>
          </p:cNvPr>
          <p:cNvSpPr txBox="1">
            <a:spLocks/>
          </p:cNvSpPr>
          <p:nvPr/>
        </p:nvSpPr>
        <p:spPr>
          <a:xfrm>
            <a:off x="3312028" y="5126285"/>
            <a:ext cx="42197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3416CB70-8C98-CE9E-693B-DC3FC4854D28}"/>
              </a:ext>
            </a:extLst>
          </p:cNvPr>
          <p:cNvSpPr txBox="1">
            <a:spLocks noChangeArrowheads="1"/>
          </p:cNvSpPr>
          <p:nvPr/>
        </p:nvSpPr>
        <p:spPr bwMode="auto">
          <a:xfrm>
            <a:off x="457200" y="459414"/>
            <a:ext cx="8229600" cy="593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says the High and Lofty One </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 inhabits eternity</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whose name is Holy: </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90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 dwell With him who has </a:t>
            </a:r>
          </a:p>
          <a:p>
            <a:pPr eaLnBrk="1" hangingPunct="1"/>
            <a:r>
              <a:rPr lang="en-US" altLang="en-US" b="1" kern="0" dirty="0">
                <a:ln w="190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 contrite and humble spirit</a:t>
            </a:r>
          </a:p>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To revive the spirit of the humble And to revive the heart </a:t>
            </a:r>
          </a:p>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of the contrite ones</a:t>
            </a:r>
            <a:endParaRPr lang="en-US" altLang="en-US" sz="32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545534"/>
            <a:ext cx="8229600" cy="57669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thus says the High and Lofty One Who inhabits eternity, whose name is Holy: "I dwell in the high and holy place, With him who has a contrite and humble spirit, To revive the spirit of the humble, And to revive the heart of the contrite ones.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57:15 </a:t>
            </a:r>
          </a:p>
        </p:txBody>
      </p:sp>
      <p:sp>
        <p:nvSpPr>
          <p:cNvPr id="3" name="Rectangle 2">
            <a:extLst>
              <a:ext uri="{FF2B5EF4-FFF2-40B4-BE49-F238E27FC236}">
                <a16:creationId xmlns:a16="http://schemas.microsoft.com/office/drawing/2014/main" id="{592CAB5D-2B82-FE41-88E9-4162830BCDCC}"/>
              </a:ext>
            </a:extLst>
          </p:cNvPr>
          <p:cNvSpPr txBox="1">
            <a:spLocks noChangeArrowheads="1"/>
          </p:cNvSpPr>
          <p:nvPr/>
        </p:nvSpPr>
        <p:spPr bwMode="auto">
          <a:xfrm>
            <a:off x="2705772" y="707231"/>
            <a:ext cx="5757752" cy="75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says the High and Lofty</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D67253D0-468A-02D7-ADE8-2ED54BDDCFB5}"/>
              </a:ext>
            </a:extLst>
          </p:cNvPr>
          <p:cNvSpPr txBox="1">
            <a:spLocks noChangeArrowheads="1"/>
          </p:cNvSpPr>
          <p:nvPr/>
        </p:nvSpPr>
        <p:spPr bwMode="auto">
          <a:xfrm>
            <a:off x="428624" y="1346905"/>
            <a:ext cx="1297205" cy="80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a:t>
            </a:r>
          </a:p>
        </p:txBody>
      </p:sp>
      <p:sp>
        <p:nvSpPr>
          <p:cNvPr id="5" name="Rectangle 2">
            <a:extLst>
              <a:ext uri="{FF2B5EF4-FFF2-40B4-BE49-F238E27FC236}">
                <a16:creationId xmlns:a16="http://schemas.microsoft.com/office/drawing/2014/main" id="{FCD4682E-DCEA-F95E-ED9C-EE9E6D1AFCDC}"/>
              </a:ext>
            </a:extLst>
          </p:cNvPr>
          <p:cNvSpPr txBox="1">
            <a:spLocks noChangeArrowheads="1"/>
          </p:cNvSpPr>
          <p:nvPr/>
        </p:nvSpPr>
        <p:spPr bwMode="auto">
          <a:xfrm>
            <a:off x="1421607" y="1352551"/>
            <a:ext cx="5598318"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inhabits eternity</a:t>
            </a:r>
          </a:p>
        </p:txBody>
      </p:sp>
      <p:sp>
        <p:nvSpPr>
          <p:cNvPr id="6" name="Rectangle 2">
            <a:extLst>
              <a:ext uri="{FF2B5EF4-FFF2-40B4-BE49-F238E27FC236}">
                <a16:creationId xmlns:a16="http://schemas.microsoft.com/office/drawing/2014/main" id="{581FC5EC-8891-A907-1E42-5D1C976C1611}"/>
              </a:ext>
            </a:extLst>
          </p:cNvPr>
          <p:cNvSpPr txBox="1">
            <a:spLocks noChangeArrowheads="1"/>
          </p:cNvSpPr>
          <p:nvPr/>
        </p:nvSpPr>
        <p:spPr bwMode="auto">
          <a:xfrm>
            <a:off x="6817519" y="1346906"/>
            <a:ext cx="1946108" cy="81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whose </a:t>
            </a:r>
          </a:p>
        </p:txBody>
      </p:sp>
      <p:sp>
        <p:nvSpPr>
          <p:cNvPr id="7" name="Rectangle 2">
            <a:extLst>
              <a:ext uri="{FF2B5EF4-FFF2-40B4-BE49-F238E27FC236}">
                <a16:creationId xmlns:a16="http://schemas.microsoft.com/office/drawing/2014/main" id="{89CBEE34-72B0-4456-017C-0A224106160E}"/>
              </a:ext>
            </a:extLst>
          </p:cNvPr>
          <p:cNvSpPr txBox="1">
            <a:spLocks noChangeArrowheads="1"/>
          </p:cNvSpPr>
          <p:nvPr/>
        </p:nvSpPr>
        <p:spPr bwMode="auto">
          <a:xfrm>
            <a:off x="472610" y="2038350"/>
            <a:ext cx="3689815" cy="76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name is Holy:</a:t>
            </a:r>
          </a:p>
        </p:txBody>
      </p:sp>
      <p:sp>
        <p:nvSpPr>
          <p:cNvPr id="8" name="Rectangle 2">
            <a:extLst>
              <a:ext uri="{FF2B5EF4-FFF2-40B4-BE49-F238E27FC236}">
                <a16:creationId xmlns:a16="http://schemas.microsoft.com/office/drawing/2014/main" id="{3062AE97-8988-B20C-A46C-938C92CB534D}"/>
              </a:ext>
            </a:extLst>
          </p:cNvPr>
          <p:cNvSpPr txBox="1">
            <a:spLocks noChangeArrowheads="1"/>
          </p:cNvSpPr>
          <p:nvPr/>
        </p:nvSpPr>
        <p:spPr bwMode="auto">
          <a:xfrm>
            <a:off x="4027470" y="2014725"/>
            <a:ext cx="2004236" cy="81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dwell</a:t>
            </a:r>
          </a:p>
        </p:txBody>
      </p:sp>
      <p:sp>
        <p:nvSpPr>
          <p:cNvPr id="9" name="Rectangle 2">
            <a:extLst>
              <a:ext uri="{FF2B5EF4-FFF2-40B4-BE49-F238E27FC236}">
                <a16:creationId xmlns:a16="http://schemas.microsoft.com/office/drawing/2014/main" id="{2779FE2B-97CA-A269-D654-18ACC8AB267B}"/>
              </a:ext>
            </a:extLst>
          </p:cNvPr>
          <p:cNvSpPr txBox="1">
            <a:spLocks noChangeArrowheads="1"/>
          </p:cNvSpPr>
          <p:nvPr/>
        </p:nvSpPr>
        <p:spPr bwMode="auto">
          <a:xfrm>
            <a:off x="3971876" y="2692820"/>
            <a:ext cx="4831605" cy="79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him who has</a:t>
            </a:r>
          </a:p>
        </p:txBody>
      </p:sp>
      <p:sp>
        <p:nvSpPr>
          <p:cNvPr id="10" name="Rectangle 2">
            <a:extLst>
              <a:ext uri="{FF2B5EF4-FFF2-40B4-BE49-F238E27FC236}">
                <a16:creationId xmlns:a16="http://schemas.microsoft.com/office/drawing/2014/main" id="{2DC08B70-38C1-87D5-534F-7E97A00A3A75}"/>
              </a:ext>
            </a:extLst>
          </p:cNvPr>
          <p:cNvSpPr txBox="1">
            <a:spLocks noChangeArrowheads="1"/>
          </p:cNvSpPr>
          <p:nvPr/>
        </p:nvSpPr>
        <p:spPr bwMode="auto">
          <a:xfrm>
            <a:off x="616744" y="3376613"/>
            <a:ext cx="7065169" cy="77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contrite and humble spirit</a:t>
            </a:r>
          </a:p>
        </p:txBody>
      </p:sp>
      <p:sp>
        <p:nvSpPr>
          <p:cNvPr id="11" name="Rectangle 2">
            <a:extLst>
              <a:ext uri="{FF2B5EF4-FFF2-40B4-BE49-F238E27FC236}">
                <a16:creationId xmlns:a16="http://schemas.microsoft.com/office/drawing/2014/main" id="{7A5FD705-2FF7-2912-E2DB-96E7897E08EA}"/>
              </a:ext>
            </a:extLst>
          </p:cNvPr>
          <p:cNvSpPr txBox="1">
            <a:spLocks noChangeArrowheads="1"/>
          </p:cNvSpPr>
          <p:nvPr/>
        </p:nvSpPr>
        <p:spPr bwMode="auto">
          <a:xfrm>
            <a:off x="7530956" y="3383756"/>
            <a:ext cx="815325" cy="75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p>
        </p:txBody>
      </p:sp>
      <p:sp>
        <p:nvSpPr>
          <p:cNvPr id="12" name="Rectangle 2">
            <a:extLst>
              <a:ext uri="{FF2B5EF4-FFF2-40B4-BE49-F238E27FC236}">
                <a16:creationId xmlns:a16="http://schemas.microsoft.com/office/drawing/2014/main" id="{C45C0AD9-AD57-323A-1E9F-F365F5DD8AF4}"/>
              </a:ext>
            </a:extLst>
          </p:cNvPr>
          <p:cNvSpPr txBox="1">
            <a:spLocks noChangeArrowheads="1"/>
          </p:cNvSpPr>
          <p:nvPr/>
        </p:nvSpPr>
        <p:spPr bwMode="auto">
          <a:xfrm>
            <a:off x="633414" y="4059284"/>
            <a:ext cx="7727156" cy="75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revive</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 spirit of the humble</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B084E858-FCFC-A912-A459-6ECC406F6D38}"/>
              </a:ext>
            </a:extLst>
          </p:cNvPr>
          <p:cNvSpPr txBox="1">
            <a:spLocks noChangeArrowheads="1"/>
          </p:cNvSpPr>
          <p:nvPr/>
        </p:nvSpPr>
        <p:spPr bwMode="auto">
          <a:xfrm>
            <a:off x="924674" y="4727103"/>
            <a:ext cx="5788070" cy="75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to revive</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 heart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C80475A-A436-C7F0-CC1E-7AFB0B70320E}"/>
              </a:ext>
            </a:extLst>
          </p:cNvPr>
          <p:cNvSpPr txBox="1">
            <a:spLocks noChangeArrowheads="1"/>
          </p:cNvSpPr>
          <p:nvPr/>
        </p:nvSpPr>
        <p:spPr bwMode="auto">
          <a:xfrm>
            <a:off x="6421348" y="4706555"/>
            <a:ext cx="1824921" cy="79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a:t>
            </a:r>
          </a:p>
        </p:txBody>
      </p:sp>
      <p:sp>
        <p:nvSpPr>
          <p:cNvPr id="15" name="Rectangle 2">
            <a:extLst>
              <a:ext uri="{FF2B5EF4-FFF2-40B4-BE49-F238E27FC236}">
                <a16:creationId xmlns:a16="http://schemas.microsoft.com/office/drawing/2014/main" id="{D7BC1BE8-270F-9E5B-9F0D-3D9847388B6A}"/>
              </a:ext>
            </a:extLst>
          </p:cNvPr>
          <p:cNvSpPr txBox="1">
            <a:spLocks noChangeArrowheads="1"/>
          </p:cNvSpPr>
          <p:nvPr/>
        </p:nvSpPr>
        <p:spPr bwMode="auto">
          <a:xfrm>
            <a:off x="1385888" y="5374375"/>
            <a:ext cx="3593305" cy="80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contrite ones</a:t>
            </a:r>
          </a:p>
        </p:txBody>
      </p:sp>
      <p:sp>
        <p:nvSpPr>
          <p:cNvPr id="16" name="TextBox 18">
            <a:extLst>
              <a:ext uri="{FF2B5EF4-FFF2-40B4-BE49-F238E27FC236}">
                <a16:creationId xmlns:a16="http://schemas.microsoft.com/office/drawing/2014/main" id="{9690EC60-EA68-6695-C342-C95EDDACCCE3}"/>
              </a:ext>
            </a:extLst>
          </p:cNvPr>
          <p:cNvSpPr txBox="1"/>
          <p:nvPr/>
        </p:nvSpPr>
        <p:spPr>
          <a:xfrm>
            <a:off x="645277" y="395288"/>
            <a:ext cx="673171" cy="769441"/>
          </a:xfrm>
          <a:prstGeom prst="rect">
            <a:avLst/>
          </a:prstGeom>
          <a:noFill/>
        </p:spPr>
        <p:txBody>
          <a:bodyPr wrap="square" rtlCol="0">
            <a:spAutoFit/>
            <a:scene3d>
              <a:camera prst="orthographicFront"/>
              <a:lightRig rig="chilly" dir="t"/>
            </a:scene3d>
            <a:sp3d extrusionH="57150" prstMaterial="plastic">
              <a:bevelT w="38100" h="38100"/>
            </a:sp3d>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8" name="Rectangle 2">
            <a:extLst>
              <a:ext uri="{FF2B5EF4-FFF2-40B4-BE49-F238E27FC236}">
                <a16:creationId xmlns:a16="http://schemas.microsoft.com/office/drawing/2014/main" id="{F4D87133-B6A5-31D4-F045-0C9BE301120C}"/>
              </a:ext>
            </a:extLst>
          </p:cNvPr>
          <p:cNvSpPr txBox="1">
            <a:spLocks noChangeArrowheads="1"/>
          </p:cNvSpPr>
          <p:nvPr/>
        </p:nvSpPr>
        <p:spPr bwMode="auto">
          <a:xfrm>
            <a:off x="1174152" y="4391917"/>
            <a:ext cx="409364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revive the spirit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FFB48CDE-F680-8D75-47AA-12DB12B314D6}"/>
              </a:ext>
            </a:extLst>
          </p:cNvPr>
          <p:cNvSpPr txBox="1">
            <a:spLocks noChangeArrowheads="1"/>
          </p:cNvSpPr>
          <p:nvPr/>
        </p:nvSpPr>
        <p:spPr bwMode="auto">
          <a:xfrm>
            <a:off x="3272747" y="5049195"/>
            <a:ext cx="4287715" cy="78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revive the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lost">
            <a:extLst>
              <a:ext uri="{FF2B5EF4-FFF2-40B4-BE49-F238E27FC236}">
                <a16:creationId xmlns:a16="http://schemas.microsoft.com/office/drawing/2014/main" id="{D3C309BE-6B21-E19D-4099-384F7467E831}"/>
              </a:ext>
            </a:extLst>
          </p:cNvPr>
          <p:cNvSpPr txBox="1">
            <a:spLocks noChangeArrowheads="1"/>
          </p:cNvSpPr>
          <p:nvPr/>
        </p:nvSpPr>
        <p:spPr bwMode="auto">
          <a:xfrm>
            <a:off x="431514" y="739739"/>
            <a:ext cx="143838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lost</a:t>
            </a:r>
          </a:p>
        </p:txBody>
      </p:sp>
      <p:sp>
        <p:nvSpPr>
          <p:cNvPr id="26" name="anxiety">
            <a:extLst>
              <a:ext uri="{FF2B5EF4-FFF2-40B4-BE49-F238E27FC236}">
                <a16:creationId xmlns:a16="http://schemas.microsoft.com/office/drawing/2014/main" id="{F0126109-A020-44BD-8F27-527F7A7FED4A}"/>
              </a:ext>
            </a:extLst>
          </p:cNvPr>
          <p:cNvSpPr txBox="1">
            <a:spLocks noChangeArrowheads="1"/>
          </p:cNvSpPr>
          <p:nvPr/>
        </p:nvSpPr>
        <p:spPr bwMode="auto">
          <a:xfrm>
            <a:off x="6256962" y="400692"/>
            <a:ext cx="21267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anxiety</a:t>
            </a:r>
          </a:p>
        </p:txBody>
      </p:sp>
      <p:sp>
        <p:nvSpPr>
          <p:cNvPr id="27" name="sorrow">
            <a:extLst>
              <a:ext uri="{FF2B5EF4-FFF2-40B4-BE49-F238E27FC236}">
                <a16:creationId xmlns:a16="http://schemas.microsoft.com/office/drawing/2014/main" id="{B35AB3A6-D15C-D284-9F20-5E9EA5F8A329}"/>
              </a:ext>
            </a:extLst>
          </p:cNvPr>
          <p:cNvSpPr txBox="1">
            <a:spLocks noChangeArrowheads="1"/>
          </p:cNvSpPr>
          <p:nvPr/>
        </p:nvSpPr>
        <p:spPr bwMode="auto">
          <a:xfrm>
            <a:off x="4798031" y="5619965"/>
            <a:ext cx="31541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sorrow</a:t>
            </a:r>
          </a:p>
        </p:txBody>
      </p:sp>
      <p:sp>
        <p:nvSpPr>
          <p:cNvPr id="28" name="lies">
            <a:extLst>
              <a:ext uri="{FF2B5EF4-FFF2-40B4-BE49-F238E27FC236}">
                <a16:creationId xmlns:a16="http://schemas.microsoft.com/office/drawing/2014/main" id="{9B0A9C5D-A805-837A-3201-F868C013DD9A}"/>
              </a:ext>
            </a:extLst>
          </p:cNvPr>
          <p:cNvSpPr txBox="1">
            <a:spLocks noChangeArrowheads="1"/>
          </p:cNvSpPr>
          <p:nvPr/>
        </p:nvSpPr>
        <p:spPr bwMode="auto">
          <a:xfrm>
            <a:off x="6879696" y="3411020"/>
            <a:ext cx="14834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lies</a:t>
            </a:r>
          </a:p>
        </p:txBody>
      </p:sp>
      <p:sp>
        <p:nvSpPr>
          <p:cNvPr id="29" name="hopeless">
            <a:extLst>
              <a:ext uri="{FF2B5EF4-FFF2-40B4-BE49-F238E27FC236}">
                <a16:creationId xmlns:a16="http://schemas.microsoft.com/office/drawing/2014/main" id="{96B8B0C7-3C95-D1DA-D7B4-4F49BCE492D6}"/>
              </a:ext>
            </a:extLst>
          </p:cNvPr>
          <p:cNvSpPr txBox="1">
            <a:spLocks noChangeArrowheads="1"/>
          </p:cNvSpPr>
          <p:nvPr/>
        </p:nvSpPr>
        <p:spPr bwMode="auto">
          <a:xfrm>
            <a:off x="3143893" y="1171254"/>
            <a:ext cx="28870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hopeless</a:t>
            </a:r>
          </a:p>
        </p:txBody>
      </p:sp>
      <p:sp>
        <p:nvSpPr>
          <p:cNvPr id="30" name="distrust">
            <a:extLst>
              <a:ext uri="{FF2B5EF4-FFF2-40B4-BE49-F238E27FC236}">
                <a16:creationId xmlns:a16="http://schemas.microsoft.com/office/drawing/2014/main" id="{87D89631-244D-1B1F-5361-372C8668B598}"/>
              </a:ext>
            </a:extLst>
          </p:cNvPr>
          <p:cNvSpPr txBox="1">
            <a:spLocks noChangeArrowheads="1"/>
          </p:cNvSpPr>
          <p:nvPr/>
        </p:nvSpPr>
        <p:spPr bwMode="auto">
          <a:xfrm>
            <a:off x="1119883" y="5044612"/>
            <a:ext cx="24041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distrust</a:t>
            </a:r>
          </a:p>
        </p:txBody>
      </p:sp>
      <p:sp>
        <p:nvSpPr>
          <p:cNvPr id="31" name="death">
            <a:extLst>
              <a:ext uri="{FF2B5EF4-FFF2-40B4-BE49-F238E27FC236}">
                <a16:creationId xmlns:a16="http://schemas.microsoft.com/office/drawing/2014/main" id="{81060059-E1F7-6E84-4B0C-66041885B367}"/>
              </a:ext>
            </a:extLst>
          </p:cNvPr>
          <p:cNvSpPr txBox="1">
            <a:spLocks noChangeArrowheads="1"/>
          </p:cNvSpPr>
          <p:nvPr/>
        </p:nvSpPr>
        <p:spPr bwMode="auto">
          <a:xfrm>
            <a:off x="3750067" y="4017196"/>
            <a:ext cx="22397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p>
        </p:txBody>
      </p:sp>
      <p:sp>
        <p:nvSpPr>
          <p:cNvPr id="3072" name="hate">
            <a:extLst>
              <a:ext uri="{FF2B5EF4-FFF2-40B4-BE49-F238E27FC236}">
                <a16:creationId xmlns:a16="http://schemas.microsoft.com/office/drawing/2014/main" id="{3932B5F9-7298-AD51-14AC-4F253995556D}"/>
              </a:ext>
            </a:extLst>
          </p:cNvPr>
          <p:cNvSpPr txBox="1">
            <a:spLocks noChangeArrowheads="1"/>
          </p:cNvSpPr>
          <p:nvPr/>
        </p:nvSpPr>
        <p:spPr bwMode="auto">
          <a:xfrm>
            <a:off x="1489752" y="2291136"/>
            <a:ext cx="16952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hate</a:t>
            </a:r>
          </a:p>
        </p:txBody>
      </p:sp>
      <p:sp>
        <p:nvSpPr>
          <p:cNvPr id="3073" name="mortality">
            <a:extLst>
              <a:ext uri="{FF2B5EF4-FFF2-40B4-BE49-F238E27FC236}">
                <a16:creationId xmlns:a16="http://schemas.microsoft.com/office/drawing/2014/main" id="{04B70D49-A045-4F8A-4BCF-C6F32A7258A3}"/>
              </a:ext>
            </a:extLst>
          </p:cNvPr>
          <p:cNvSpPr txBox="1">
            <a:spLocks noChangeArrowheads="1"/>
          </p:cNvSpPr>
          <p:nvPr/>
        </p:nvSpPr>
        <p:spPr bwMode="auto">
          <a:xfrm>
            <a:off x="5979559" y="1982912"/>
            <a:ext cx="27226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mortality</a:t>
            </a:r>
          </a:p>
        </p:txBody>
      </p:sp>
      <p:grpSp>
        <p:nvGrpSpPr>
          <p:cNvPr id="3094" name="Group 3083">
            <a:extLst>
              <a:ext uri="{FF2B5EF4-FFF2-40B4-BE49-F238E27FC236}">
                <a16:creationId xmlns:a16="http://schemas.microsoft.com/office/drawing/2014/main" id="{D7D057BE-2719-38D3-DC0A-E3E5D21AE9C5}"/>
              </a:ext>
            </a:extLst>
          </p:cNvPr>
          <p:cNvGrpSpPr/>
          <p:nvPr/>
        </p:nvGrpSpPr>
        <p:grpSpPr>
          <a:xfrm>
            <a:off x="2003462" y="1291428"/>
            <a:ext cx="5653895" cy="4909066"/>
            <a:chOff x="2003462" y="1291428"/>
            <a:chExt cx="5653895" cy="4909066"/>
          </a:xfrm>
          <a:scene3d>
            <a:camera prst="orthographicFront"/>
            <a:lightRig rig="freezing" dir="t"/>
          </a:scene3d>
        </p:grpSpPr>
        <p:sp>
          <p:nvSpPr>
            <p:cNvPr id="3095" name="found">
              <a:extLst>
                <a:ext uri="{FF2B5EF4-FFF2-40B4-BE49-F238E27FC236}">
                  <a16:creationId xmlns:a16="http://schemas.microsoft.com/office/drawing/2014/main" id="{A66087B9-56DF-1016-1197-15032BA58522}"/>
                </a:ext>
              </a:extLst>
            </p:cNvPr>
            <p:cNvSpPr txBox="1">
              <a:spLocks noChangeArrowheads="1"/>
            </p:cNvSpPr>
            <p:nvPr/>
          </p:nvSpPr>
          <p:spPr bwMode="auto">
            <a:xfrm>
              <a:off x="4082572" y="4733273"/>
              <a:ext cx="159125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found</a:t>
              </a:r>
            </a:p>
          </p:txBody>
        </p:sp>
        <p:sp>
          <p:nvSpPr>
            <p:cNvPr id="3096" name="peace">
              <a:extLst>
                <a:ext uri="{FF2B5EF4-FFF2-40B4-BE49-F238E27FC236}">
                  <a16:creationId xmlns:a16="http://schemas.microsoft.com/office/drawing/2014/main" id="{11A4683A-7DD8-9F1F-1093-6B513B1ABB65}"/>
                </a:ext>
              </a:extLst>
            </p:cNvPr>
            <p:cNvSpPr txBox="1">
              <a:spLocks noChangeArrowheads="1"/>
            </p:cNvSpPr>
            <p:nvPr/>
          </p:nvSpPr>
          <p:spPr bwMode="auto">
            <a:xfrm>
              <a:off x="3814821" y="1979797"/>
              <a:ext cx="21267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peace</a:t>
              </a:r>
            </a:p>
          </p:txBody>
        </p:sp>
        <p:sp>
          <p:nvSpPr>
            <p:cNvPr id="3097" name="depersion">
              <a:extLst>
                <a:ext uri="{FF2B5EF4-FFF2-40B4-BE49-F238E27FC236}">
                  <a16:creationId xmlns:a16="http://schemas.microsoft.com/office/drawing/2014/main" id="{835E2469-1B82-F6BE-94F1-C692CDA0C922}"/>
                </a:ext>
              </a:extLst>
            </p:cNvPr>
            <p:cNvSpPr txBox="1">
              <a:spLocks noChangeArrowheads="1"/>
            </p:cNvSpPr>
            <p:nvPr/>
          </p:nvSpPr>
          <p:spPr bwMode="auto">
            <a:xfrm>
              <a:off x="3301113" y="3356535"/>
              <a:ext cx="31541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happiness</a:t>
              </a:r>
            </a:p>
          </p:txBody>
        </p:sp>
        <p:sp>
          <p:nvSpPr>
            <p:cNvPr id="3098" name="truth">
              <a:extLst>
                <a:ext uri="{FF2B5EF4-FFF2-40B4-BE49-F238E27FC236}">
                  <a16:creationId xmlns:a16="http://schemas.microsoft.com/office/drawing/2014/main" id="{8E3456E6-D37A-C8B8-22D4-4ABFBCCCA477}"/>
                </a:ext>
              </a:extLst>
            </p:cNvPr>
            <p:cNvSpPr txBox="1">
              <a:spLocks noChangeArrowheads="1"/>
            </p:cNvSpPr>
            <p:nvPr/>
          </p:nvSpPr>
          <p:spPr bwMode="auto">
            <a:xfrm>
              <a:off x="6173888" y="3017485"/>
              <a:ext cx="14834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truth</a:t>
              </a:r>
            </a:p>
          </p:txBody>
        </p:sp>
        <p:sp>
          <p:nvSpPr>
            <p:cNvPr id="3099" name="hopeful">
              <a:extLst>
                <a:ext uri="{FF2B5EF4-FFF2-40B4-BE49-F238E27FC236}">
                  <a16:creationId xmlns:a16="http://schemas.microsoft.com/office/drawing/2014/main" id="{2AF57F33-20FA-99E8-5E7F-6F24088681BB}"/>
                </a:ext>
              </a:extLst>
            </p:cNvPr>
            <p:cNvSpPr txBox="1">
              <a:spLocks noChangeArrowheads="1"/>
            </p:cNvSpPr>
            <p:nvPr/>
          </p:nvSpPr>
          <p:spPr bwMode="auto">
            <a:xfrm>
              <a:off x="3643743" y="4044904"/>
              <a:ext cx="246891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hopeful</a:t>
              </a:r>
            </a:p>
          </p:txBody>
        </p:sp>
        <p:sp>
          <p:nvSpPr>
            <p:cNvPr id="3100" name="trust">
              <a:extLst>
                <a:ext uri="{FF2B5EF4-FFF2-40B4-BE49-F238E27FC236}">
                  <a16:creationId xmlns:a16="http://schemas.microsoft.com/office/drawing/2014/main" id="{945DD0F8-0D92-2854-277C-BB31B95B04CC}"/>
                </a:ext>
              </a:extLst>
            </p:cNvPr>
            <p:cNvSpPr txBox="1">
              <a:spLocks noChangeArrowheads="1"/>
            </p:cNvSpPr>
            <p:nvPr/>
          </p:nvSpPr>
          <p:spPr bwMode="auto">
            <a:xfrm>
              <a:off x="2003462" y="3017485"/>
              <a:ext cx="16778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trust</a:t>
              </a:r>
            </a:p>
          </p:txBody>
        </p:sp>
        <p:sp>
          <p:nvSpPr>
            <p:cNvPr id="3101" name="life">
              <a:extLst>
                <a:ext uri="{FF2B5EF4-FFF2-40B4-BE49-F238E27FC236}">
                  <a16:creationId xmlns:a16="http://schemas.microsoft.com/office/drawing/2014/main" id="{52AF2A93-E88F-561D-2F6E-9488E6D24C41}"/>
                </a:ext>
              </a:extLst>
            </p:cNvPr>
            <p:cNvSpPr txBox="1">
              <a:spLocks noChangeArrowheads="1"/>
            </p:cNvSpPr>
            <p:nvPr/>
          </p:nvSpPr>
          <p:spPr bwMode="auto">
            <a:xfrm>
              <a:off x="4194968" y="5421641"/>
              <a:ext cx="13664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life</a:t>
              </a:r>
            </a:p>
          </p:txBody>
        </p:sp>
        <p:sp>
          <p:nvSpPr>
            <p:cNvPr id="3102" name="love">
              <a:extLst>
                <a:ext uri="{FF2B5EF4-FFF2-40B4-BE49-F238E27FC236}">
                  <a16:creationId xmlns:a16="http://schemas.microsoft.com/office/drawing/2014/main" id="{1E0C303F-075A-2A2F-279F-7F254947218A}"/>
                </a:ext>
              </a:extLst>
            </p:cNvPr>
            <p:cNvSpPr txBox="1">
              <a:spLocks noChangeArrowheads="1"/>
            </p:cNvSpPr>
            <p:nvPr/>
          </p:nvSpPr>
          <p:spPr bwMode="auto">
            <a:xfrm>
              <a:off x="4030579" y="1291428"/>
              <a:ext cx="16952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love</a:t>
              </a:r>
            </a:p>
          </p:txBody>
        </p:sp>
        <p:sp>
          <p:nvSpPr>
            <p:cNvPr id="3103" name="mortality">
              <a:extLst>
                <a:ext uri="{FF2B5EF4-FFF2-40B4-BE49-F238E27FC236}">
                  <a16:creationId xmlns:a16="http://schemas.microsoft.com/office/drawing/2014/main" id="{5D7916BA-F9C0-D30E-86A0-260F0D6F3E88}"/>
                </a:ext>
              </a:extLst>
            </p:cNvPr>
            <p:cNvSpPr txBox="1">
              <a:spLocks noChangeArrowheads="1"/>
            </p:cNvSpPr>
            <p:nvPr/>
          </p:nvSpPr>
          <p:spPr bwMode="auto">
            <a:xfrm>
              <a:off x="3394985" y="2668166"/>
              <a:ext cx="29664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immortality</a:t>
              </a:r>
            </a:p>
          </p:txBody>
        </p:sp>
      </p:grpSp>
      <p:sp>
        <p:nvSpPr>
          <p:cNvPr id="3075" name="found">
            <a:extLst>
              <a:ext uri="{FF2B5EF4-FFF2-40B4-BE49-F238E27FC236}">
                <a16:creationId xmlns:a16="http://schemas.microsoft.com/office/drawing/2014/main" id="{A16FEEBA-5EC4-D6FD-951E-D94AD79743B7}"/>
              </a:ext>
            </a:extLst>
          </p:cNvPr>
          <p:cNvSpPr txBox="1">
            <a:spLocks noChangeArrowheads="1"/>
          </p:cNvSpPr>
          <p:nvPr/>
        </p:nvSpPr>
        <p:spPr bwMode="auto">
          <a:xfrm>
            <a:off x="403800" y="767444"/>
            <a:ext cx="159125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found</a:t>
            </a:r>
          </a:p>
        </p:txBody>
      </p:sp>
      <p:sp>
        <p:nvSpPr>
          <p:cNvPr id="3076" name="peace">
            <a:extLst>
              <a:ext uri="{FF2B5EF4-FFF2-40B4-BE49-F238E27FC236}">
                <a16:creationId xmlns:a16="http://schemas.microsoft.com/office/drawing/2014/main" id="{4F9ECB5B-2039-0B9A-AB3F-C8FA801985E7}"/>
              </a:ext>
            </a:extLst>
          </p:cNvPr>
          <p:cNvSpPr txBox="1">
            <a:spLocks noChangeArrowheads="1"/>
          </p:cNvSpPr>
          <p:nvPr/>
        </p:nvSpPr>
        <p:spPr bwMode="auto">
          <a:xfrm>
            <a:off x="6229248" y="428397"/>
            <a:ext cx="21267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a:t>
            </a:r>
          </a:p>
        </p:txBody>
      </p:sp>
      <p:sp>
        <p:nvSpPr>
          <p:cNvPr id="3077" name="happiness">
            <a:extLst>
              <a:ext uri="{FF2B5EF4-FFF2-40B4-BE49-F238E27FC236}">
                <a16:creationId xmlns:a16="http://schemas.microsoft.com/office/drawing/2014/main" id="{B47D3EF7-B6D0-1E42-2F01-ADFE74BB0B0F}"/>
              </a:ext>
            </a:extLst>
          </p:cNvPr>
          <p:cNvSpPr txBox="1">
            <a:spLocks noChangeArrowheads="1"/>
          </p:cNvSpPr>
          <p:nvPr/>
        </p:nvSpPr>
        <p:spPr bwMode="auto">
          <a:xfrm>
            <a:off x="4770317" y="5647670"/>
            <a:ext cx="31541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happiness</a:t>
            </a:r>
          </a:p>
        </p:txBody>
      </p:sp>
      <p:sp>
        <p:nvSpPr>
          <p:cNvPr id="3078" name="truth">
            <a:extLst>
              <a:ext uri="{FF2B5EF4-FFF2-40B4-BE49-F238E27FC236}">
                <a16:creationId xmlns:a16="http://schemas.microsoft.com/office/drawing/2014/main" id="{2224CEDA-BCCF-82AD-D2A6-9E0A03883279}"/>
              </a:ext>
            </a:extLst>
          </p:cNvPr>
          <p:cNvSpPr txBox="1">
            <a:spLocks noChangeArrowheads="1"/>
          </p:cNvSpPr>
          <p:nvPr/>
        </p:nvSpPr>
        <p:spPr bwMode="auto">
          <a:xfrm>
            <a:off x="6851982" y="3438725"/>
            <a:ext cx="14834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p>
        </p:txBody>
      </p:sp>
      <p:sp>
        <p:nvSpPr>
          <p:cNvPr id="3079" name="hopeful">
            <a:extLst>
              <a:ext uri="{FF2B5EF4-FFF2-40B4-BE49-F238E27FC236}">
                <a16:creationId xmlns:a16="http://schemas.microsoft.com/office/drawing/2014/main" id="{171C086F-11AB-9DA4-849C-A87FB4AB86D2}"/>
              </a:ext>
            </a:extLst>
          </p:cNvPr>
          <p:cNvSpPr txBox="1">
            <a:spLocks noChangeArrowheads="1"/>
          </p:cNvSpPr>
          <p:nvPr/>
        </p:nvSpPr>
        <p:spPr bwMode="auto">
          <a:xfrm>
            <a:off x="3116179" y="1198959"/>
            <a:ext cx="28870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hopeful</a:t>
            </a:r>
          </a:p>
        </p:txBody>
      </p:sp>
      <p:sp>
        <p:nvSpPr>
          <p:cNvPr id="3080" name="trust">
            <a:extLst>
              <a:ext uri="{FF2B5EF4-FFF2-40B4-BE49-F238E27FC236}">
                <a16:creationId xmlns:a16="http://schemas.microsoft.com/office/drawing/2014/main" id="{0B18AD3C-11F6-AD87-58B9-394ACB3FBE7E}"/>
              </a:ext>
            </a:extLst>
          </p:cNvPr>
          <p:cNvSpPr txBox="1">
            <a:spLocks noChangeArrowheads="1"/>
          </p:cNvSpPr>
          <p:nvPr/>
        </p:nvSpPr>
        <p:spPr bwMode="auto">
          <a:xfrm>
            <a:off x="1092169" y="5072317"/>
            <a:ext cx="24041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a:t>
            </a:r>
          </a:p>
        </p:txBody>
      </p:sp>
      <p:sp>
        <p:nvSpPr>
          <p:cNvPr id="3081" name="life">
            <a:extLst>
              <a:ext uri="{FF2B5EF4-FFF2-40B4-BE49-F238E27FC236}">
                <a16:creationId xmlns:a16="http://schemas.microsoft.com/office/drawing/2014/main" id="{914C210E-FA33-CB3E-C988-5679C55EE369}"/>
              </a:ext>
            </a:extLst>
          </p:cNvPr>
          <p:cNvSpPr txBox="1">
            <a:spLocks noChangeArrowheads="1"/>
          </p:cNvSpPr>
          <p:nvPr/>
        </p:nvSpPr>
        <p:spPr bwMode="auto">
          <a:xfrm>
            <a:off x="3722353" y="4044901"/>
            <a:ext cx="22397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p>
        </p:txBody>
      </p:sp>
      <p:sp>
        <p:nvSpPr>
          <p:cNvPr id="3082" name="love">
            <a:extLst>
              <a:ext uri="{FF2B5EF4-FFF2-40B4-BE49-F238E27FC236}">
                <a16:creationId xmlns:a16="http://schemas.microsoft.com/office/drawing/2014/main" id="{E9A76E38-8E59-A184-C025-F693F3291A22}"/>
              </a:ext>
            </a:extLst>
          </p:cNvPr>
          <p:cNvSpPr txBox="1">
            <a:spLocks noChangeArrowheads="1"/>
          </p:cNvSpPr>
          <p:nvPr/>
        </p:nvSpPr>
        <p:spPr bwMode="auto">
          <a:xfrm>
            <a:off x="1462038" y="2318841"/>
            <a:ext cx="16952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p>
        </p:txBody>
      </p:sp>
      <p:sp>
        <p:nvSpPr>
          <p:cNvPr id="3083" name="mortality">
            <a:extLst>
              <a:ext uri="{FF2B5EF4-FFF2-40B4-BE49-F238E27FC236}">
                <a16:creationId xmlns:a16="http://schemas.microsoft.com/office/drawing/2014/main" id="{C1A6BE56-E420-E8E4-0206-51FD74190807}"/>
              </a:ext>
            </a:extLst>
          </p:cNvPr>
          <p:cNvSpPr txBox="1">
            <a:spLocks noChangeArrowheads="1"/>
          </p:cNvSpPr>
          <p:nvPr/>
        </p:nvSpPr>
        <p:spPr bwMode="auto">
          <a:xfrm>
            <a:off x="5708073" y="2010617"/>
            <a:ext cx="29664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66006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immortality</a:t>
            </a:r>
          </a:p>
        </p:txBody>
      </p:sp>
      <p:sp>
        <p:nvSpPr>
          <p:cNvPr id="20" name="revive">
            <a:extLst>
              <a:ext uri="{FF2B5EF4-FFF2-40B4-BE49-F238E27FC236}">
                <a16:creationId xmlns:a16="http://schemas.microsoft.com/office/drawing/2014/main" id="{9D2C68C6-17A1-E9A6-B53A-9C3E324B6187}"/>
              </a:ext>
            </a:extLst>
          </p:cNvPr>
          <p:cNvSpPr txBox="1">
            <a:spLocks noChangeArrowheads="1"/>
          </p:cNvSpPr>
          <p:nvPr/>
        </p:nvSpPr>
        <p:spPr bwMode="auto">
          <a:xfrm>
            <a:off x="1233055" y="4364182"/>
            <a:ext cx="1759527" cy="80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revive</a:t>
            </a:r>
          </a:p>
        </p:txBody>
      </p:sp>
      <p:sp>
        <p:nvSpPr>
          <p:cNvPr id="21" name="revive">
            <a:extLst>
              <a:ext uri="{FF2B5EF4-FFF2-40B4-BE49-F238E27FC236}">
                <a16:creationId xmlns:a16="http://schemas.microsoft.com/office/drawing/2014/main" id="{A9947E45-5468-D3DE-2031-AF7A8FB80695}"/>
              </a:ext>
            </a:extLst>
          </p:cNvPr>
          <p:cNvSpPr txBox="1">
            <a:spLocks noChangeArrowheads="1"/>
          </p:cNvSpPr>
          <p:nvPr/>
        </p:nvSpPr>
        <p:spPr bwMode="auto">
          <a:xfrm>
            <a:off x="3366655" y="5056909"/>
            <a:ext cx="1823531" cy="76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revive</a:t>
            </a:r>
          </a:p>
        </p:txBody>
      </p:sp>
      <p:sp>
        <p:nvSpPr>
          <p:cNvPr id="22" name="reviveRED" hidden="1">
            <a:extLst>
              <a:ext uri="{FF2B5EF4-FFF2-40B4-BE49-F238E27FC236}">
                <a16:creationId xmlns:a16="http://schemas.microsoft.com/office/drawing/2014/main" id="{4C421313-F588-BB1A-A311-E9442936CDC7}"/>
              </a:ext>
            </a:extLst>
          </p:cNvPr>
          <p:cNvSpPr txBox="1">
            <a:spLocks noChangeArrowheads="1"/>
          </p:cNvSpPr>
          <p:nvPr/>
        </p:nvSpPr>
        <p:spPr bwMode="auto">
          <a:xfrm>
            <a:off x="3934692" y="2743200"/>
            <a:ext cx="175952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revive</a:t>
            </a:r>
          </a:p>
        </p:txBody>
      </p:sp>
    </p:spTree>
    <p:extLst>
      <p:ext uri="{BB962C8B-B14F-4D97-AF65-F5344CB8AC3E}">
        <p14:creationId xmlns:p14="http://schemas.microsoft.com/office/powerpoint/2010/main" val="44529658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074"/>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074"/>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50"/>
                                        <p:tgtEl>
                                          <p:spTgt spid="8"/>
                                        </p:tgtEl>
                                      </p:cBhvr>
                                    </p:animEffect>
                                  </p:childTnLst>
                                </p:cTn>
                              </p:par>
                              <p:par>
                                <p:cTn id="52" presetID="42" presetClass="path" presetSubtype="0" accel="50000" decel="50000" fill="hold" grpId="2" nodeType="withEffect">
                                  <p:stCondLst>
                                    <p:cond delay="0"/>
                                  </p:stCondLst>
                                  <p:childTnLst>
                                    <p:animMotion origin="layout" path="M -2.77778E-7 1.11111E-6 L -0.16996 -0.04908 " pathEditMode="relative" rAng="0" ptsTypes="AA">
                                      <p:cBhvr>
                                        <p:cTn id="53" dur="2000" fill="hold"/>
                                        <p:tgtEl>
                                          <p:spTgt spid="3"/>
                                        </p:tgtEl>
                                        <p:attrNameLst>
                                          <p:attrName>ppt_x</p:attrName>
                                          <p:attrName>ppt_y</p:attrName>
                                        </p:attrNameLst>
                                      </p:cBhvr>
                                      <p:rCtr x="-8507" y="-2454"/>
                                    </p:animMotion>
                                  </p:childTnLst>
                                </p:cTn>
                              </p:par>
                              <p:par>
                                <p:cTn id="54" presetID="42" presetClass="path" presetSubtype="0" accel="50000" decel="50000" fill="hold" grpId="2" nodeType="withEffect">
                                  <p:stCondLst>
                                    <p:cond delay="0"/>
                                  </p:stCondLst>
                                  <p:childTnLst>
                                    <p:animMotion origin="layout" path="M 1.66667E-6 -2.59259E-6 L 0.68333 -0.14606 " pathEditMode="relative" rAng="0" ptsTypes="AA">
                                      <p:cBhvr>
                                        <p:cTn id="55" dur="2000" fill="hold"/>
                                        <p:tgtEl>
                                          <p:spTgt spid="4"/>
                                        </p:tgtEl>
                                        <p:attrNameLst>
                                          <p:attrName>ppt_x</p:attrName>
                                          <p:attrName>ppt_y</p:attrName>
                                        </p:attrNameLst>
                                      </p:cBhvr>
                                      <p:rCtr x="34167" y="-7315"/>
                                    </p:animMotion>
                                  </p:childTnLst>
                                </p:cTn>
                              </p:par>
                              <p:par>
                                <p:cTn id="56" presetID="42" presetClass="path" presetSubtype="0" accel="50000" decel="50000" fill="hold" grpId="2" nodeType="withEffect">
                                  <p:stCondLst>
                                    <p:cond delay="0"/>
                                  </p:stCondLst>
                                  <p:childTnLst>
                                    <p:animMotion origin="layout" path="M 5.55556E-7 -2.59259E-6 L 0.04583 0.04861 " pathEditMode="relative" rAng="0" ptsTypes="AA">
                                      <p:cBhvr>
                                        <p:cTn id="57" dur="2000" fill="hold"/>
                                        <p:tgtEl>
                                          <p:spTgt spid="10"/>
                                        </p:tgtEl>
                                        <p:attrNameLst>
                                          <p:attrName>ppt_x</p:attrName>
                                          <p:attrName>ppt_y</p:attrName>
                                        </p:attrNameLst>
                                      </p:cBhvr>
                                      <p:rCtr x="2292" y="2431"/>
                                    </p:animMotion>
                                  </p:childTnLst>
                                </p:cTn>
                              </p:par>
                              <p:par>
                                <p:cTn id="58" presetID="42" presetClass="path" presetSubtype="0" accel="50000" decel="50000" fill="hold" grpId="2" nodeType="withEffect">
                                  <p:stCondLst>
                                    <p:cond delay="0"/>
                                  </p:stCondLst>
                                  <p:childTnLst>
                                    <p:animMotion origin="layout" path="M -1.94444E-6 -2.59259E-6 L 0.03802 -0.04838 " pathEditMode="relative" rAng="0" ptsTypes="AA">
                                      <p:cBhvr>
                                        <p:cTn id="59" dur="2000" fill="hold"/>
                                        <p:tgtEl>
                                          <p:spTgt spid="5"/>
                                        </p:tgtEl>
                                        <p:attrNameLst>
                                          <p:attrName>ppt_x</p:attrName>
                                          <p:attrName>ppt_y</p:attrName>
                                        </p:attrNameLst>
                                      </p:cBhvr>
                                      <p:rCtr x="1892" y="-2431"/>
                                    </p:animMotion>
                                  </p:childTnLst>
                                </p:cTn>
                              </p:par>
                              <p:par>
                                <p:cTn id="60" presetID="42" presetClass="path" presetSubtype="0" accel="50000" decel="50000" fill="hold" grpId="2" nodeType="withEffect">
                                  <p:stCondLst>
                                    <p:cond delay="0"/>
                                  </p:stCondLst>
                                  <p:childTnLst>
                                    <p:animMotion origin="layout" path="M 2.77778E-7 -4.07407E-6 L -0.52986 0.04908 " pathEditMode="relative" rAng="0" ptsTypes="AA">
                                      <p:cBhvr>
                                        <p:cTn id="61" dur="2000" fill="hold"/>
                                        <p:tgtEl>
                                          <p:spTgt spid="6"/>
                                        </p:tgtEl>
                                        <p:attrNameLst>
                                          <p:attrName>ppt_x</p:attrName>
                                          <p:attrName>ppt_y</p:attrName>
                                        </p:attrNameLst>
                                      </p:cBhvr>
                                      <p:rCtr x="-26493" y="2454"/>
                                    </p:animMotion>
                                  </p:childTnLst>
                                </p:cTn>
                              </p:par>
                              <p:par>
                                <p:cTn id="62" presetID="42" presetClass="path" presetSubtype="0" accel="50000" decel="50000" fill="hold" grpId="2" nodeType="withEffect">
                                  <p:stCondLst>
                                    <p:cond delay="0"/>
                                  </p:stCondLst>
                                  <p:childTnLst>
                                    <p:animMotion origin="layout" path="M -2.22222E-6 7.40741E-7 L 0.33716 -0.04861 " pathEditMode="relative" rAng="0" ptsTypes="AA">
                                      <p:cBhvr>
                                        <p:cTn id="63" dur="2000" fill="hold"/>
                                        <p:tgtEl>
                                          <p:spTgt spid="7"/>
                                        </p:tgtEl>
                                        <p:attrNameLst>
                                          <p:attrName>ppt_x</p:attrName>
                                          <p:attrName>ppt_y</p:attrName>
                                        </p:attrNameLst>
                                      </p:cBhvr>
                                      <p:rCtr x="16858" y="-2431"/>
                                    </p:animMotion>
                                  </p:childTnLst>
                                </p:cTn>
                              </p:par>
                              <p:par>
                                <p:cTn id="64" presetID="42" presetClass="path" presetSubtype="0" accel="50000" decel="50000" fill="hold" grpId="2" nodeType="withEffect">
                                  <p:stCondLst>
                                    <p:cond delay="0"/>
                                  </p:stCondLst>
                                  <p:childTnLst>
                                    <p:animMotion origin="layout" path="M 0 -7.40741E-7 L -0.2875 0.14653 " pathEditMode="relative" rAng="0" ptsTypes="AA">
                                      <p:cBhvr>
                                        <p:cTn id="65" dur="2000" fill="hold"/>
                                        <p:tgtEl>
                                          <p:spTgt spid="8"/>
                                        </p:tgtEl>
                                        <p:attrNameLst>
                                          <p:attrName>ppt_x</p:attrName>
                                          <p:attrName>ppt_y</p:attrName>
                                        </p:attrNameLst>
                                      </p:cBhvr>
                                      <p:rCtr x="-14375" y="7315"/>
                                    </p:animMotion>
                                  </p:childTnLst>
                                </p:cTn>
                              </p:par>
                              <p:par>
                                <p:cTn id="66" presetID="42" presetClass="path" presetSubtype="0" accel="50000" decel="50000" fill="hold" grpId="2" nodeType="withEffect">
                                  <p:stCondLst>
                                    <p:cond delay="0"/>
                                  </p:stCondLst>
                                  <p:childTnLst>
                                    <p:animMotion origin="layout" path="M 2.5E-6 -2.96296E-6 L -0.10695 0.04931 " pathEditMode="relative" rAng="0" ptsTypes="AA">
                                      <p:cBhvr>
                                        <p:cTn id="67" dur="2000" fill="hold"/>
                                        <p:tgtEl>
                                          <p:spTgt spid="9"/>
                                        </p:tgtEl>
                                        <p:attrNameLst>
                                          <p:attrName>ppt_x</p:attrName>
                                          <p:attrName>ppt_y</p:attrName>
                                        </p:attrNameLst>
                                      </p:cBhvr>
                                      <p:rCtr x="-5347" y="2454"/>
                                    </p:animMotion>
                                  </p:childTnLst>
                                </p:cTn>
                              </p:par>
                              <p:par>
                                <p:cTn id="68" presetID="42" presetClass="path" presetSubtype="0" accel="50000" decel="50000" fill="hold" grpId="2" nodeType="withEffect">
                                  <p:stCondLst>
                                    <p:cond delay="0"/>
                                  </p:stCondLst>
                                  <p:childTnLst>
                                    <p:animMotion origin="layout" path="M 4.44444E-6 3.7037E-7 L -0.76007 0.14745 " pathEditMode="relative" rAng="0" ptsTypes="AA">
                                      <p:cBhvr>
                                        <p:cTn id="69" dur="2000" fill="hold"/>
                                        <p:tgtEl>
                                          <p:spTgt spid="11"/>
                                        </p:tgtEl>
                                        <p:attrNameLst>
                                          <p:attrName>ppt_x</p:attrName>
                                          <p:attrName>ppt_y</p:attrName>
                                        </p:attrNameLst>
                                      </p:cBhvr>
                                      <p:rCtr x="-38003" y="7361"/>
                                    </p:animMotion>
                                  </p:childTnLst>
                                </p:cTn>
                              </p:par>
                              <p:par>
                                <p:cTn id="70" presetID="42" presetClass="path" presetSubtype="0" accel="50000" decel="50000" fill="hold" grpId="2" nodeType="withEffect">
                                  <p:stCondLst>
                                    <p:cond delay="0"/>
                                  </p:stCondLst>
                                  <p:childTnLst>
                                    <p:animMotion origin="layout" path="M -2.77778E-7 2.22222E-6 L 0.0467 0.04907 " pathEditMode="relative" rAng="0" ptsTypes="AA">
                                      <p:cBhvr>
                                        <p:cTn id="71" dur="2000" fill="hold"/>
                                        <p:tgtEl>
                                          <p:spTgt spid="12"/>
                                        </p:tgtEl>
                                        <p:attrNameLst>
                                          <p:attrName>ppt_x</p:attrName>
                                          <p:attrName>ppt_y</p:attrName>
                                        </p:attrNameLst>
                                      </p:cBhvr>
                                      <p:rCtr x="2326" y="2454"/>
                                    </p:animMotion>
                                  </p:childTnLst>
                                </p:cTn>
                              </p:par>
                              <p:par>
                                <p:cTn id="72" presetID="42" presetClass="path" presetSubtype="0" accel="50000" decel="50000" fill="hold" grpId="2" nodeType="withEffect">
                                  <p:stCondLst>
                                    <p:cond delay="0"/>
                                  </p:stCondLst>
                                  <p:childTnLst>
                                    <p:animMotion origin="layout" path="M -4.72222E-6 -1.48148E-6 L 0.08247 0.04954 " pathEditMode="relative" rAng="0" ptsTypes="AA">
                                      <p:cBhvr>
                                        <p:cTn id="73" dur="2000" fill="hold"/>
                                        <p:tgtEl>
                                          <p:spTgt spid="13"/>
                                        </p:tgtEl>
                                        <p:attrNameLst>
                                          <p:attrName>ppt_x</p:attrName>
                                          <p:attrName>ppt_y</p:attrName>
                                        </p:attrNameLst>
                                      </p:cBhvr>
                                      <p:rCtr x="4115" y="2477"/>
                                    </p:animMotion>
                                  </p:childTnLst>
                                </p:cTn>
                              </p:par>
                              <p:par>
                                <p:cTn id="74" presetID="42" presetClass="path" presetSubtype="0" accel="50000" decel="50000" fill="hold" grpId="2" nodeType="withEffect">
                                  <p:stCondLst>
                                    <p:cond delay="0"/>
                                  </p:stCondLst>
                                  <p:childTnLst>
                                    <p:animMotion origin="layout" path="M 3.33333E-6 3.7037E-7 L 0.23437 0.04884 " pathEditMode="relative" rAng="0" ptsTypes="AA">
                                      <p:cBhvr>
                                        <p:cTn id="75" dur="2000" fill="hold"/>
                                        <p:tgtEl>
                                          <p:spTgt spid="15"/>
                                        </p:tgtEl>
                                        <p:attrNameLst>
                                          <p:attrName>ppt_x</p:attrName>
                                          <p:attrName>ppt_y</p:attrName>
                                        </p:attrNameLst>
                                      </p:cBhvr>
                                      <p:rCtr x="11719" y="2431"/>
                                    </p:animMotion>
                                  </p:childTnLst>
                                </p:cTn>
                              </p:par>
                              <p:par>
                                <p:cTn id="76" presetID="42" presetClass="path" presetSubtype="0" accel="50000" decel="50000" fill="hold" grpId="2" nodeType="withEffect">
                                  <p:stCondLst>
                                    <p:cond delay="0"/>
                                  </p:stCondLst>
                                  <p:childTnLst>
                                    <p:animMotion origin="layout" path="M -3.33333E-6 -4.44444E-6 L -0.47639 0.14676 " pathEditMode="relative" rAng="0" ptsTypes="AA">
                                      <p:cBhvr>
                                        <p:cTn id="77" dur="2000" fill="hold"/>
                                        <p:tgtEl>
                                          <p:spTgt spid="14"/>
                                        </p:tgtEl>
                                        <p:attrNameLst>
                                          <p:attrName>ppt_x</p:attrName>
                                          <p:attrName>ppt_y</p:attrName>
                                        </p:attrNameLst>
                                      </p:cBhvr>
                                      <p:rCtr x="-23819" y="7338"/>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250"/>
                                        <p:tgtEl>
                                          <p:spTgt spid="2"/>
                                        </p:tgtEl>
                                      </p:cBhvr>
                                    </p:animEffect>
                                  </p:childTnLst>
                                </p:cTn>
                              </p:par>
                              <p:par>
                                <p:cTn id="85" presetID="10" presetClass="exit" presetSubtype="0" fill="hold" grpId="1" nodeType="withEffect">
                                  <p:stCondLst>
                                    <p:cond delay="0"/>
                                  </p:stCondLst>
                                  <p:childTnLst>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9"/>
                                        </p:tgtEl>
                                      </p:cBhvr>
                                    </p:animEffect>
                                    <p:set>
                                      <p:cBhvr>
                                        <p:cTn id="105" dur="1" fill="hold">
                                          <p:stCondLst>
                                            <p:cond delay="499"/>
                                          </p:stCondLst>
                                        </p:cTn>
                                        <p:tgtEl>
                                          <p:spTgt spid="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par>
                          <p:cTn id="124" fill="hold">
                            <p:stCondLst>
                              <p:cond delay="2500"/>
                            </p:stCondLst>
                            <p:childTnLst>
                              <p:par>
                                <p:cTn id="125" presetID="2" presetClass="entr" presetSubtype="8" fill="hold" nodeType="afterEffect">
                                  <p:stCondLst>
                                    <p:cond delay="0"/>
                                  </p:stCondLst>
                                  <p:childTnLst>
                                    <p:set>
                                      <p:cBhvr>
                                        <p:cTn id="126" dur="1" fill="hold">
                                          <p:stCondLst>
                                            <p:cond delay="0"/>
                                          </p:stCondLst>
                                        </p:cTn>
                                        <p:tgtEl>
                                          <p:spTgt spid="16">
                                            <p:txEl>
                                              <p:pRg st="0" end="0"/>
                                            </p:txEl>
                                          </p:spTgt>
                                        </p:tgtEl>
                                        <p:attrNameLst>
                                          <p:attrName>style.visibility</p:attrName>
                                        </p:attrNameLst>
                                      </p:cBhvr>
                                      <p:to>
                                        <p:strVal val="visible"/>
                                      </p:to>
                                    </p:set>
                                    <p:anim calcmode="lin" valueType="num">
                                      <p:cBhvr additive="base">
                                        <p:cTn id="12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2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left)">
                                      <p:cBhvr>
                                        <p:cTn id="133" dur="500"/>
                                        <p:tgtEl>
                                          <p:spTgt spid="17"/>
                                        </p:tgtEl>
                                      </p:cBhvr>
                                    </p:animEffect>
                                  </p:childTnLst>
                                </p:cTn>
                              </p:par>
                              <p:par>
                                <p:cTn id="134" presetID="18" presetClass="emph" presetSubtype="0" fill="hold" grpId="1" nodeType="withEffect">
                                  <p:stCondLst>
                                    <p:cond delay="0"/>
                                  </p:stCondLst>
                                  <p:childTnLst>
                                    <p:set>
                                      <p:cBhvr override="childStyle">
                                        <p:cTn id="135" dur="500" fill="hold"/>
                                        <p:tgtEl>
                                          <p:spTgt spid="17"/>
                                        </p:tgtEl>
                                        <p:attrNameLst>
                                          <p:attrName>style.textDecorationUnderline</p:attrName>
                                        </p:attrNameLst>
                                      </p:cBhvr>
                                      <p:to>
                                        <p:strVal val="true"/>
                                      </p:to>
                                    </p:set>
                                  </p:childTnLst>
                                </p:cTn>
                              </p:par>
                              <p:par>
                                <p:cTn id="136" presetID="22" presetClass="entr" presetSubtype="8" fill="hold" grpId="0" nodeType="with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wipe(left)">
                                      <p:cBhvr>
                                        <p:cTn id="138" dur="500"/>
                                        <p:tgtEl>
                                          <p:spTgt spid="1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left)">
                                      <p:cBhvr>
                                        <p:cTn id="143" dur="500"/>
                                        <p:tgtEl>
                                          <p:spTgt spid="23"/>
                                        </p:tgtEl>
                                      </p:cBhvr>
                                    </p:animEffect>
                                  </p:childTnLst>
                                </p:cTn>
                              </p:par>
                              <p:par>
                                <p:cTn id="144" presetID="18" presetClass="emph" presetSubtype="0" fill="hold" grpId="1" nodeType="withEffect">
                                  <p:stCondLst>
                                    <p:cond delay="0"/>
                                  </p:stCondLst>
                                  <p:childTnLst>
                                    <p:set>
                                      <p:cBhvr override="childStyle">
                                        <p:cTn id="145" dur="500" fill="hold"/>
                                        <p:tgtEl>
                                          <p:spTgt spid="23"/>
                                        </p:tgtEl>
                                        <p:attrNameLst>
                                          <p:attrName>style.textDecorationUnderline</p:attrName>
                                        </p:attrNameLst>
                                      </p:cBhvr>
                                      <p:to>
                                        <p:strVal val="true"/>
                                      </p:to>
                                    </p:set>
                                  </p:childTnLst>
                                </p:cTn>
                              </p:par>
                              <p:par>
                                <p:cTn id="146" presetID="22" presetClass="entr" presetSubtype="8" fill="hold" grpId="0" nodeType="withEffect">
                                  <p:stCondLst>
                                    <p:cond delay="0"/>
                                  </p:stCondLst>
                                  <p:childTnLst>
                                    <p:set>
                                      <p:cBhvr>
                                        <p:cTn id="147" dur="1" fill="hold">
                                          <p:stCondLst>
                                            <p:cond delay="0"/>
                                          </p:stCondLst>
                                        </p:cTn>
                                        <p:tgtEl>
                                          <p:spTgt spid="24"/>
                                        </p:tgtEl>
                                        <p:attrNameLst>
                                          <p:attrName>style.visibility</p:attrName>
                                        </p:attrNameLst>
                                      </p:cBhvr>
                                      <p:to>
                                        <p:strVal val="visible"/>
                                      </p:to>
                                    </p:set>
                                    <p:animEffect transition="in" filter="wipe(left)">
                                      <p:cBhvr>
                                        <p:cTn id="148" dur="500"/>
                                        <p:tgtEl>
                                          <p:spTgt spid="24"/>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250"/>
                                        <p:tgtEl>
                                          <p:spTgt spid="2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250"/>
                                        <p:tgtEl>
                                          <p:spTgt spid="21"/>
                                        </p:tgtEl>
                                      </p:cBhvr>
                                    </p:animEffect>
                                  </p:childTnLst>
                                </p:cTn>
                              </p:par>
                              <p:par>
                                <p:cTn id="157" presetID="50" presetClass="path" presetSubtype="0" accel="50000" decel="50000" fill="hold" grpId="2" nodeType="withEffect">
                                  <p:stCondLst>
                                    <p:cond delay="0"/>
                                  </p:stCondLst>
                                  <p:childTnLst>
                                    <p:animMotion origin="layout" path="M 3.61111E-6 2.59259E-6 C -0.00105 -0.06736 0.00191 -0.17014 0.01007 -0.23542 C 0.01805 -0.29977 0.02586 -0.35023 0.04826 -0.39051 C 0.07066 -0.43079 0.11145 -0.46505 0.14375 -0.47662 C 0.17586 -0.4882 0.21909 -0.47894 0.24114 -0.45949 C 0.26302 -0.44005 0.27691 -0.39699 0.28402 -0.36297 C 0.29062 -0.32871 0.29132 -0.25903 0.29496 -0.23866 " pathEditMode="relative" rAng="0" ptsTypes="AAAAAAA">
                                      <p:cBhvr>
                                        <p:cTn id="158" dur="2000" fill="hold"/>
                                        <p:tgtEl>
                                          <p:spTgt spid="20"/>
                                        </p:tgtEl>
                                        <p:attrNameLst>
                                          <p:attrName>ppt_x</p:attrName>
                                          <p:attrName>ppt_y</p:attrName>
                                        </p:attrNameLst>
                                      </p:cBhvr>
                                      <p:rCtr x="14722" y="-24097"/>
                                    </p:animMotion>
                                  </p:childTnLst>
                                </p:cTn>
                              </p:par>
                              <p:par>
                                <p:cTn id="159" presetID="50" presetClass="path" presetSubtype="0" accel="50000" decel="50000" fill="hold" grpId="2" nodeType="withEffect">
                                  <p:stCondLst>
                                    <p:cond delay="0"/>
                                  </p:stCondLst>
                                  <p:childTnLst>
                                    <p:animMotion origin="layout" path="M -1.94444E-6 2.96296E-6 C 0.03629 -0.01898 0.18941 -0.04723 0.25469 -0.08148 C 0.32031 -0.11574 0.36597 -0.15162 0.38941 -0.20672 C 0.41268 -0.2625 0.41476 -0.3331 0.39462 -0.41389 C 0.37465 -0.49468 0.31025 -0.53125 0.26459 -0.54352 C 0.21893 -0.55486 0.14549 -0.51621 0.12101 -0.48195 C 0.09775 -0.44723 0.06858 -0.36482 0.05851 -0.33727 " pathEditMode="relative" rAng="0" ptsTypes="AAAAAAA">
                                      <p:cBhvr>
                                        <p:cTn id="160" dur="2000" fill="hold"/>
                                        <p:tgtEl>
                                          <p:spTgt spid="21"/>
                                        </p:tgtEl>
                                        <p:attrNameLst>
                                          <p:attrName>ppt_x</p:attrName>
                                          <p:attrName>ppt_y</p:attrName>
                                        </p:attrNameLst>
                                      </p:cBhvr>
                                      <p:rCtr x="20417" y="-27269"/>
                                    </p:animMotion>
                                  </p:childTnLst>
                                </p:cTn>
                              </p:par>
                              <p:par>
                                <p:cTn id="161" presetID="10" presetClass="exit" presetSubtype="0" fill="hold" grpId="1" nodeType="withEffect">
                                  <p:stCondLst>
                                    <p:cond delay="0"/>
                                  </p:stCondLst>
                                  <p:childTnLst>
                                    <p:animEffect transition="out" filter="fade">
                                      <p:cBhvr>
                                        <p:cTn id="162" dur="1250"/>
                                        <p:tgtEl>
                                          <p:spTgt spid="2"/>
                                        </p:tgtEl>
                                      </p:cBhvr>
                                    </p:animEffect>
                                    <p:set>
                                      <p:cBhvr>
                                        <p:cTn id="163" dur="1" fill="hold">
                                          <p:stCondLst>
                                            <p:cond delay="1249"/>
                                          </p:stCondLst>
                                        </p:cTn>
                                        <p:tgtEl>
                                          <p:spTgt spid="2"/>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16">
                                            <p:txEl>
                                              <p:pRg st="0" end="0"/>
                                            </p:txEl>
                                          </p:spTgt>
                                        </p:tgtEl>
                                      </p:cBhvr>
                                    </p:animEffect>
                                    <p:set>
                                      <p:cBhvr>
                                        <p:cTn id="166" dur="1" fill="hold">
                                          <p:stCondLst>
                                            <p:cond delay="499"/>
                                          </p:stCondLst>
                                        </p:cTn>
                                        <p:tgtEl>
                                          <p:spTgt spid="16">
                                            <p:txEl>
                                              <p:pRg st="0" end="0"/>
                                            </p:txEl>
                                          </p:spTgt>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8"/>
                                        </p:tgtEl>
                                      </p:cBhvr>
                                    </p:animEffect>
                                    <p:set>
                                      <p:cBhvr>
                                        <p:cTn id="169" dur="1" fill="hold">
                                          <p:stCondLst>
                                            <p:cond delay="499"/>
                                          </p:stCondLst>
                                        </p:cTn>
                                        <p:tgtEl>
                                          <p:spTgt spid="18"/>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23"/>
                                        </p:tgtEl>
                                      </p:cBhvr>
                                    </p:animEffect>
                                    <p:set>
                                      <p:cBhvr>
                                        <p:cTn id="175" dur="1" fill="hold">
                                          <p:stCondLst>
                                            <p:cond delay="499"/>
                                          </p:stCondLst>
                                        </p:cTn>
                                        <p:tgtEl>
                                          <p:spTgt spid="23"/>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4"/>
                                        </p:tgtEl>
                                      </p:cBhvr>
                                    </p:animEffect>
                                    <p:set>
                                      <p:cBhvr>
                                        <p:cTn id="178" dur="1" fill="hold">
                                          <p:stCondLst>
                                            <p:cond delay="499"/>
                                          </p:stCondLst>
                                        </p:cTn>
                                        <p:tgtEl>
                                          <p:spTgt spid="24"/>
                                        </p:tgtEl>
                                        <p:attrNameLst>
                                          <p:attrName>style.visibility</p:attrName>
                                        </p:attrNameLst>
                                      </p:cBhvr>
                                      <p:to>
                                        <p:strVal val="hidden"/>
                                      </p:to>
                                    </p:set>
                                  </p:childTnLst>
                                </p:cTn>
                              </p:par>
                            </p:childTnLst>
                          </p:cTn>
                        </p:par>
                        <p:par>
                          <p:cTn id="179" fill="hold">
                            <p:stCondLst>
                              <p:cond delay="2000"/>
                            </p:stCondLst>
                            <p:childTnLst>
                              <p:par>
                                <p:cTn id="180" presetID="10" presetClass="exit" presetSubtype="0" fill="hold" grpId="1" nodeType="afterEffect">
                                  <p:stCondLst>
                                    <p:cond delay="0"/>
                                  </p:stCondLst>
                                  <p:childTnLst>
                                    <p:animEffect transition="out" filter="fade">
                                      <p:cBhvr>
                                        <p:cTn id="181" dur="250"/>
                                        <p:tgtEl>
                                          <p:spTgt spid="21"/>
                                        </p:tgtEl>
                                      </p:cBhvr>
                                    </p:animEffect>
                                    <p:set>
                                      <p:cBhvr>
                                        <p:cTn id="182" dur="1" fill="hold">
                                          <p:stCondLst>
                                            <p:cond delay="249"/>
                                          </p:stCondLst>
                                        </p:cTn>
                                        <p:tgtEl>
                                          <p:spTgt spid="21"/>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3" presetClass="entr" presetSubtype="16" fill="hold" grpId="0" nodeType="clickEffect">
                                  <p:stCondLst>
                                    <p:cond delay="0"/>
                                  </p:stCondLst>
                                  <p:childTnLst>
                                    <p:set>
                                      <p:cBhvr>
                                        <p:cTn id="186" dur="1" fill="hold">
                                          <p:stCondLst>
                                            <p:cond delay="0"/>
                                          </p:stCondLst>
                                        </p:cTn>
                                        <p:tgtEl>
                                          <p:spTgt spid="25"/>
                                        </p:tgtEl>
                                        <p:attrNameLst>
                                          <p:attrName>style.visibility</p:attrName>
                                        </p:attrNameLst>
                                      </p:cBhvr>
                                      <p:to>
                                        <p:strVal val="visible"/>
                                      </p:to>
                                    </p:set>
                                    <p:anim calcmode="lin" valueType="num">
                                      <p:cBhvr>
                                        <p:cTn id="187" dur="1000" fill="hold"/>
                                        <p:tgtEl>
                                          <p:spTgt spid="25"/>
                                        </p:tgtEl>
                                        <p:attrNameLst>
                                          <p:attrName>ppt_w</p:attrName>
                                        </p:attrNameLst>
                                      </p:cBhvr>
                                      <p:tavLst>
                                        <p:tav tm="0">
                                          <p:val>
                                            <p:fltVal val="0"/>
                                          </p:val>
                                        </p:tav>
                                        <p:tav tm="100000">
                                          <p:val>
                                            <p:strVal val="#ppt_w"/>
                                          </p:val>
                                        </p:tav>
                                      </p:tavLst>
                                    </p:anim>
                                    <p:anim calcmode="lin" valueType="num">
                                      <p:cBhvr>
                                        <p:cTn id="188" dur="1000" fill="hold"/>
                                        <p:tgtEl>
                                          <p:spTgt spid="25"/>
                                        </p:tgtEl>
                                        <p:attrNameLst>
                                          <p:attrName>ppt_h</p:attrName>
                                        </p:attrNameLst>
                                      </p:cBhvr>
                                      <p:tavLst>
                                        <p:tav tm="0">
                                          <p:val>
                                            <p:fltVal val="0"/>
                                          </p:val>
                                        </p:tav>
                                        <p:tav tm="100000">
                                          <p:val>
                                            <p:strVal val="#ppt_h"/>
                                          </p:val>
                                        </p:tav>
                                      </p:tavLst>
                                    </p:anim>
                                  </p:childTnLst>
                                </p:cTn>
                              </p:par>
                              <p:par>
                                <p:cTn id="189" presetID="42" presetClass="path" presetSubtype="0" accel="50000" decel="50000" fill="hold" grpId="2" nodeType="withEffect">
                                  <p:stCondLst>
                                    <p:cond delay="0"/>
                                  </p:stCondLst>
                                  <p:childTnLst>
                                    <p:animMotion origin="layout" path="M 1.94444E-6 -3.33333E-6 L 0.39653 0.29375 " pathEditMode="relative" rAng="0" ptsTypes="AA">
                                      <p:cBhvr>
                                        <p:cTn id="190" dur="1000" spd="-100000" fill="hold"/>
                                        <p:tgtEl>
                                          <p:spTgt spid="25"/>
                                        </p:tgtEl>
                                        <p:attrNameLst>
                                          <p:attrName>ppt_x</p:attrName>
                                          <p:attrName>ppt_y</p:attrName>
                                        </p:attrNameLst>
                                      </p:cBhvr>
                                      <p:rCtr x="19826" y="14676"/>
                                    </p:animMotion>
                                  </p:childTnLst>
                                </p:cTn>
                              </p:par>
                              <p:par>
                                <p:cTn id="191" presetID="23" presetClass="entr" presetSubtype="16" fill="hold" grpId="0" nodeType="withEffect">
                                  <p:stCondLst>
                                    <p:cond delay="200"/>
                                  </p:stCondLst>
                                  <p:childTnLst>
                                    <p:set>
                                      <p:cBhvr>
                                        <p:cTn id="192" dur="1" fill="hold">
                                          <p:stCondLst>
                                            <p:cond delay="0"/>
                                          </p:stCondLst>
                                        </p:cTn>
                                        <p:tgtEl>
                                          <p:spTgt spid="29"/>
                                        </p:tgtEl>
                                        <p:attrNameLst>
                                          <p:attrName>style.visibility</p:attrName>
                                        </p:attrNameLst>
                                      </p:cBhvr>
                                      <p:to>
                                        <p:strVal val="visible"/>
                                      </p:to>
                                    </p:set>
                                    <p:anim calcmode="lin" valueType="num">
                                      <p:cBhvr>
                                        <p:cTn id="193" dur="1000" fill="hold"/>
                                        <p:tgtEl>
                                          <p:spTgt spid="29"/>
                                        </p:tgtEl>
                                        <p:attrNameLst>
                                          <p:attrName>ppt_w</p:attrName>
                                        </p:attrNameLst>
                                      </p:cBhvr>
                                      <p:tavLst>
                                        <p:tav tm="0">
                                          <p:val>
                                            <p:fltVal val="0"/>
                                          </p:val>
                                        </p:tav>
                                        <p:tav tm="100000">
                                          <p:val>
                                            <p:strVal val="#ppt_w"/>
                                          </p:val>
                                        </p:tav>
                                      </p:tavLst>
                                    </p:anim>
                                    <p:anim calcmode="lin" valueType="num">
                                      <p:cBhvr>
                                        <p:cTn id="194" dur="1000" fill="hold"/>
                                        <p:tgtEl>
                                          <p:spTgt spid="29"/>
                                        </p:tgtEl>
                                        <p:attrNameLst>
                                          <p:attrName>ppt_h</p:attrName>
                                        </p:attrNameLst>
                                      </p:cBhvr>
                                      <p:tavLst>
                                        <p:tav tm="0">
                                          <p:val>
                                            <p:fltVal val="0"/>
                                          </p:val>
                                        </p:tav>
                                        <p:tav tm="100000">
                                          <p:val>
                                            <p:strVal val="#ppt_h"/>
                                          </p:val>
                                        </p:tav>
                                      </p:tavLst>
                                    </p:anim>
                                  </p:childTnLst>
                                </p:cTn>
                              </p:par>
                              <p:par>
                                <p:cTn id="195" presetID="42" presetClass="path" presetSubtype="0" accel="50000" decel="50000" fill="hold" grpId="2" nodeType="withEffect">
                                  <p:stCondLst>
                                    <p:cond delay="200"/>
                                  </p:stCondLst>
                                  <p:childTnLst>
                                    <p:animMotion origin="layout" path="M -2.5E-6 3.7037E-6 L 0.02882 0.23078 " pathEditMode="relative" rAng="0" ptsTypes="AA">
                                      <p:cBhvr>
                                        <p:cTn id="196" dur="1000" spd="-100000" fill="hold"/>
                                        <p:tgtEl>
                                          <p:spTgt spid="29"/>
                                        </p:tgtEl>
                                        <p:attrNameLst>
                                          <p:attrName>ppt_x</p:attrName>
                                          <p:attrName>ppt_y</p:attrName>
                                        </p:attrNameLst>
                                      </p:cBhvr>
                                      <p:rCtr x="1441" y="11528"/>
                                    </p:animMotion>
                                  </p:childTnLst>
                                </p:cTn>
                              </p:par>
                              <p:par>
                                <p:cTn id="197" presetID="23" presetClass="entr" presetSubtype="16" fill="hold" grpId="0" nodeType="withEffect">
                                  <p:stCondLst>
                                    <p:cond delay="40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1000" fill="hold"/>
                                        <p:tgtEl>
                                          <p:spTgt spid="26"/>
                                        </p:tgtEl>
                                        <p:attrNameLst>
                                          <p:attrName>ppt_w</p:attrName>
                                        </p:attrNameLst>
                                      </p:cBhvr>
                                      <p:tavLst>
                                        <p:tav tm="0">
                                          <p:val>
                                            <p:fltVal val="0"/>
                                          </p:val>
                                        </p:tav>
                                        <p:tav tm="100000">
                                          <p:val>
                                            <p:strVal val="#ppt_w"/>
                                          </p:val>
                                        </p:tav>
                                      </p:tavLst>
                                    </p:anim>
                                    <p:anim calcmode="lin" valueType="num">
                                      <p:cBhvr>
                                        <p:cTn id="200" dur="1000" fill="hold"/>
                                        <p:tgtEl>
                                          <p:spTgt spid="26"/>
                                        </p:tgtEl>
                                        <p:attrNameLst>
                                          <p:attrName>ppt_h</p:attrName>
                                        </p:attrNameLst>
                                      </p:cBhvr>
                                      <p:tavLst>
                                        <p:tav tm="0">
                                          <p:val>
                                            <p:fltVal val="0"/>
                                          </p:val>
                                        </p:tav>
                                        <p:tav tm="100000">
                                          <p:val>
                                            <p:strVal val="#ppt_h"/>
                                          </p:val>
                                        </p:tav>
                                      </p:tavLst>
                                    </p:anim>
                                  </p:childTnLst>
                                </p:cTn>
                              </p:par>
                              <p:par>
                                <p:cTn id="201" presetID="42" presetClass="path" presetSubtype="0" accel="50000" decel="50000" fill="hold" grpId="2" nodeType="withEffect">
                                  <p:stCondLst>
                                    <p:cond delay="400"/>
                                  </p:stCondLst>
                                  <p:childTnLst>
                                    <p:animMotion origin="layout" path="M -8.33333E-7 3.7037E-6 L -0.27361 0.34328 " pathEditMode="relative" rAng="0" ptsTypes="AA">
                                      <p:cBhvr>
                                        <p:cTn id="202" dur="1000" spd="-100000" fill="hold"/>
                                        <p:tgtEl>
                                          <p:spTgt spid="26"/>
                                        </p:tgtEl>
                                        <p:attrNameLst>
                                          <p:attrName>ppt_x</p:attrName>
                                          <p:attrName>ppt_y</p:attrName>
                                        </p:attrNameLst>
                                      </p:cBhvr>
                                      <p:rCtr x="-13681" y="17153"/>
                                    </p:animMotion>
                                  </p:childTnLst>
                                </p:cTn>
                              </p:par>
                              <p:par>
                                <p:cTn id="203" presetID="23" presetClass="entr" presetSubtype="16" fill="hold" grpId="0" nodeType="withEffect">
                                  <p:stCondLst>
                                    <p:cond delay="600"/>
                                  </p:stCondLst>
                                  <p:childTnLst>
                                    <p:set>
                                      <p:cBhvr>
                                        <p:cTn id="204" dur="1" fill="hold">
                                          <p:stCondLst>
                                            <p:cond delay="0"/>
                                          </p:stCondLst>
                                        </p:cTn>
                                        <p:tgtEl>
                                          <p:spTgt spid="3073"/>
                                        </p:tgtEl>
                                        <p:attrNameLst>
                                          <p:attrName>style.visibility</p:attrName>
                                        </p:attrNameLst>
                                      </p:cBhvr>
                                      <p:to>
                                        <p:strVal val="visible"/>
                                      </p:to>
                                    </p:set>
                                    <p:anim calcmode="lin" valueType="num">
                                      <p:cBhvr>
                                        <p:cTn id="205" dur="1000" fill="hold"/>
                                        <p:tgtEl>
                                          <p:spTgt spid="3073"/>
                                        </p:tgtEl>
                                        <p:attrNameLst>
                                          <p:attrName>ppt_w</p:attrName>
                                        </p:attrNameLst>
                                      </p:cBhvr>
                                      <p:tavLst>
                                        <p:tav tm="0">
                                          <p:val>
                                            <p:fltVal val="0"/>
                                          </p:val>
                                        </p:tav>
                                        <p:tav tm="100000">
                                          <p:val>
                                            <p:strVal val="#ppt_w"/>
                                          </p:val>
                                        </p:tav>
                                      </p:tavLst>
                                    </p:anim>
                                    <p:anim calcmode="lin" valueType="num">
                                      <p:cBhvr>
                                        <p:cTn id="206" dur="1000" fill="hold"/>
                                        <p:tgtEl>
                                          <p:spTgt spid="3073"/>
                                        </p:tgtEl>
                                        <p:attrNameLst>
                                          <p:attrName>ppt_h</p:attrName>
                                        </p:attrNameLst>
                                      </p:cBhvr>
                                      <p:tavLst>
                                        <p:tav tm="0">
                                          <p:val>
                                            <p:fltVal val="0"/>
                                          </p:val>
                                        </p:tav>
                                        <p:tav tm="100000">
                                          <p:val>
                                            <p:strVal val="#ppt_h"/>
                                          </p:val>
                                        </p:tav>
                                      </p:tavLst>
                                    </p:anim>
                                  </p:childTnLst>
                                </p:cTn>
                              </p:par>
                              <p:par>
                                <p:cTn id="207" presetID="42" presetClass="path" presetSubtype="0" accel="50000" decel="50000" fill="hold" grpId="2" nodeType="withEffect">
                                  <p:stCondLst>
                                    <p:cond delay="600"/>
                                  </p:stCondLst>
                                  <p:childTnLst>
                                    <p:animMotion origin="layout" path="M 2.22222E-6 -3.33333E-6 L -0.2691 0.11111 " pathEditMode="relative" rAng="0" ptsTypes="AA">
                                      <p:cBhvr>
                                        <p:cTn id="208" dur="1000" spd="-100000" fill="hold"/>
                                        <p:tgtEl>
                                          <p:spTgt spid="3073"/>
                                        </p:tgtEl>
                                        <p:attrNameLst>
                                          <p:attrName>ppt_x</p:attrName>
                                          <p:attrName>ppt_y</p:attrName>
                                        </p:attrNameLst>
                                      </p:cBhvr>
                                      <p:rCtr x="-13455" y="5556"/>
                                    </p:animMotion>
                                  </p:childTnLst>
                                </p:cTn>
                              </p:par>
                              <p:par>
                                <p:cTn id="209" presetID="23" presetClass="entr" presetSubtype="16" fill="hold" grpId="0" nodeType="withEffect">
                                  <p:stCondLst>
                                    <p:cond delay="800"/>
                                  </p:stCondLst>
                                  <p:childTnLst>
                                    <p:set>
                                      <p:cBhvr>
                                        <p:cTn id="210" dur="1" fill="hold">
                                          <p:stCondLst>
                                            <p:cond delay="0"/>
                                          </p:stCondLst>
                                        </p:cTn>
                                        <p:tgtEl>
                                          <p:spTgt spid="28"/>
                                        </p:tgtEl>
                                        <p:attrNameLst>
                                          <p:attrName>style.visibility</p:attrName>
                                        </p:attrNameLst>
                                      </p:cBhvr>
                                      <p:to>
                                        <p:strVal val="visible"/>
                                      </p:to>
                                    </p:set>
                                    <p:anim calcmode="lin" valueType="num">
                                      <p:cBhvr>
                                        <p:cTn id="211" dur="1000" fill="hold"/>
                                        <p:tgtEl>
                                          <p:spTgt spid="28"/>
                                        </p:tgtEl>
                                        <p:attrNameLst>
                                          <p:attrName>ppt_w</p:attrName>
                                        </p:attrNameLst>
                                      </p:cBhvr>
                                      <p:tavLst>
                                        <p:tav tm="0">
                                          <p:val>
                                            <p:fltVal val="0"/>
                                          </p:val>
                                        </p:tav>
                                        <p:tav tm="100000">
                                          <p:val>
                                            <p:strVal val="#ppt_w"/>
                                          </p:val>
                                        </p:tav>
                                      </p:tavLst>
                                    </p:anim>
                                    <p:anim calcmode="lin" valueType="num">
                                      <p:cBhvr>
                                        <p:cTn id="212" dur="1000" fill="hold"/>
                                        <p:tgtEl>
                                          <p:spTgt spid="28"/>
                                        </p:tgtEl>
                                        <p:attrNameLst>
                                          <p:attrName>ppt_h</p:attrName>
                                        </p:attrNameLst>
                                      </p:cBhvr>
                                      <p:tavLst>
                                        <p:tav tm="0">
                                          <p:val>
                                            <p:fltVal val="0"/>
                                          </p:val>
                                        </p:tav>
                                        <p:tav tm="100000">
                                          <p:val>
                                            <p:strVal val="#ppt_h"/>
                                          </p:val>
                                        </p:tav>
                                      </p:tavLst>
                                    </p:anim>
                                  </p:childTnLst>
                                </p:cTn>
                              </p:par>
                              <p:par>
                                <p:cTn id="213" presetID="42" presetClass="path" presetSubtype="0" accel="50000" decel="50000" fill="hold" grpId="2" nodeType="withEffect">
                                  <p:stCondLst>
                                    <p:cond delay="800"/>
                                  </p:stCondLst>
                                  <p:childTnLst>
                                    <p:animMotion origin="layout" path="M 3.05556E-6 3.33333E-6 L -0.30209 -0.09584 " pathEditMode="relative" rAng="0" ptsTypes="AA">
                                      <p:cBhvr>
                                        <p:cTn id="214" dur="1000" spd="-100000" fill="hold"/>
                                        <p:tgtEl>
                                          <p:spTgt spid="28"/>
                                        </p:tgtEl>
                                        <p:attrNameLst>
                                          <p:attrName>ppt_x</p:attrName>
                                          <p:attrName>ppt_y</p:attrName>
                                        </p:attrNameLst>
                                      </p:cBhvr>
                                      <p:rCtr x="-15104" y="-4792"/>
                                    </p:animMotion>
                                  </p:childTnLst>
                                </p:cTn>
                              </p:par>
                              <p:par>
                                <p:cTn id="215" presetID="23" presetClass="entr" presetSubtype="16" fill="hold" grpId="0" nodeType="withEffect">
                                  <p:stCondLst>
                                    <p:cond delay="1000"/>
                                  </p:stCondLst>
                                  <p:childTnLst>
                                    <p:set>
                                      <p:cBhvr>
                                        <p:cTn id="216" dur="1" fill="hold">
                                          <p:stCondLst>
                                            <p:cond delay="0"/>
                                          </p:stCondLst>
                                        </p:cTn>
                                        <p:tgtEl>
                                          <p:spTgt spid="27"/>
                                        </p:tgtEl>
                                        <p:attrNameLst>
                                          <p:attrName>style.visibility</p:attrName>
                                        </p:attrNameLst>
                                      </p:cBhvr>
                                      <p:to>
                                        <p:strVal val="visible"/>
                                      </p:to>
                                    </p:set>
                                    <p:anim calcmode="lin" valueType="num">
                                      <p:cBhvr>
                                        <p:cTn id="217" dur="1000" fill="hold"/>
                                        <p:tgtEl>
                                          <p:spTgt spid="27"/>
                                        </p:tgtEl>
                                        <p:attrNameLst>
                                          <p:attrName>ppt_w</p:attrName>
                                        </p:attrNameLst>
                                      </p:cBhvr>
                                      <p:tavLst>
                                        <p:tav tm="0">
                                          <p:val>
                                            <p:fltVal val="0"/>
                                          </p:val>
                                        </p:tav>
                                        <p:tav tm="100000">
                                          <p:val>
                                            <p:strVal val="#ppt_w"/>
                                          </p:val>
                                        </p:tav>
                                      </p:tavLst>
                                    </p:anim>
                                    <p:anim calcmode="lin" valueType="num">
                                      <p:cBhvr>
                                        <p:cTn id="218" dur="1000" fill="hold"/>
                                        <p:tgtEl>
                                          <p:spTgt spid="27"/>
                                        </p:tgtEl>
                                        <p:attrNameLst>
                                          <p:attrName>ppt_h</p:attrName>
                                        </p:attrNameLst>
                                      </p:cBhvr>
                                      <p:tavLst>
                                        <p:tav tm="0">
                                          <p:val>
                                            <p:fltVal val="0"/>
                                          </p:val>
                                        </p:tav>
                                        <p:tav tm="100000">
                                          <p:val>
                                            <p:strVal val="#ppt_h"/>
                                          </p:val>
                                        </p:tav>
                                      </p:tavLst>
                                    </p:anim>
                                  </p:childTnLst>
                                </p:cTn>
                              </p:par>
                              <p:par>
                                <p:cTn id="219" presetID="42" presetClass="path" presetSubtype="0" accel="50000" decel="50000" fill="hold" grpId="2" nodeType="withEffect">
                                  <p:stCondLst>
                                    <p:cond delay="1000"/>
                                  </p:stCondLst>
                                  <p:childTnLst>
                                    <p:animMotion origin="layout" path="M 1.38889E-6 2.59259E-6 L -0.16667 -0.42084 " pathEditMode="relative" rAng="0" ptsTypes="AA">
                                      <p:cBhvr>
                                        <p:cTn id="220" dur="1000" spd="-100000" fill="hold"/>
                                        <p:tgtEl>
                                          <p:spTgt spid="27"/>
                                        </p:tgtEl>
                                        <p:attrNameLst>
                                          <p:attrName>ppt_x</p:attrName>
                                          <p:attrName>ppt_y</p:attrName>
                                        </p:attrNameLst>
                                      </p:cBhvr>
                                      <p:rCtr x="-8333" y="-21042"/>
                                    </p:animMotion>
                                  </p:childTnLst>
                                </p:cTn>
                              </p:par>
                              <p:par>
                                <p:cTn id="221" presetID="23" presetClass="entr" presetSubtype="16" fill="hold" grpId="0" nodeType="withEffect">
                                  <p:stCondLst>
                                    <p:cond delay="1200"/>
                                  </p:stCondLst>
                                  <p:childTnLst>
                                    <p:set>
                                      <p:cBhvr>
                                        <p:cTn id="222" dur="1" fill="hold">
                                          <p:stCondLst>
                                            <p:cond delay="0"/>
                                          </p:stCondLst>
                                        </p:cTn>
                                        <p:tgtEl>
                                          <p:spTgt spid="31"/>
                                        </p:tgtEl>
                                        <p:attrNameLst>
                                          <p:attrName>style.visibility</p:attrName>
                                        </p:attrNameLst>
                                      </p:cBhvr>
                                      <p:to>
                                        <p:strVal val="visible"/>
                                      </p:to>
                                    </p:set>
                                    <p:anim calcmode="lin" valueType="num">
                                      <p:cBhvr>
                                        <p:cTn id="223" dur="1000" fill="hold"/>
                                        <p:tgtEl>
                                          <p:spTgt spid="31"/>
                                        </p:tgtEl>
                                        <p:attrNameLst>
                                          <p:attrName>ppt_w</p:attrName>
                                        </p:attrNameLst>
                                      </p:cBhvr>
                                      <p:tavLst>
                                        <p:tav tm="0">
                                          <p:val>
                                            <p:fltVal val="0"/>
                                          </p:val>
                                        </p:tav>
                                        <p:tav tm="100000">
                                          <p:val>
                                            <p:strVal val="#ppt_w"/>
                                          </p:val>
                                        </p:tav>
                                      </p:tavLst>
                                    </p:anim>
                                    <p:anim calcmode="lin" valueType="num">
                                      <p:cBhvr>
                                        <p:cTn id="224" dur="1000" fill="hold"/>
                                        <p:tgtEl>
                                          <p:spTgt spid="31"/>
                                        </p:tgtEl>
                                        <p:attrNameLst>
                                          <p:attrName>ppt_h</p:attrName>
                                        </p:attrNameLst>
                                      </p:cBhvr>
                                      <p:tavLst>
                                        <p:tav tm="0">
                                          <p:val>
                                            <p:fltVal val="0"/>
                                          </p:val>
                                        </p:tav>
                                        <p:tav tm="100000">
                                          <p:val>
                                            <p:strVal val="#ppt_h"/>
                                          </p:val>
                                        </p:tav>
                                      </p:tavLst>
                                    </p:anim>
                                  </p:childTnLst>
                                </p:cTn>
                              </p:par>
                              <p:par>
                                <p:cTn id="225" presetID="42" presetClass="path" presetSubtype="0" accel="50000" decel="50000" fill="hold" grpId="2" nodeType="withEffect">
                                  <p:stCondLst>
                                    <p:cond delay="1200"/>
                                  </p:stCondLst>
                                  <p:childTnLst>
                                    <p:animMotion origin="layout" path="M 4.72222E-6 -2.59259E-6 L -0.0033 -0.18125 " pathEditMode="relative" rAng="0" ptsTypes="AA">
                                      <p:cBhvr>
                                        <p:cTn id="226" dur="1000" spd="-100000" fill="hold"/>
                                        <p:tgtEl>
                                          <p:spTgt spid="31"/>
                                        </p:tgtEl>
                                        <p:attrNameLst>
                                          <p:attrName>ppt_x</p:attrName>
                                          <p:attrName>ppt_y</p:attrName>
                                        </p:attrNameLst>
                                      </p:cBhvr>
                                      <p:rCtr x="-174" y="-9074"/>
                                    </p:animMotion>
                                  </p:childTnLst>
                                </p:cTn>
                              </p:par>
                              <p:par>
                                <p:cTn id="227" presetID="23" presetClass="entr" presetSubtype="16" fill="hold" grpId="0" nodeType="withEffect">
                                  <p:stCondLst>
                                    <p:cond delay="1400"/>
                                  </p:stCondLst>
                                  <p:childTnLst>
                                    <p:set>
                                      <p:cBhvr>
                                        <p:cTn id="228" dur="1" fill="hold">
                                          <p:stCondLst>
                                            <p:cond delay="0"/>
                                          </p:stCondLst>
                                        </p:cTn>
                                        <p:tgtEl>
                                          <p:spTgt spid="30"/>
                                        </p:tgtEl>
                                        <p:attrNameLst>
                                          <p:attrName>style.visibility</p:attrName>
                                        </p:attrNameLst>
                                      </p:cBhvr>
                                      <p:to>
                                        <p:strVal val="visible"/>
                                      </p:to>
                                    </p:set>
                                    <p:anim calcmode="lin" valueType="num">
                                      <p:cBhvr>
                                        <p:cTn id="229" dur="1000" fill="hold"/>
                                        <p:tgtEl>
                                          <p:spTgt spid="30"/>
                                        </p:tgtEl>
                                        <p:attrNameLst>
                                          <p:attrName>ppt_w</p:attrName>
                                        </p:attrNameLst>
                                      </p:cBhvr>
                                      <p:tavLst>
                                        <p:tav tm="0">
                                          <p:val>
                                            <p:fltVal val="0"/>
                                          </p:val>
                                        </p:tav>
                                        <p:tav tm="100000">
                                          <p:val>
                                            <p:strVal val="#ppt_w"/>
                                          </p:val>
                                        </p:tav>
                                      </p:tavLst>
                                    </p:anim>
                                    <p:anim calcmode="lin" valueType="num">
                                      <p:cBhvr>
                                        <p:cTn id="230" dur="1000" fill="hold"/>
                                        <p:tgtEl>
                                          <p:spTgt spid="30"/>
                                        </p:tgtEl>
                                        <p:attrNameLst>
                                          <p:attrName>ppt_h</p:attrName>
                                        </p:attrNameLst>
                                      </p:cBhvr>
                                      <p:tavLst>
                                        <p:tav tm="0">
                                          <p:val>
                                            <p:fltVal val="0"/>
                                          </p:val>
                                        </p:tav>
                                        <p:tav tm="100000">
                                          <p:val>
                                            <p:strVal val="#ppt_h"/>
                                          </p:val>
                                        </p:tav>
                                      </p:tavLst>
                                    </p:anim>
                                  </p:childTnLst>
                                </p:cTn>
                              </p:par>
                              <p:par>
                                <p:cTn id="231" presetID="42" presetClass="path" presetSubtype="0" accel="50000" decel="50000" fill="hold" grpId="2" nodeType="withEffect">
                                  <p:stCondLst>
                                    <p:cond delay="1400"/>
                                  </p:stCondLst>
                                  <p:childTnLst>
                                    <p:animMotion origin="layout" path="M 5.55556E-7 -1.11111E-6 L 0.27535 -0.33403 " pathEditMode="relative" rAng="0" ptsTypes="AA">
                                      <p:cBhvr>
                                        <p:cTn id="232" dur="1000" spd="-100000" fill="hold"/>
                                        <p:tgtEl>
                                          <p:spTgt spid="30"/>
                                        </p:tgtEl>
                                        <p:attrNameLst>
                                          <p:attrName>ppt_x</p:attrName>
                                          <p:attrName>ppt_y</p:attrName>
                                        </p:attrNameLst>
                                      </p:cBhvr>
                                      <p:rCtr x="13767" y="-16713"/>
                                    </p:animMotion>
                                  </p:childTnLst>
                                </p:cTn>
                              </p:par>
                              <p:par>
                                <p:cTn id="233" presetID="23" presetClass="entr" presetSubtype="16" fill="hold" grpId="0" nodeType="withEffect">
                                  <p:stCondLst>
                                    <p:cond delay="1600"/>
                                  </p:stCondLst>
                                  <p:childTnLst>
                                    <p:set>
                                      <p:cBhvr>
                                        <p:cTn id="234" dur="1" fill="hold">
                                          <p:stCondLst>
                                            <p:cond delay="0"/>
                                          </p:stCondLst>
                                        </p:cTn>
                                        <p:tgtEl>
                                          <p:spTgt spid="3072"/>
                                        </p:tgtEl>
                                        <p:attrNameLst>
                                          <p:attrName>style.visibility</p:attrName>
                                        </p:attrNameLst>
                                      </p:cBhvr>
                                      <p:to>
                                        <p:strVal val="visible"/>
                                      </p:to>
                                    </p:set>
                                    <p:anim calcmode="lin" valueType="num">
                                      <p:cBhvr>
                                        <p:cTn id="235" dur="1000" fill="hold"/>
                                        <p:tgtEl>
                                          <p:spTgt spid="3072"/>
                                        </p:tgtEl>
                                        <p:attrNameLst>
                                          <p:attrName>ppt_w</p:attrName>
                                        </p:attrNameLst>
                                      </p:cBhvr>
                                      <p:tavLst>
                                        <p:tav tm="0">
                                          <p:val>
                                            <p:fltVal val="0"/>
                                          </p:val>
                                        </p:tav>
                                        <p:tav tm="100000">
                                          <p:val>
                                            <p:strVal val="#ppt_w"/>
                                          </p:val>
                                        </p:tav>
                                      </p:tavLst>
                                    </p:anim>
                                    <p:anim calcmode="lin" valueType="num">
                                      <p:cBhvr>
                                        <p:cTn id="236" dur="1000" fill="hold"/>
                                        <p:tgtEl>
                                          <p:spTgt spid="3072"/>
                                        </p:tgtEl>
                                        <p:attrNameLst>
                                          <p:attrName>ppt_h</p:attrName>
                                        </p:attrNameLst>
                                      </p:cBhvr>
                                      <p:tavLst>
                                        <p:tav tm="0">
                                          <p:val>
                                            <p:fltVal val="0"/>
                                          </p:val>
                                        </p:tav>
                                        <p:tav tm="100000">
                                          <p:val>
                                            <p:strVal val="#ppt_h"/>
                                          </p:val>
                                        </p:tav>
                                      </p:tavLst>
                                    </p:anim>
                                  </p:childTnLst>
                                </p:cTn>
                              </p:par>
                              <p:par>
                                <p:cTn id="237" presetID="42" presetClass="path" presetSubtype="0" accel="50000" decel="50000" fill="hold" grpId="2" nodeType="withEffect">
                                  <p:stCondLst>
                                    <p:cond delay="1600"/>
                                  </p:stCondLst>
                                  <p:childTnLst>
                                    <p:animMotion origin="layout" path="M 4.44444E-6 -7.40741E-7 L 0.27135 0.0662 " pathEditMode="relative" rAng="0" ptsTypes="AA">
                                      <p:cBhvr>
                                        <p:cTn id="238" dur="1000" spd="-100000" fill="hold"/>
                                        <p:tgtEl>
                                          <p:spTgt spid="3072"/>
                                        </p:tgtEl>
                                        <p:attrNameLst>
                                          <p:attrName>ppt_x</p:attrName>
                                          <p:attrName>ppt_y</p:attrName>
                                        </p:attrNameLst>
                                      </p:cBhvr>
                                      <p:rCtr x="13559" y="3310"/>
                                    </p:animMotion>
                                  </p:childTnLst>
                                </p:cTn>
                              </p:par>
                            </p:childTnLst>
                          </p:cTn>
                        </p:par>
                      </p:childTnLst>
                    </p:cTn>
                  </p:par>
                  <p:par>
                    <p:cTn id="239" fill="hold">
                      <p:stCondLst>
                        <p:cond delay="indefinite"/>
                      </p:stCondLst>
                      <p:childTnLst>
                        <p:par>
                          <p:cTn id="240" fill="hold">
                            <p:stCondLst>
                              <p:cond delay="0"/>
                            </p:stCondLst>
                            <p:childTnLst>
                              <p:par>
                                <p:cTn id="241" presetID="23" presetClass="exit" presetSubtype="32" fill="hold" grpId="1" nodeType="clickEffect">
                                  <p:stCondLst>
                                    <p:cond delay="0"/>
                                  </p:stCondLst>
                                  <p:childTnLst>
                                    <p:anim calcmode="lin" valueType="num">
                                      <p:cBhvr>
                                        <p:cTn id="242" dur="750"/>
                                        <p:tgtEl>
                                          <p:spTgt spid="25"/>
                                        </p:tgtEl>
                                        <p:attrNameLst>
                                          <p:attrName>ppt_w</p:attrName>
                                        </p:attrNameLst>
                                      </p:cBhvr>
                                      <p:tavLst>
                                        <p:tav tm="0">
                                          <p:val>
                                            <p:strVal val="ppt_w"/>
                                          </p:val>
                                        </p:tav>
                                        <p:tav tm="100000">
                                          <p:val>
                                            <p:fltVal val="0"/>
                                          </p:val>
                                        </p:tav>
                                      </p:tavLst>
                                    </p:anim>
                                    <p:anim calcmode="lin" valueType="num">
                                      <p:cBhvr>
                                        <p:cTn id="243" dur="750"/>
                                        <p:tgtEl>
                                          <p:spTgt spid="25"/>
                                        </p:tgtEl>
                                        <p:attrNameLst>
                                          <p:attrName>ppt_h</p:attrName>
                                        </p:attrNameLst>
                                      </p:cBhvr>
                                      <p:tavLst>
                                        <p:tav tm="0">
                                          <p:val>
                                            <p:strVal val="ppt_h"/>
                                          </p:val>
                                        </p:tav>
                                        <p:tav tm="100000">
                                          <p:val>
                                            <p:fltVal val="0"/>
                                          </p:val>
                                        </p:tav>
                                      </p:tavLst>
                                    </p:anim>
                                    <p:set>
                                      <p:cBhvr>
                                        <p:cTn id="244" dur="1" fill="hold">
                                          <p:stCondLst>
                                            <p:cond delay="749"/>
                                          </p:stCondLst>
                                        </p:cTn>
                                        <p:tgtEl>
                                          <p:spTgt spid="25"/>
                                        </p:tgtEl>
                                        <p:attrNameLst>
                                          <p:attrName>style.visibility</p:attrName>
                                        </p:attrNameLst>
                                      </p:cBhvr>
                                      <p:to>
                                        <p:strVal val="hidden"/>
                                      </p:to>
                                    </p:set>
                                  </p:childTnLst>
                                </p:cTn>
                              </p:par>
                              <p:par>
                                <p:cTn id="245" presetID="23" presetClass="exit" presetSubtype="32" fill="hold" grpId="1" nodeType="withEffect">
                                  <p:stCondLst>
                                    <p:cond delay="0"/>
                                  </p:stCondLst>
                                  <p:childTnLst>
                                    <p:anim calcmode="lin" valueType="num">
                                      <p:cBhvr>
                                        <p:cTn id="246" dur="750"/>
                                        <p:tgtEl>
                                          <p:spTgt spid="27"/>
                                        </p:tgtEl>
                                        <p:attrNameLst>
                                          <p:attrName>ppt_w</p:attrName>
                                        </p:attrNameLst>
                                      </p:cBhvr>
                                      <p:tavLst>
                                        <p:tav tm="0">
                                          <p:val>
                                            <p:strVal val="ppt_w"/>
                                          </p:val>
                                        </p:tav>
                                        <p:tav tm="100000">
                                          <p:val>
                                            <p:fltVal val="0"/>
                                          </p:val>
                                        </p:tav>
                                      </p:tavLst>
                                    </p:anim>
                                    <p:anim calcmode="lin" valueType="num">
                                      <p:cBhvr>
                                        <p:cTn id="247" dur="750"/>
                                        <p:tgtEl>
                                          <p:spTgt spid="27"/>
                                        </p:tgtEl>
                                        <p:attrNameLst>
                                          <p:attrName>ppt_h</p:attrName>
                                        </p:attrNameLst>
                                      </p:cBhvr>
                                      <p:tavLst>
                                        <p:tav tm="0">
                                          <p:val>
                                            <p:strVal val="ppt_h"/>
                                          </p:val>
                                        </p:tav>
                                        <p:tav tm="100000">
                                          <p:val>
                                            <p:fltVal val="0"/>
                                          </p:val>
                                        </p:tav>
                                      </p:tavLst>
                                    </p:anim>
                                    <p:set>
                                      <p:cBhvr>
                                        <p:cTn id="248" dur="1" fill="hold">
                                          <p:stCondLst>
                                            <p:cond delay="749"/>
                                          </p:stCondLst>
                                        </p:cTn>
                                        <p:tgtEl>
                                          <p:spTgt spid="27"/>
                                        </p:tgtEl>
                                        <p:attrNameLst>
                                          <p:attrName>style.visibility</p:attrName>
                                        </p:attrNameLst>
                                      </p:cBhvr>
                                      <p:to>
                                        <p:strVal val="hidden"/>
                                      </p:to>
                                    </p:set>
                                  </p:childTnLst>
                                </p:cTn>
                              </p:par>
                              <p:par>
                                <p:cTn id="249" presetID="23" presetClass="exit" presetSubtype="32" fill="hold" grpId="1" nodeType="withEffect">
                                  <p:stCondLst>
                                    <p:cond delay="0"/>
                                  </p:stCondLst>
                                  <p:childTnLst>
                                    <p:anim calcmode="lin" valueType="num">
                                      <p:cBhvr>
                                        <p:cTn id="250" dur="750"/>
                                        <p:tgtEl>
                                          <p:spTgt spid="26"/>
                                        </p:tgtEl>
                                        <p:attrNameLst>
                                          <p:attrName>ppt_w</p:attrName>
                                        </p:attrNameLst>
                                      </p:cBhvr>
                                      <p:tavLst>
                                        <p:tav tm="0">
                                          <p:val>
                                            <p:strVal val="ppt_w"/>
                                          </p:val>
                                        </p:tav>
                                        <p:tav tm="100000">
                                          <p:val>
                                            <p:fltVal val="0"/>
                                          </p:val>
                                        </p:tav>
                                      </p:tavLst>
                                    </p:anim>
                                    <p:anim calcmode="lin" valueType="num">
                                      <p:cBhvr>
                                        <p:cTn id="251" dur="750"/>
                                        <p:tgtEl>
                                          <p:spTgt spid="26"/>
                                        </p:tgtEl>
                                        <p:attrNameLst>
                                          <p:attrName>ppt_h</p:attrName>
                                        </p:attrNameLst>
                                      </p:cBhvr>
                                      <p:tavLst>
                                        <p:tav tm="0">
                                          <p:val>
                                            <p:strVal val="ppt_h"/>
                                          </p:val>
                                        </p:tav>
                                        <p:tav tm="100000">
                                          <p:val>
                                            <p:fltVal val="0"/>
                                          </p:val>
                                        </p:tav>
                                      </p:tavLst>
                                    </p:anim>
                                    <p:set>
                                      <p:cBhvr>
                                        <p:cTn id="252" dur="1" fill="hold">
                                          <p:stCondLst>
                                            <p:cond delay="749"/>
                                          </p:stCondLst>
                                        </p:cTn>
                                        <p:tgtEl>
                                          <p:spTgt spid="26"/>
                                        </p:tgtEl>
                                        <p:attrNameLst>
                                          <p:attrName>style.visibility</p:attrName>
                                        </p:attrNameLst>
                                      </p:cBhvr>
                                      <p:to>
                                        <p:strVal val="hidden"/>
                                      </p:to>
                                    </p:set>
                                  </p:childTnLst>
                                </p:cTn>
                              </p:par>
                              <p:par>
                                <p:cTn id="253" presetID="23" presetClass="exit" presetSubtype="32" fill="hold" grpId="1" nodeType="withEffect">
                                  <p:stCondLst>
                                    <p:cond delay="0"/>
                                  </p:stCondLst>
                                  <p:childTnLst>
                                    <p:anim calcmode="lin" valueType="num">
                                      <p:cBhvr>
                                        <p:cTn id="254" dur="750"/>
                                        <p:tgtEl>
                                          <p:spTgt spid="28"/>
                                        </p:tgtEl>
                                        <p:attrNameLst>
                                          <p:attrName>ppt_w</p:attrName>
                                        </p:attrNameLst>
                                      </p:cBhvr>
                                      <p:tavLst>
                                        <p:tav tm="0">
                                          <p:val>
                                            <p:strVal val="ppt_w"/>
                                          </p:val>
                                        </p:tav>
                                        <p:tav tm="100000">
                                          <p:val>
                                            <p:fltVal val="0"/>
                                          </p:val>
                                        </p:tav>
                                      </p:tavLst>
                                    </p:anim>
                                    <p:anim calcmode="lin" valueType="num">
                                      <p:cBhvr>
                                        <p:cTn id="255" dur="750"/>
                                        <p:tgtEl>
                                          <p:spTgt spid="28"/>
                                        </p:tgtEl>
                                        <p:attrNameLst>
                                          <p:attrName>ppt_h</p:attrName>
                                        </p:attrNameLst>
                                      </p:cBhvr>
                                      <p:tavLst>
                                        <p:tav tm="0">
                                          <p:val>
                                            <p:strVal val="ppt_h"/>
                                          </p:val>
                                        </p:tav>
                                        <p:tav tm="100000">
                                          <p:val>
                                            <p:fltVal val="0"/>
                                          </p:val>
                                        </p:tav>
                                      </p:tavLst>
                                    </p:anim>
                                    <p:set>
                                      <p:cBhvr>
                                        <p:cTn id="256" dur="1" fill="hold">
                                          <p:stCondLst>
                                            <p:cond delay="749"/>
                                          </p:stCondLst>
                                        </p:cTn>
                                        <p:tgtEl>
                                          <p:spTgt spid="28"/>
                                        </p:tgtEl>
                                        <p:attrNameLst>
                                          <p:attrName>style.visibility</p:attrName>
                                        </p:attrNameLst>
                                      </p:cBhvr>
                                      <p:to>
                                        <p:strVal val="hidden"/>
                                      </p:to>
                                    </p:set>
                                  </p:childTnLst>
                                </p:cTn>
                              </p:par>
                              <p:par>
                                <p:cTn id="257" presetID="23" presetClass="exit" presetSubtype="32" fill="hold" grpId="1" nodeType="withEffect">
                                  <p:stCondLst>
                                    <p:cond delay="0"/>
                                  </p:stCondLst>
                                  <p:childTnLst>
                                    <p:anim calcmode="lin" valueType="num">
                                      <p:cBhvr>
                                        <p:cTn id="258" dur="750"/>
                                        <p:tgtEl>
                                          <p:spTgt spid="29"/>
                                        </p:tgtEl>
                                        <p:attrNameLst>
                                          <p:attrName>ppt_w</p:attrName>
                                        </p:attrNameLst>
                                      </p:cBhvr>
                                      <p:tavLst>
                                        <p:tav tm="0">
                                          <p:val>
                                            <p:strVal val="ppt_w"/>
                                          </p:val>
                                        </p:tav>
                                        <p:tav tm="100000">
                                          <p:val>
                                            <p:fltVal val="0"/>
                                          </p:val>
                                        </p:tav>
                                      </p:tavLst>
                                    </p:anim>
                                    <p:anim calcmode="lin" valueType="num">
                                      <p:cBhvr>
                                        <p:cTn id="259" dur="750"/>
                                        <p:tgtEl>
                                          <p:spTgt spid="29"/>
                                        </p:tgtEl>
                                        <p:attrNameLst>
                                          <p:attrName>ppt_h</p:attrName>
                                        </p:attrNameLst>
                                      </p:cBhvr>
                                      <p:tavLst>
                                        <p:tav tm="0">
                                          <p:val>
                                            <p:strVal val="ppt_h"/>
                                          </p:val>
                                        </p:tav>
                                        <p:tav tm="100000">
                                          <p:val>
                                            <p:fltVal val="0"/>
                                          </p:val>
                                        </p:tav>
                                      </p:tavLst>
                                    </p:anim>
                                    <p:set>
                                      <p:cBhvr>
                                        <p:cTn id="260" dur="1" fill="hold">
                                          <p:stCondLst>
                                            <p:cond delay="749"/>
                                          </p:stCondLst>
                                        </p:cTn>
                                        <p:tgtEl>
                                          <p:spTgt spid="29"/>
                                        </p:tgtEl>
                                        <p:attrNameLst>
                                          <p:attrName>style.visibility</p:attrName>
                                        </p:attrNameLst>
                                      </p:cBhvr>
                                      <p:to>
                                        <p:strVal val="hidden"/>
                                      </p:to>
                                    </p:set>
                                  </p:childTnLst>
                                </p:cTn>
                              </p:par>
                              <p:par>
                                <p:cTn id="261" presetID="23" presetClass="exit" presetSubtype="32" fill="hold" grpId="1" nodeType="withEffect">
                                  <p:stCondLst>
                                    <p:cond delay="0"/>
                                  </p:stCondLst>
                                  <p:childTnLst>
                                    <p:anim calcmode="lin" valueType="num">
                                      <p:cBhvr>
                                        <p:cTn id="262" dur="750"/>
                                        <p:tgtEl>
                                          <p:spTgt spid="30"/>
                                        </p:tgtEl>
                                        <p:attrNameLst>
                                          <p:attrName>ppt_w</p:attrName>
                                        </p:attrNameLst>
                                      </p:cBhvr>
                                      <p:tavLst>
                                        <p:tav tm="0">
                                          <p:val>
                                            <p:strVal val="ppt_w"/>
                                          </p:val>
                                        </p:tav>
                                        <p:tav tm="100000">
                                          <p:val>
                                            <p:fltVal val="0"/>
                                          </p:val>
                                        </p:tav>
                                      </p:tavLst>
                                    </p:anim>
                                    <p:anim calcmode="lin" valueType="num">
                                      <p:cBhvr>
                                        <p:cTn id="263" dur="750"/>
                                        <p:tgtEl>
                                          <p:spTgt spid="30"/>
                                        </p:tgtEl>
                                        <p:attrNameLst>
                                          <p:attrName>ppt_h</p:attrName>
                                        </p:attrNameLst>
                                      </p:cBhvr>
                                      <p:tavLst>
                                        <p:tav tm="0">
                                          <p:val>
                                            <p:strVal val="ppt_h"/>
                                          </p:val>
                                        </p:tav>
                                        <p:tav tm="100000">
                                          <p:val>
                                            <p:fltVal val="0"/>
                                          </p:val>
                                        </p:tav>
                                      </p:tavLst>
                                    </p:anim>
                                    <p:set>
                                      <p:cBhvr>
                                        <p:cTn id="264" dur="1" fill="hold">
                                          <p:stCondLst>
                                            <p:cond delay="749"/>
                                          </p:stCondLst>
                                        </p:cTn>
                                        <p:tgtEl>
                                          <p:spTgt spid="30"/>
                                        </p:tgtEl>
                                        <p:attrNameLst>
                                          <p:attrName>style.visibility</p:attrName>
                                        </p:attrNameLst>
                                      </p:cBhvr>
                                      <p:to>
                                        <p:strVal val="hidden"/>
                                      </p:to>
                                    </p:set>
                                  </p:childTnLst>
                                </p:cTn>
                              </p:par>
                              <p:par>
                                <p:cTn id="265" presetID="23" presetClass="exit" presetSubtype="32" fill="hold" grpId="1" nodeType="withEffect">
                                  <p:stCondLst>
                                    <p:cond delay="0"/>
                                  </p:stCondLst>
                                  <p:childTnLst>
                                    <p:anim calcmode="lin" valueType="num">
                                      <p:cBhvr>
                                        <p:cTn id="266" dur="750"/>
                                        <p:tgtEl>
                                          <p:spTgt spid="31"/>
                                        </p:tgtEl>
                                        <p:attrNameLst>
                                          <p:attrName>ppt_w</p:attrName>
                                        </p:attrNameLst>
                                      </p:cBhvr>
                                      <p:tavLst>
                                        <p:tav tm="0">
                                          <p:val>
                                            <p:strVal val="ppt_w"/>
                                          </p:val>
                                        </p:tav>
                                        <p:tav tm="100000">
                                          <p:val>
                                            <p:fltVal val="0"/>
                                          </p:val>
                                        </p:tav>
                                      </p:tavLst>
                                    </p:anim>
                                    <p:anim calcmode="lin" valueType="num">
                                      <p:cBhvr>
                                        <p:cTn id="267" dur="750"/>
                                        <p:tgtEl>
                                          <p:spTgt spid="31"/>
                                        </p:tgtEl>
                                        <p:attrNameLst>
                                          <p:attrName>ppt_h</p:attrName>
                                        </p:attrNameLst>
                                      </p:cBhvr>
                                      <p:tavLst>
                                        <p:tav tm="0">
                                          <p:val>
                                            <p:strVal val="ppt_h"/>
                                          </p:val>
                                        </p:tav>
                                        <p:tav tm="100000">
                                          <p:val>
                                            <p:fltVal val="0"/>
                                          </p:val>
                                        </p:tav>
                                      </p:tavLst>
                                    </p:anim>
                                    <p:set>
                                      <p:cBhvr>
                                        <p:cTn id="268" dur="1" fill="hold">
                                          <p:stCondLst>
                                            <p:cond delay="749"/>
                                          </p:stCondLst>
                                        </p:cTn>
                                        <p:tgtEl>
                                          <p:spTgt spid="31"/>
                                        </p:tgtEl>
                                        <p:attrNameLst>
                                          <p:attrName>style.visibility</p:attrName>
                                        </p:attrNameLst>
                                      </p:cBhvr>
                                      <p:to>
                                        <p:strVal val="hidden"/>
                                      </p:to>
                                    </p:set>
                                  </p:childTnLst>
                                </p:cTn>
                              </p:par>
                              <p:par>
                                <p:cTn id="269" presetID="23" presetClass="exit" presetSubtype="32" fill="hold" grpId="1" nodeType="withEffect">
                                  <p:stCondLst>
                                    <p:cond delay="0"/>
                                  </p:stCondLst>
                                  <p:childTnLst>
                                    <p:anim calcmode="lin" valueType="num">
                                      <p:cBhvr>
                                        <p:cTn id="270" dur="750"/>
                                        <p:tgtEl>
                                          <p:spTgt spid="3072"/>
                                        </p:tgtEl>
                                        <p:attrNameLst>
                                          <p:attrName>ppt_w</p:attrName>
                                        </p:attrNameLst>
                                      </p:cBhvr>
                                      <p:tavLst>
                                        <p:tav tm="0">
                                          <p:val>
                                            <p:strVal val="ppt_w"/>
                                          </p:val>
                                        </p:tav>
                                        <p:tav tm="100000">
                                          <p:val>
                                            <p:fltVal val="0"/>
                                          </p:val>
                                        </p:tav>
                                      </p:tavLst>
                                    </p:anim>
                                    <p:anim calcmode="lin" valueType="num">
                                      <p:cBhvr>
                                        <p:cTn id="271" dur="750"/>
                                        <p:tgtEl>
                                          <p:spTgt spid="3072"/>
                                        </p:tgtEl>
                                        <p:attrNameLst>
                                          <p:attrName>ppt_h</p:attrName>
                                        </p:attrNameLst>
                                      </p:cBhvr>
                                      <p:tavLst>
                                        <p:tav tm="0">
                                          <p:val>
                                            <p:strVal val="ppt_h"/>
                                          </p:val>
                                        </p:tav>
                                        <p:tav tm="100000">
                                          <p:val>
                                            <p:fltVal val="0"/>
                                          </p:val>
                                        </p:tav>
                                      </p:tavLst>
                                    </p:anim>
                                    <p:set>
                                      <p:cBhvr>
                                        <p:cTn id="272" dur="1" fill="hold">
                                          <p:stCondLst>
                                            <p:cond delay="749"/>
                                          </p:stCondLst>
                                        </p:cTn>
                                        <p:tgtEl>
                                          <p:spTgt spid="3072"/>
                                        </p:tgtEl>
                                        <p:attrNameLst>
                                          <p:attrName>style.visibility</p:attrName>
                                        </p:attrNameLst>
                                      </p:cBhvr>
                                      <p:to>
                                        <p:strVal val="hidden"/>
                                      </p:to>
                                    </p:set>
                                  </p:childTnLst>
                                </p:cTn>
                              </p:par>
                              <p:par>
                                <p:cTn id="273" presetID="23" presetClass="exit" presetSubtype="32" fill="hold" grpId="1" nodeType="withEffect">
                                  <p:stCondLst>
                                    <p:cond delay="0"/>
                                  </p:stCondLst>
                                  <p:childTnLst>
                                    <p:anim calcmode="lin" valueType="num">
                                      <p:cBhvr>
                                        <p:cTn id="274" dur="750"/>
                                        <p:tgtEl>
                                          <p:spTgt spid="3073"/>
                                        </p:tgtEl>
                                        <p:attrNameLst>
                                          <p:attrName>ppt_w</p:attrName>
                                        </p:attrNameLst>
                                      </p:cBhvr>
                                      <p:tavLst>
                                        <p:tav tm="0">
                                          <p:val>
                                            <p:strVal val="ppt_w"/>
                                          </p:val>
                                        </p:tav>
                                        <p:tav tm="100000">
                                          <p:val>
                                            <p:fltVal val="0"/>
                                          </p:val>
                                        </p:tav>
                                      </p:tavLst>
                                    </p:anim>
                                    <p:anim calcmode="lin" valueType="num">
                                      <p:cBhvr>
                                        <p:cTn id="275" dur="750"/>
                                        <p:tgtEl>
                                          <p:spTgt spid="3073"/>
                                        </p:tgtEl>
                                        <p:attrNameLst>
                                          <p:attrName>ppt_h</p:attrName>
                                        </p:attrNameLst>
                                      </p:cBhvr>
                                      <p:tavLst>
                                        <p:tav tm="0">
                                          <p:val>
                                            <p:strVal val="ppt_h"/>
                                          </p:val>
                                        </p:tav>
                                        <p:tav tm="100000">
                                          <p:val>
                                            <p:fltVal val="0"/>
                                          </p:val>
                                        </p:tav>
                                      </p:tavLst>
                                    </p:anim>
                                    <p:set>
                                      <p:cBhvr>
                                        <p:cTn id="276" dur="1" fill="hold">
                                          <p:stCondLst>
                                            <p:cond delay="749"/>
                                          </p:stCondLst>
                                        </p:cTn>
                                        <p:tgtEl>
                                          <p:spTgt spid="3073"/>
                                        </p:tgtEl>
                                        <p:attrNameLst>
                                          <p:attrName>style.visibility</p:attrName>
                                        </p:attrNameLst>
                                      </p:cBhvr>
                                      <p:to>
                                        <p:strVal val="hidden"/>
                                      </p:to>
                                    </p:set>
                                  </p:childTnLst>
                                </p:cTn>
                              </p:par>
                              <p:par>
                                <p:cTn id="277" presetID="42" presetClass="path" presetSubtype="0" accel="50000" decel="50000" fill="hold" grpId="3" nodeType="withEffect">
                                  <p:stCondLst>
                                    <p:cond delay="0"/>
                                  </p:stCondLst>
                                  <p:childTnLst>
                                    <p:animMotion origin="layout" path="M 1.94444E-6 -3.33333E-6 L 0.40382 0.29283 " pathEditMode="relative" rAng="0" ptsTypes="AA">
                                      <p:cBhvr>
                                        <p:cTn id="278" dur="750" fill="hold"/>
                                        <p:tgtEl>
                                          <p:spTgt spid="25"/>
                                        </p:tgtEl>
                                        <p:attrNameLst>
                                          <p:attrName>ppt_x</p:attrName>
                                          <p:attrName>ppt_y</p:attrName>
                                        </p:attrNameLst>
                                      </p:cBhvr>
                                      <p:rCtr x="20191" y="14630"/>
                                    </p:animMotion>
                                  </p:childTnLst>
                                </p:cTn>
                              </p:par>
                              <p:par>
                                <p:cTn id="279" presetID="42" presetClass="path" presetSubtype="0" accel="50000" decel="50000" fill="hold" grpId="3" nodeType="withEffect">
                                  <p:stCondLst>
                                    <p:cond delay="0"/>
                                  </p:stCondLst>
                                  <p:childTnLst>
                                    <p:animMotion origin="layout" path="M -2.5E-6 3.7037E-6 L 0.02882 0.2331 " pathEditMode="relative" rAng="0" ptsTypes="AA">
                                      <p:cBhvr>
                                        <p:cTn id="280" dur="750" fill="hold"/>
                                        <p:tgtEl>
                                          <p:spTgt spid="29"/>
                                        </p:tgtEl>
                                        <p:attrNameLst>
                                          <p:attrName>ppt_x</p:attrName>
                                          <p:attrName>ppt_y</p:attrName>
                                        </p:attrNameLst>
                                      </p:cBhvr>
                                      <p:rCtr x="1441" y="11644"/>
                                    </p:animMotion>
                                  </p:childTnLst>
                                </p:cTn>
                              </p:par>
                              <p:par>
                                <p:cTn id="281" presetID="42" presetClass="path" presetSubtype="0" accel="50000" decel="50000" fill="hold" grpId="3" nodeType="withEffect">
                                  <p:stCondLst>
                                    <p:cond delay="0"/>
                                  </p:stCondLst>
                                  <p:childTnLst>
                                    <p:animMotion origin="layout" path="M -8.33333E-7 3.7037E-6 L -0.26875 0.33958 " pathEditMode="relative" rAng="0" ptsTypes="AA">
                                      <p:cBhvr>
                                        <p:cTn id="282" dur="750" fill="hold"/>
                                        <p:tgtEl>
                                          <p:spTgt spid="26"/>
                                        </p:tgtEl>
                                        <p:attrNameLst>
                                          <p:attrName>ppt_x</p:attrName>
                                          <p:attrName>ppt_y</p:attrName>
                                        </p:attrNameLst>
                                      </p:cBhvr>
                                      <p:rCtr x="-13438" y="16968"/>
                                    </p:animMotion>
                                  </p:childTnLst>
                                </p:cTn>
                              </p:par>
                              <p:par>
                                <p:cTn id="283" presetID="42" presetClass="path" presetSubtype="0" accel="50000" decel="50000" fill="hold" grpId="3" nodeType="withEffect">
                                  <p:stCondLst>
                                    <p:cond delay="0"/>
                                  </p:stCondLst>
                                  <p:childTnLst>
                                    <p:animMotion origin="layout" path="M 2.22222E-6 -3.33333E-6 L -0.27396 0.11065 " pathEditMode="relative" rAng="0" ptsTypes="AA">
                                      <p:cBhvr>
                                        <p:cTn id="284" dur="750" fill="hold"/>
                                        <p:tgtEl>
                                          <p:spTgt spid="3073"/>
                                        </p:tgtEl>
                                        <p:attrNameLst>
                                          <p:attrName>ppt_x</p:attrName>
                                          <p:attrName>ppt_y</p:attrName>
                                        </p:attrNameLst>
                                      </p:cBhvr>
                                      <p:rCtr x="-13698" y="5532"/>
                                    </p:animMotion>
                                  </p:childTnLst>
                                </p:cTn>
                              </p:par>
                              <p:par>
                                <p:cTn id="285" presetID="42" presetClass="path" presetSubtype="0" accel="50000" decel="50000" fill="hold" grpId="3" nodeType="withEffect">
                                  <p:stCondLst>
                                    <p:cond delay="0"/>
                                  </p:stCondLst>
                                  <p:childTnLst>
                                    <p:animMotion origin="layout" path="M 3.05556E-6 3.33333E-6 L -0.30226 -0.09723 " pathEditMode="relative" rAng="0" ptsTypes="AA">
                                      <p:cBhvr>
                                        <p:cTn id="286" dur="750" fill="hold"/>
                                        <p:tgtEl>
                                          <p:spTgt spid="28"/>
                                        </p:tgtEl>
                                        <p:attrNameLst>
                                          <p:attrName>ppt_x</p:attrName>
                                          <p:attrName>ppt_y</p:attrName>
                                        </p:attrNameLst>
                                      </p:cBhvr>
                                      <p:rCtr x="-15122" y="-4861"/>
                                    </p:animMotion>
                                  </p:childTnLst>
                                </p:cTn>
                              </p:par>
                              <p:par>
                                <p:cTn id="287" presetID="42" presetClass="path" presetSubtype="0" accel="50000" decel="50000" fill="hold" grpId="3" nodeType="withEffect">
                                  <p:stCondLst>
                                    <p:cond delay="0"/>
                                  </p:stCondLst>
                                  <p:childTnLst>
                                    <p:animMotion origin="layout" path="M 1.38889E-6 2.59259E-6 L -0.16528 -0.41551 " pathEditMode="relative" rAng="0" ptsTypes="AA">
                                      <p:cBhvr>
                                        <p:cTn id="288" dur="750" fill="hold"/>
                                        <p:tgtEl>
                                          <p:spTgt spid="27"/>
                                        </p:tgtEl>
                                        <p:attrNameLst>
                                          <p:attrName>ppt_x</p:attrName>
                                          <p:attrName>ppt_y</p:attrName>
                                        </p:attrNameLst>
                                      </p:cBhvr>
                                      <p:rCtr x="-8264" y="-20787"/>
                                    </p:animMotion>
                                  </p:childTnLst>
                                </p:cTn>
                              </p:par>
                              <p:par>
                                <p:cTn id="289" presetID="42" presetClass="path" presetSubtype="0" accel="50000" decel="50000" fill="hold" grpId="3" nodeType="withEffect">
                                  <p:stCondLst>
                                    <p:cond delay="0"/>
                                  </p:stCondLst>
                                  <p:childTnLst>
                                    <p:animMotion origin="layout" path="M 4.72222E-6 -2.59259E-6 L -0.00035 -0.18403 " pathEditMode="relative" rAng="0" ptsTypes="AA">
                                      <p:cBhvr>
                                        <p:cTn id="290" dur="750" fill="hold"/>
                                        <p:tgtEl>
                                          <p:spTgt spid="31"/>
                                        </p:tgtEl>
                                        <p:attrNameLst>
                                          <p:attrName>ppt_x</p:attrName>
                                          <p:attrName>ppt_y</p:attrName>
                                        </p:attrNameLst>
                                      </p:cBhvr>
                                      <p:rCtr x="-17" y="-9213"/>
                                    </p:animMotion>
                                  </p:childTnLst>
                                </p:cTn>
                              </p:par>
                              <p:par>
                                <p:cTn id="291" presetID="42" presetClass="path" presetSubtype="0" accel="50000" decel="50000" fill="hold" grpId="3" nodeType="withEffect">
                                  <p:stCondLst>
                                    <p:cond delay="0"/>
                                  </p:stCondLst>
                                  <p:childTnLst>
                                    <p:animMotion origin="layout" path="M 5.55556E-7 -1.11111E-6 L 0.27396 -0.33495 " pathEditMode="relative" rAng="0" ptsTypes="AA">
                                      <p:cBhvr>
                                        <p:cTn id="292" dur="750" fill="hold"/>
                                        <p:tgtEl>
                                          <p:spTgt spid="30"/>
                                        </p:tgtEl>
                                        <p:attrNameLst>
                                          <p:attrName>ppt_x</p:attrName>
                                          <p:attrName>ppt_y</p:attrName>
                                        </p:attrNameLst>
                                      </p:cBhvr>
                                      <p:rCtr x="13698" y="-16759"/>
                                    </p:animMotion>
                                  </p:childTnLst>
                                </p:cTn>
                              </p:par>
                              <p:par>
                                <p:cTn id="293" presetID="42" presetClass="path" presetSubtype="0" accel="50000" decel="50000" fill="hold" grpId="3" nodeType="withEffect">
                                  <p:stCondLst>
                                    <p:cond delay="0"/>
                                  </p:stCondLst>
                                  <p:childTnLst>
                                    <p:animMotion origin="layout" path="M 4.44444E-6 -7.40741E-7 L 0.27777 0.06574 " pathEditMode="relative" rAng="0" ptsTypes="AA">
                                      <p:cBhvr>
                                        <p:cTn id="294" dur="750" fill="hold"/>
                                        <p:tgtEl>
                                          <p:spTgt spid="3072"/>
                                        </p:tgtEl>
                                        <p:attrNameLst>
                                          <p:attrName>ppt_x</p:attrName>
                                          <p:attrName>ppt_y</p:attrName>
                                        </p:attrNameLst>
                                      </p:cBhvr>
                                      <p:rCtr x="13889" y="3287"/>
                                    </p:animMotion>
                                  </p:childTnLst>
                                </p:cTn>
                              </p:par>
                            </p:childTnLst>
                          </p:cTn>
                        </p:par>
                        <p:par>
                          <p:cTn id="295" fill="hold">
                            <p:stCondLst>
                              <p:cond delay="750"/>
                            </p:stCondLst>
                            <p:childTnLst>
                              <p:par>
                                <p:cTn id="296" presetID="23" presetClass="entr" presetSubtype="16" fill="hold" grpId="0" nodeType="afterEffect">
                                  <p:stCondLst>
                                    <p:cond delay="0"/>
                                  </p:stCondLst>
                                  <p:childTnLst>
                                    <p:set>
                                      <p:cBhvr>
                                        <p:cTn id="297" dur="1" fill="hold">
                                          <p:stCondLst>
                                            <p:cond delay="0"/>
                                          </p:stCondLst>
                                        </p:cTn>
                                        <p:tgtEl>
                                          <p:spTgt spid="3075"/>
                                        </p:tgtEl>
                                        <p:attrNameLst>
                                          <p:attrName>style.visibility</p:attrName>
                                        </p:attrNameLst>
                                      </p:cBhvr>
                                      <p:to>
                                        <p:strVal val="visible"/>
                                      </p:to>
                                    </p:set>
                                    <p:anim calcmode="lin" valueType="num">
                                      <p:cBhvr>
                                        <p:cTn id="298" dur="1000" fill="hold"/>
                                        <p:tgtEl>
                                          <p:spTgt spid="3075"/>
                                        </p:tgtEl>
                                        <p:attrNameLst>
                                          <p:attrName>ppt_w</p:attrName>
                                        </p:attrNameLst>
                                      </p:cBhvr>
                                      <p:tavLst>
                                        <p:tav tm="0">
                                          <p:val>
                                            <p:fltVal val="0"/>
                                          </p:val>
                                        </p:tav>
                                        <p:tav tm="100000">
                                          <p:val>
                                            <p:strVal val="#ppt_w"/>
                                          </p:val>
                                        </p:tav>
                                      </p:tavLst>
                                    </p:anim>
                                    <p:anim calcmode="lin" valueType="num">
                                      <p:cBhvr>
                                        <p:cTn id="299" dur="1000" fill="hold"/>
                                        <p:tgtEl>
                                          <p:spTgt spid="3075"/>
                                        </p:tgtEl>
                                        <p:attrNameLst>
                                          <p:attrName>ppt_h</p:attrName>
                                        </p:attrNameLst>
                                      </p:cBhvr>
                                      <p:tavLst>
                                        <p:tav tm="0">
                                          <p:val>
                                            <p:fltVal val="0"/>
                                          </p:val>
                                        </p:tav>
                                        <p:tav tm="100000">
                                          <p:val>
                                            <p:strVal val="#ppt_h"/>
                                          </p:val>
                                        </p:tav>
                                      </p:tavLst>
                                    </p:anim>
                                  </p:childTnLst>
                                </p:cTn>
                              </p:par>
                              <p:par>
                                <p:cTn id="300" presetID="42" presetClass="path" presetSubtype="0" accel="50000" decel="50000" fill="hold" grpId="2" nodeType="withEffect">
                                  <p:stCondLst>
                                    <p:cond delay="0"/>
                                  </p:stCondLst>
                                  <p:childTnLst>
                                    <p:animMotion origin="layout" path="M 3.61111E-6 1.48148E-6 L 0.39652 0.29375 " pathEditMode="relative" rAng="0" ptsTypes="AA">
                                      <p:cBhvr>
                                        <p:cTn id="301" dur="1000" spd="-100000" fill="hold"/>
                                        <p:tgtEl>
                                          <p:spTgt spid="3075"/>
                                        </p:tgtEl>
                                        <p:attrNameLst>
                                          <p:attrName>ppt_x</p:attrName>
                                          <p:attrName>ppt_y</p:attrName>
                                        </p:attrNameLst>
                                      </p:cBhvr>
                                      <p:rCtr x="19826" y="14676"/>
                                    </p:animMotion>
                                  </p:childTnLst>
                                </p:cTn>
                              </p:par>
                              <p:par>
                                <p:cTn id="302" presetID="23" presetClass="entr" presetSubtype="16" fill="hold" grpId="0" nodeType="withEffect">
                                  <p:stCondLst>
                                    <p:cond delay="0"/>
                                  </p:stCondLst>
                                  <p:childTnLst>
                                    <p:set>
                                      <p:cBhvr>
                                        <p:cTn id="303" dur="1" fill="hold">
                                          <p:stCondLst>
                                            <p:cond delay="0"/>
                                          </p:stCondLst>
                                        </p:cTn>
                                        <p:tgtEl>
                                          <p:spTgt spid="3079"/>
                                        </p:tgtEl>
                                        <p:attrNameLst>
                                          <p:attrName>style.visibility</p:attrName>
                                        </p:attrNameLst>
                                      </p:cBhvr>
                                      <p:to>
                                        <p:strVal val="visible"/>
                                      </p:to>
                                    </p:set>
                                    <p:anim calcmode="lin" valueType="num">
                                      <p:cBhvr>
                                        <p:cTn id="304" dur="1000" fill="hold"/>
                                        <p:tgtEl>
                                          <p:spTgt spid="3079"/>
                                        </p:tgtEl>
                                        <p:attrNameLst>
                                          <p:attrName>ppt_w</p:attrName>
                                        </p:attrNameLst>
                                      </p:cBhvr>
                                      <p:tavLst>
                                        <p:tav tm="0">
                                          <p:val>
                                            <p:fltVal val="0"/>
                                          </p:val>
                                        </p:tav>
                                        <p:tav tm="100000">
                                          <p:val>
                                            <p:strVal val="#ppt_w"/>
                                          </p:val>
                                        </p:tav>
                                      </p:tavLst>
                                    </p:anim>
                                    <p:anim calcmode="lin" valueType="num">
                                      <p:cBhvr>
                                        <p:cTn id="305" dur="1000" fill="hold"/>
                                        <p:tgtEl>
                                          <p:spTgt spid="3079"/>
                                        </p:tgtEl>
                                        <p:attrNameLst>
                                          <p:attrName>ppt_h</p:attrName>
                                        </p:attrNameLst>
                                      </p:cBhvr>
                                      <p:tavLst>
                                        <p:tav tm="0">
                                          <p:val>
                                            <p:fltVal val="0"/>
                                          </p:val>
                                        </p:tav>
                                        <p:tav tm="100000">
                                          <p:val>
                                            <p:strVal val="#ppt_h"/>
                                          </p:val>
                                        </p:tav>
                                      </p:tavLst>
                                    </p:anim>
                                  </p:childTnLst>
                                </p:cTn>
                              </p:par>
                              <p:par>
                                <p:cTn id="306" presetID="42" presetClass="path" presetSubtype="0" accel="50000" decel="50000" fill="hold" grpId="2" nodeType="withEffect">
                                  <p:stCondLst>
                                    <p:cond delay="0"/>
                                  </p:stCondLst>
                                  <p:childTnLst>
                                    <p:animMotion origin="layout" path="M -1.11111E-6 -1.48148E-6 L 0.02882 0.23079 " pathEditMode="relative" rAng="0" ptsTypes="AA">
                                      <p:cBhvr>
                                        <p:cTn id="307" dur="1000" spd="-100000" fill="hold"/>
                                        <p:tgtEl>
                                          <p:spTgt spid="3079"/>
                                        </p:tgtEl>
                                        <p:attrNameLst>
                                          <p:attrName>ppt_x</p:attrName>
                                          <p:attrName>ppt_y</p:attrName>
                                        </p:attrNameLst>
                                      </p:cBhvr>
                                      <p:rCtr x="1441" y="11528"/>
                                    </p:animMotion>
                                  </p:childTnLst>
                                </p:cTn>
                              </p:par>
                              <p:par>
                                <p:cTn id="308" presetID="23" presetClass="entr" presetSubtype="16" fill="hold" grpId="0" nodeType="withEffect">
                                  <p:stCondLst>
                                    <p:cond delay="0"/>
                                  </p:stCondLst>
                                  <p:childTnLst>
                                    <p:set>
                                      <p:cBhvr>
                                        <p:cTn id="309" dur="1" fill="hold">
                                          <p:stCondLst>
                                            <p:cond delay="0"/>
                                          </p:stCondLst>
                                        </p:cTn>
                                        <p:tgtEl>
                                          <p:spTgt spid="3076"/>
                                        </p:tgtEl>
                                        <p:attrNameLst>
                                          <p:attrName>style.visibility</p:attrName>
                                        </p:attrNameLst>
                                      </p:cBhvr>
                                      <p:to>
                                        <p:strVal val="visible"/>
                                      </p:to>
                                    </p:set>
                                    <p:anim calcmode="lin" valueType="num">
                                      <p:cBhvr>
                                        <p:cTn id="310" dur="1000" fill="hold"/>
                                        <p:tgtEl>
                                          <p:spTgt spid="3076"/>
                                        </p:tgtEl>
                                        <p:attrNameLst>
                                          <p:attrName>ppt_w</p:attrName>
                                        </p:attrNameLst>
                                      </p:cBhvr>
                                      <p:tavLst>
                                        <p:tav tm="0">
                                          <p:val>
                                            <p:fltVal val="0"/>
                                          </p:val>
                                        </p:tav>
                                        <p:tav tm="100000">
                                          <p:val>
                                            <p:strVal val="#ppt_w"/>
                                          </p:val>
                                        </p:tav>
                                      </p:tavLst>
                                    </p:anim>
                                    <p:anim calcmode="lin" valueType="num">
                                      <p:cBhvr>
                                        <p:cTn id="311" dur="1000" fill="hold"/>
                                        <p:tgtEl>
                                          <p:spTgt spid="3076"/>
                                        </p:tgtEl>
                                        <p:attrNameLst>
                                          <p:attrName>ppt_h</p:attrName>
                                        </p:attrNameLst>
                                      </p:cBhvr>
                                      <p:tavLst>
                                        <p:tav tm="0">
                                          <p:val>
                                            <p:fltVal val="0"/>
                                          </p:val>
                                        </p:tav>
                                        <p:tav tm="100000">
                                          <p:val>
                                            <p:strVal val="#ppt_h"/>
                                          </p:val>
                                        </p:tav>
                                      </p:tavLst>
                                    </p:anim>
                                  </p:childTnLst>
                                </p:cTn>
                              </p:par>
                              <p:par>
                                <p:cTn id="312" presetID="42" presetClass="path" presetSubtype="0" accel="50000" decel="50000" fill="hold" grpId="2" nodeType="withEffect">
                                  <p:stCondLst>
                                    <p:cond delay="0"/>
                                  </p:stCondLst>
                                  <p:childTnLst>
                                    <p:animMotion origin="layout" path="M 5.55556E-7 -2.96296E-6 L -0.27361 0.34329 " pathEditMode="relative" rAng="0" ptsTypes="AA">
                                      <p:cBhvr>
                                        <p:cTn id="313" dur="1000" spd="-100000" fill="hold"/>
                                        <p:tgtEl>
                                          <p:spTgt spid="3076"/>
                                        </p:tgtEl>
                                        <p:attrNameLst>
                                          <p:attrName>ppt_x</p:attrName>
                                          <p:attrName>ppt_y</p:attrName>
                                        </p:attrNameLst>
                                      </p:cBhvr>
                                      <p:rCtr x="-13681" y="17153"/>
                                    </p:animMotion>
                                  </p:childTnLst>
                                </p:cTn>
                              </p:par>
                              <p:par>
                                <p:cTn id="314" presetID="23" presetClass="entr" presetSubtype="16" fill="hold" grpId="0" nodeType="withEffect">
                                  <p:stCondLst>
                                    <p:cond delay="0"/>
                                  </p:stCondLst>
                                  <p:childTnLst>
                                    <p:set>
                                      <p:cBhvr>
                                        <p:cTn id="315" dur="1" fill="hold">
                                          <p:stCondLst>
                                            <p:cond delay="0"/>
                                          </p:stCondLst>
                                        </p:cTn>
                                        <p:tgtEl>
                                          <p:spTgt spid="3083"/>
                                        </p:tgtEl>
                                        <p:attrNameLst>
                                          <p:attrName>style.visibility</p:attrName>
                                        </p:attrNameLst>
                                      </p:cBhvr>
                                      <p:to>
                                        <p:strVal val="visible"/>
                                      </p:to>
                                    </p:set>
                                    <p:anim calcmode="lin" valueType="num">
                                      <p:cBhvr>
                                        <p:cTn id="316" dur="1000" fill="hold"/>
                                        <p:tgtEl>
                                          <p:spTgt spid="3083"/>
                                        </p:tgtEl>
                                        <p:attrNameLst>
                                          <p:attrName>ppt_w</p:attrName>
                                        </p:attrNameLst>
                                      </p:cBhvr>
                                      <p:tavLst>
                                        <p:tav tm="0">
                                          <p:val>
                                            <p:fltVal val="0"/>
                                          </p:val>
                                        </p:tav>
                                        <p:tav tm="100000">
                                          <p:val>
                                            <p:strVal val="#ppt_w"/>
                                          </p:val>
                                        </p:tav>
                                      </p:tavLst>
                                    </p:anim>
                                    <p:anim calcmode="lin" valueType="num">
                                      <p:cBhvr>
                                        <p:cTn id="317" dur="1000" fill="hold"/>
                                        <p:tgtEl>
                                          <p:spTgt spid="3083"/>
                                        </p:tgtEl>
                                        <p:attrNameLst>
                                          <p:attrName>ppt_h</p:attrName>
                                        </p:attrNameLst>
                                      </p:cBhvr>
                                      <p:tavLst>
                                        <p:tav tm="0">
                                          <p:val>
                                            <p:fltVal val="0"/>
                                          </p:val>
                                        </p:tav>
                                        <p:tav tm="100000">
                                          <p:val>
                                            <p:strVal val="#ppt_h"/>
                                          </p:val>
                                        </p:tav>
                                      </p:tavLst>
                                    </p:anim>
                                  </p:childTnLst>
                                </p:cTn>
                              </p:par>
                              <p:par>
                                <p:cTn id="318" presetID="42" presetClass="path" presetSubtype="0" accel="50000" decel="50000" fill="hold" grpId="2" nodeType="withEffect">
                                  <p:stCondLst>
                                    <p:cond delay="0"/>
                                  </p:stCondLst>
                                  <p:childTnLst>
                                    <p:animMotion origin="layout" path="M 1.66667E-6 0 L -0.2592 0.11088 " pathEditMode="relative" rAng="0" ptsTypes="AA">
                                      <p:cBhvr>
                                        <p:cTn id="319" dur="1000" spd="-100000" fill="hold"/>
                                        <p:tgtEl>
                                          <p:spTgt spid="3083"/>
                                        </p:tgtEl>
                                        <p:attrNameLst>
                                          <p:attrName>ppt_x</p:attrName>
                                          <p:attrName>ppt_y</p:attrName>
                                        </p:attrNameLst>
                                      </p:cBhvr>
                                      <p:rCtr x="-12969" y="5532"/>
                                    </p:animMotion>
                                  </p:childTnLst>
                                </p:cTn>
                              </p:par>
                              <p:par>
                                <p:cTn id="320" presetID="23" presetClass="entr" presetSubtype="16" fill="hold" grpId="0" nodeType="withEffect">
                                  <p:stCondLst>
                                    <p:cond delay="0"/>
                                  </p:stCondLst>
                                  <p:childTnLst>
                                    <p:set>
                                      <p:cBhvr>
                                        <p:cTn id="321" dur="1" fill="hold">
                                          <p:stCondLst>
                                            <p:cond delay="0"/>
                                          </p:stCondLst>
                                        </p:cTn>
                                        <p:tgtEl>
                                          <p:spTgt spid="3078"/>
                                        </p:tgtEl>
                                        <p:attrNameLst>
                                          <p:attrName>style.visibility</p:attrName>
                                        </p:attrNameLst>
                                      </p:cBhvr>
                                      <p:to>
                                        <p:strVal val="visible"/>
                                      </p:to>
                                    </p:set>
                                    <p:anim calcmode="lin" valueType="num">
                                      <p:cBhvr>
                                        <p:cTn id="322" dur="1000" fill="hold"/>
                                        <p:tgtEl>
                                          <p:spTgt spid="3078"/>
                                        </p:tgtEl>
                                        <p:attrNameLst>
                                          <p:attrName>ppt_w</p:attrName>
                                        </p:attrNameLst>
                                      </p:cBhvr>
                                      <p:tavLst>
                                        <p:tav tm="0">
                                          <p:val>
                                            <p:fltVal val="0"/>
                                          </p:val>
                                        </p:tav>
                                        <p:tav tm="100000">
                                          <p:val>
                                            <p:strVal val="#ppt_w"/>
                                          </p:val>
                                        </p:tav>
                                      </p:tavLst>
                                    </p:anim>
                                    <p:anim calcmode="lin" valueType="num">
                                      <p:cBhvr>
                                        <p:cTn id="323" dur="1000" fill="hold"/>
                                        <p:tgtEl>
                                          <p:spTgt spid="3078"/>
                                        </p:tgtEl>
                                        <p:attrNameLst>
                                          <p:attrName>ppt_h</p:attrName>
                                        </p:attrNameLst>
                                      </p:cBhvr>
                                      <p:tavLst>
                                        <p:tav tm="0">
                                          <p:val>
                                            <p:fltVal val="0"/>
                                          </p:val>
                                        </p:tav>
                                        <p:tav tm="100000">
                                          <p:val>
                                            <p:strVal val="#ppt_h"/>
                                          </p:val>
                                        </p:tav>
                                      </p:tavLst>
                                    </p:anim>
                                  </p:childTnLst>
                                </p:cTn>
                              </p:par>
                              <p:par>
                                <p:cTn id="324" presetID="42" presetClass="path" presetSubtype="0" accel="50000" decel="50000" fill="hold" grpId="2" nodeType="withEffect">
                                  <p:stCondLst>
                                    <p:cond delay="0"/>
                                  </p:stCondLst>
                                  <p:childTnLst>
                                    <p:animMotion origin="layout" path="M -1.94444E-6 -1.85185E-6 L -0.30208 -0.09583 " pathEditMode="relative" rAng="0" ptsTypes="AA">
                                      <p:cBhvr>
                                        <p:cTn id="325" dur="1000" spd="-100000" fill="hold"/>
                                        <p:tgtEl>
                                          <p:spTgt spid="3078"/>
                                        </p:tgtEl>
                                        <p:attrNameLst>
                                          <p:attrName>ppt_x</p:attrName>
                                          <p:attrName>ppt_y</p:attrName>
                                        </p:attrNameLst>
                                      </p:cBhvr>
                                      <p:rCtr x="-15104" y="-4792"/>
                                    </p:animMotion>
                                  </p:childTnLst>
                                </p:cTn>
                              </p:par>
                              <p:par>
                                <p:cTn id="326" presetID="23" presetClass="entr" presetSubtype="16" fill="hold" grpId="0" nodeType="withEffect">
                                  <p:stCondLst>
                                    <p:cond delay="0"/>
                                  </p:stCondLst>
                                  <p:childTnLst>
                                    <p:set>
                                      <p:cBhvr>
                                        <p:cTn id="327" dur="1" fill="hold">
                                          <p:stCondLst>
                                            <p:cond delay="0"/>
                                          </p:stCondLst>
                                        </p:cTn>
                                        <p:tgtEl>
                                          <p:spTgt spid="3077"/>
                                        </p:tgtEl>
                                        <p:attrNameLst>
                                          <p:attrName>style.visibility</p:attrName>
                                        </p:attrNameLst>
                                      </p:cBhvr>
                                      <p:to>
                                        <p:strVal val="visible"/>
                                      </p:to>
                                    </p:set>
                                    <p:anim calcmode="lin" valueType="num">
                                      <p:cBhvr>
                                        <p:cTn id="328" dur="1000" fill="hold"/>
                                        <p:tgtEl>
                                          <p:spTgt spid="3077"/>
                                        </p:tgtEl>
                                        <p:attrNameLst>
                                          <p:attrName>ppt_w</p:attrName>
                                        </p:attrNameLst>
                                      </p:cBhvr>
                                      <p:tavLst>
                                        <p:tav tm="0">
                                          <p:val>
                                            <p:fltVal val="0"/>
                                          </p:val>
                                        </p:tav>
                                        <p:tav tm="100000">
                                          <p:val>
                                            <p:strVal val="#ppt_w"/>
                                          </p:val>
                                        </p:tav>
                                      </p:tavLst>
                                    </p:anim>
                                    <p:anim calcmode="lin" valueType="num">
                                      <p:cBhvr>
                                        <p:cTn id="329" dur="1000" fill="hold"/>
                                        <p:tgtEl>
                                          <p:spTgt spid="3077"/>
                                        </p:tgtEl>
                                        <p:attrNameLst>
                                          <p:attrName>ppt_h</p:attrName>
                                        </p:attrNameLst>
                                      </p:cBhvr>
                                      <p:tavLst>
                                        <p:tav tm="0">
                                          <p:val>
                                            <p:fltVal val="0"/>
                                          </p:val>
                                        </p:tav>
                                        <p:tav tm="100000">
                                          <p:val>
                                            <p:strVal val="#ppt_h"/>
                                          </p:val>
                                        </p:tav>
                                      </p:tavLst>
                                    </p:anim>
                                  </p:childTnLst>
                                </p:cTn>
                              </p:par>
                              <p:par>
                                <p:cTn id="330" presetID="42" presetClass="path" presetSubtype="0" accel="50000" decel="50000" fill="hold" grpId="2" nodeType="withEffect">
                                  <p:stCondLst>
                                    <p:cond delay="0"/>
                                  </p:stCondLst>
                                  <p:childTnLst>
                                    <p:animMotion origin="layout" path="M 2.77778E-6 -4.07407E-6 L -0.16667 -0.42083 " pathEditMode="relative" rAng="0" ptsTypes="AA">
                                      <p:cBhvr>
                                        <p:cTn id="331" dur="1000" spd="-100000" fill="hold"/>
                                        <p:tgtEl>
                                          <p:spTgt spid="3077"/>
                                        </p:tgtEl>
                                        <p:attrNameLst>
                                          <p:attrName>ppt_x</p:attrName>
                                          <p:attrName>ppt_y</p:attrName>
                                        </p:attrNameLst>
                                      </p:cBhvr>
                                      <p:rCtr x="-8333" y="-21042"/>
                                    </p:animMotion>
                                  </p:childTnLst>
                                </p:cTn>
                              </p:par>
                              <p:par>
                                <p:cTn id="332" presetID="23" presetClass="entr" presetSubtype="16" fill="hold" grpId="0" nodeType="withEffect">
                                  <p:stCondLst>
                                    <p:cond delay="0"/>
                                  </p:stCondLst>
                                  <p:childTnLst>
                                    <p:set>
                                      <p:cBhvr>
                                        <p:cTn id="333" dur="1" fill="hold">
                                          <p:stCondLst>
                                            <p:cond delay="0"/>
                                          </p:stCondLst>
                                        </p:cTn>
                                        <p:tgtEl>
                                          <p:spTgt spid="3081"/>
                                        </p:tgtEl>
                                        <p:attrNameLst>
                                          <p:attrName>style.visibility</p:attrName>
                                        </p:attrNameLst>
                                      </p:cBhvr>
                                      <p:to>
                                        <p:strVal val="visible"/>
                                      </p:to>
                                    </p:set>
                                    <p:anim calcmode="lin" valueType="num">
                                      <p:cBhvr>
                                        <p:cTn id="334" dur="1000" fill="hold"/>
                                        <p:tgtEl>
                                          <p:spTgt spid="3081"/>
                                        </p:tgtEl>
                                        <p:attrNameLst>
                                          <p:attrName>ppt_w</p:attrName>
                                        </p:attrNameLst>
                                      </p:cBhvr>
                                      <p:tavLst>
                                        <p:tav tm="0">
                                          <p:val>
                                            <p:fltVal val="0"/>
                                          </p:val>
                                        </p:tav>
                                        <p:tav tm="100000">
                                          <p:val>
                                            <p:strVal val="#ppt_w"/>
                                          </p:val>
                                        </p:tav>
                                      </p:tavLst>
                                    </p:anim>
                                    <p:anim calcmode="lin" valueType="num">
                                      <p:cBhvr>
                                        <p:cTn id="335" dur="1000" fill="hold"/>
                                        <p:tgtEl>
                                          <p:spTgt spid="3081"/>
                                        </p:tgtEl>
                                        <p:attrNameLst>
                                          <p:attrName>ppt_h</p:attrName>
                                        </p:attrNameLst>
                                      </p:cBhvr>
                                      <p:tavLst>
                                        <p:tav tm="0">
                                          <p:val>
                                            <p:fltVal val="0"/>
                                          </p:val>
                                        </p:tav>
                                        <p:tav tm="100000">
                                          <p:val>
                                            <p:strVal val="#ppt_h"/>
                                          </p:val>
                                        </p:tav>
                                      </p:tavLst>
                                    </p:anim>
                                  </p:childTnLst>
                                </p:cTn>
                              </p:par>
                              <p:par>
                                <p:cTn id="336" presetID="42" presetClass="path" presetSubtype="0" accel="50000" decel="50000" fill="hold" grpId="2" nodeType="withEffect">
                                  <p:stCondLst>
                                    <p:cond delay="0"/>
                                  </p:stCondLst>
                                  <p:childTnLst>
                                    <p:animMotion origin="layout" path="M -3.88889E-6 2.22222E-6 L -0.00329 -0.18125 " pathEditMode="relative" rAng="0" ptsTypes="AA">
                                      <p:cBhvr>
                                        <p:cTn id="337" dur="1000" spd="-100000" fill="hold"/>
                                        <p:tgtEl>
                                          <p:spTgt spid="3081"/>
                                        </p:tgtEl>
                                        <p:attrNameLst>
                                          <p:attrName>ppt_x</p:attrName>
                                          <p:attrName>ppt_y</p:attrName>
                                        </p:attrNameLst>
                                      </p:cBhvr>
                                      <p:rCtr x="-174" y="-9074"/>
                                    </p:animMotion>
                                  </p:childTnLst>
                                </p:cTn>
                              </p:par>
                              <p:par>
                                <p:cTn id="338" presetID="23" presetClass="entr" presetSubtype="16" fill="hold" grpId="0" nodeType="withEffect">
                                  <p:stCondLst>
                                    <p:cond delay="0"/>
                                  </p:stCondLst>
                                  <p:childTnLst>
                                    <p:set>
                                      <p:cBhvr>
                                        <p:cTn id="339" dur="1" fill="hold">
                                          <p:stCondLst>
                                            <p:cond delay="0"/>
                                          </p:stCondLst>
                                        </p:cTn>
                                        <p:tgtEl>
                                          <p:spTgt spid="3080"/>
                                        </p:tgtEl>
                                        <p:attrNameLst>
                                          <p:attrName>style.visibility</p:attrName>
                                        </p:attrNameLst>
                                      </p:cBhvr>
                                      <p:to>
                                        <p:strVal val="visible"/>
                                      </p:to>
                                    </p:set>
                                    <p:anim calcmode="lin" valueType="num">
                                      <p:cBhvr>
                                        <p:cTn id="340" dur="1000" fill="hold"/>
                                        <p:tgtEl>
                                          <p:spTgt spid="3080"/>
                                        </p:tgtEl>
                                        <p:attrNameLst>
                                          <p:attrName>ppt_w</p:attrName>
                                        </p:attrNameLst>
                                      </p:cBhvr>
                                      <p:tavLst>
                                        <p:tav tm="0">
                                          <p:val>
                                            <p:fltVal val="0"/>
                                          </p:val>
                                        </p:tav>
                                        <p:tav tm="100000">
                                          <p:val>
                                            <p:strVal val="#ppt_w"/>
                                          </p:val>
                                        </p:tav>
                                      </p:tavLst>
                                    </p:anim>
                                    <p:anim calcmode="lin" valueType="num">
                                      <p:cBhvr>
                                        <p:cTn id="341" dur="1000" fill="hold"/>
                                        <p:tgtEl>
                                          <p:spTgt spid="3080"/>
                                        </p:tgtEl>
                                        <p:attrNameLst>
                                          <p:attrName>ppt_h</p:attrName>
                                        </p:attrNameLst>
                                      </p:cBhvr>
                                      <p:tavLst>
                                        <p:tav tm="0">
                                          <p:val>
                                            <p:fltVal val="0"/>
                                          </p:val>
                                        </p:tav>
                                        <p:tav tm="100000">
                                          <p:val>
                                            <p:strVal val="#ppt_h"/>
                                          </p:val>
                                        </p:tav>
                                      </p:tavLst>
                                    </p:anim>
                                  </p:childTnLst>
                                </p:cTn>
                              </p:par>
                              <p:par>
                                <p:cTn id="342" presetID="42" presetClass="path" presetSubtype="0" accel="50000" decel="50000" fill="hold" grpId="2" nodeType="withEffect">
                                  <p:stCondLst>
                                    <p:cond delay="0"/>
                                  </p:stCondLst>
                                  <p:childTnLst>
                                    <p:animMotion origin="layout" path="M 1.94444E-6 3.7037E-6 L 0.27535 -0.33403 " pathEditMode="relative" rAng="0" ptsTypes="AA">
                                      <p:cBhvr>
                                        <p:cTn id="343" dur="1000" spd="-100000" fill="hold"/>
                                        <p:tgtEl>
                                          <p:spTgt spid="3080"/>
                                        </p:tgtEl>
                                        <p:attrNameLst>
                                          <p:attrName>ppt_x</p:attrName>
                                          <p:attrName>ppt_y</p:attrName>
                                        </p:attrNameLst>
                                      </p:cBhvr>
                                      <p:rCtr x="13767" y="-16713"/>
                                    </p:animMotion>
                                  </p:childTnLst>
                                </p:cTn>
                              </p:par>
                              <p:par>
                                <p:cTn id="344" presetID="23" presetClass="entr" presetSubtype="16" fill="hold" grpId="0" nodeType="withEffect">
                                  <p:stCondLst>
                                    <p:cond delay="0"/>
                                  </p:stCondLst>
                                  <p:childTnLst>
                                    <p:set>
                                      <p:cBhvr>
                                        <p:cTn id="345" dur="1" fill="hold">
                                          <p:stCondLst>
                                            <p:cond delay="0"/>
                                          </p:stCondLst>
                                        </p:cTn>
                                        <p:tgtEl>
                                          <p:spTgt spid="3082"/>
                                        </p:tgtEl>
                                        <p:attrNameLst>
                                          <p:attrName>style.visibility</p:attrName>
                                        </p:attrNameLst>
                                      </p:cBhvr>
                                      <p:to>
                                        <p:strVal val="visible"/>
                                      </p:to>
                                    </p:set>
                                    <p:anim calcmode="lin" valueType="num">
                                      <p:cBhvr>
                                        <p:cTn id="346" dur="1000" fill="hold"/>
                                        <p:tgtEl>
                                          <p:spTgt spid="3082"/>
                                        </p:tgtEl>
                                        <p:attrNameLst>
                                          <p:attrName>ppt_w</p:attrName>
                                        </p:attrNameLst>
                                      </p:cBhvr>
                                      <p:tavLst>
                                        <p:tav tm="0">
                                          <p:val>
                                            <p:fltVal val="0"/>
                                          </p:val>
                                        </p:tav>
                                        <p:tav tm="100000">
                                          <p:val>
                                            <p:strVal val="#ppt_w"/>
                                          </p:val>
                                        </p:tav>
                                      </p:tavLst>
                                    </p:anim>
                                    <p:anim calcmode="lin" valueType="num">
                                      <p:cBhvr>
                                        <p:cTn id="347" dur="1000" fill="hold"/>
                                        <p:tgtEl>
                                          <p:spTgt spid="3082"/>
                                        </p:tgtEl>
                                        <p:attrNameLst>
                                          <p:attrName>ppt_h</p:attrName>
                                        </p:attrNameLst>
                                      </p:cBhvr>
                                      <p:tavLst>
                                        <p:tav tm="0">
                                          <p:val>
                                            <p:fltVal val="0"/>
                                          </p:val>
                                        </p:tav>
                                        <p:tav tm="100000">
                                          <p:val>
                                            <p:strVal val="#ppt_h"/>
                                          </p:val>
                                        </p:tav>
                                      </p:tavLst>
                                    </p:anim>
                                  </p:childTnLst>
                                </p:cTn>
                              </p:par>
                              <p:par>
                                <p:cTn id="348" presetID="42" presetClass="path" presetSubtype="0" accel="50000" decel="50000" fill="hold" grpId="2" nodeType="withEffect">
                                  <p:stCondLst>
                                    <p:cond delay="0"/>
                                  </p:stCondLst>
                                  <p:childTnLst>
                                    <p:animMotion origin="layout" path="M -4.16667E-6 2.59259E-6 L 0.27136 0.0662 " pathEditMode="relative" rAng="0" ptsTypes="AA">
                                      <p:cBhvr>
                                        <p:cTn id="349" dur="1000" spd="-100000" fill="hold"/>
                                        <p:tgtEl>
                                          <p:spTgt spid="3082"/>
                                        </p:tgtEl>
                                        <p:attrNameLst>
                                          <p:attrName>ppt_x</p:attrName>
                                          <p:attrName>ppt_y</p:attrName>
                                        </p:attrNameLst>
                                      </p:cBhvr>
                                      <p:rCtr x="13559" y="3310"/>
                                    </p:animMotion>
                                  </p:childTnLst>
                                </p:cTn>
                              </p:par>
                            </p:childTnLst>
                          </p:cTn>
                        </p:par>
                      </p:childTnLst>
                    </p:cTn>
                  </p:par>
                  <p:par>
                    <p:cTn id="350" fill="hold">
                      <p:stCondLst>
                        <p:cond delay="indefinite"/>
                      </p:stCondLst>
                      <p:childTnLst>
                        <p:par>
                          <p:cTn id="351" fill="hold">
                            <p:stCondLst>
                              <p:cond delay="0"/>
                            </p:stCondLst>
                            <p:childTnLst>
                              <p:par>
                                <p:cTn id="352" presetID="42" presetClass="path" presetSubtype="0" accel="50000" decel="50000" fill="hold" grpId="3" nodeType="clickEffect">
                                  <p:stCondLst>
                                    <p:cond delay="0"/>
                                  </p:stCondLst>
                                  <p:childTnLst>
                                    <p:animMotion origin="layout" path="M 3.61111E-6 1.48148E-6 L 0.40277 0.57847 " pathEditMode="relative" rAng="0" ptsTypes="AA">
                                      <p:cBhvr>
                                        <p:cTn id="353" dur="1500" fill="hold"/>
                                        <p:tgtEl>
                                          <p:spTgt spid="3075"/>
                                        </p:tgtEl>
                                        <p:attrNameLst>
                                          <p:attrName>ppt_x</p:attrName>
                                          <p:attrName>ppt_y</p:attrName>
                                        </p:attrNameLst>
                                      </p:cBhvr>
                                      <p:rCtr x="20139" y="28912"/>
                                    </p:animMotion>
                                  </p:childTnLst>
                                </p:cTn>
                              </p:par>
                              <p:par>
                                <p:cTn id="354" presetID="42" presetClass="path" presetSubtype="0" accel="50000" decel="50000" fill="hold" grpId="3" nodeType="withEffect">
                                  <p:stCondLst>
                                    <p:cond delay="0"/>
                                  </p:stCondLst>
                                  <p:childTnLst>
                                    <p:animMotion origin="layout" path="M -1.11111E-6 -1.48148E-6 L 0.03472 0.41528 " pathEditMode="relative" rAng="0" ptsTypes="AA">
                                      <p:cBhvr>
                                        <p:cTn id="355" dur="1500" fill="hold"/>
                                        <p:tgtEl>
                                          <p:spTgt spid="3079"/>
                                        </p:tgtEl>
                                        <p:attrNameLst>
                                          <p:attrName>ppt_x</p:attrName>
                                          <p:attrName>ppt_y</p:attrName>
                                        </p:attrNameLst>
                                      </p:cBhvr>
                                      <p:rCtr x="1736" y="20764"/>
                                    </p:animMotion>
                                  </p:childTnLst>
                                </p:cTn>
                              </p:par>
                              <p:par>
                                <p:cTn id="356" presetID="42" presetClass="path" presetSubtype="0" accel="50000" decel="50000" fill="hold" grpId="3" nodeType="withEffect">
                                  <p:stCondLst>
                                    <p:cond delay="0"/>
                                  </p:stCondLst>
                                  <p:childTnLst>
                                    <p:animMotion origin="layout" path="M 5.55556E-7 -2.96296E-6 L -0.26476 0.22593 " pathEditMode="relative" rAng="0" ptsTypes="AA">
                                      <p:cBhvr>
                                        <p:cTn id="357" dur="1500" fill="hold"/>
                                        <p:tgtEl>
                                          <p:spTgt spid="3076"/>
                                        </p:tgtEl>
                                        <p:attrNameLst>
                                          <p:attrName>ppt_x</p:attrName>
                                          <p:attrName>ppt_y</p:attrName>
                                        </p:attrNameLst>
                                      </p:cBhvr>
                                      <p:rCtr x="-13247" y="11296"/>
                                    </p:animMotion>
                                  </p:childTnLst>
                                </p:cTn>
                              </p:par>
                              <p:par>
                                <p:cTn id="358" presetID="42" presetClass="path" presetSubtype="0" accel="50000" decel="50000" fill="hold" grpId="3" nodeType="withEffect">
                                  <p:stCondLst>
                                    <p:cond delay="0"/>
                                  </p:stCondLst>
                                  <p:childTnLst>
                                    <p:animMotion origin="layout" path="M 1.66667E-6 0 L -0.2533 0.0956 " pathEditMode="relative" rAng="0" ptsTypes="AA">
                                      <p:cBhvr>
                                        <p:cTn id="359" dur="1500" fill="hold"/>
                                        <p:tgtEl>
                                          <p:spTgt spid="3083"/>
                                        </p:tgtEl>
                                        <p:attrNameLst>
                                          <p:attrName>ppt_x</p:attrName>
                                          <p:attrName>ppt_y</p:attrName>
                                        </p:attrNameLst>
                                      </p:cBhvr>
                                      <p:rCtr x="-12674" y="4769"/>
                                    </p:animMotion>
                                  </p:childTnLst>
                                </p:cTn>
                              </p:par>
                              <p:par>
                                <p:cTn id="360" presetID="42" presetClass="path" presetSubtype="0" accel="50000" decel="50000" fill="hold" grpId="3" nodeType="withEffect">
                                  <p:stCondLst>
                                    <p:cond delay="0"/>
                                  </p:stCondLst>
                                  <p:childTnLst>
                                    <p:animMotion origin="layout" path="M -1.94444E-6 -1.85185E-6 L -0.0743 -0.06111 " pathEditMode="relative" rAng="0" ptsTypes="AA">
                                      <p:cBhvr>
                                        <p:cTn id="361" dur="1500" fill="hold"/>
                                        <p:tgtEl>
                                          <p:spTgt spid="3078"/>
                                        </p:tgtEl>
                                        <p:attrNameLst>
                                          <p:attrName>ppt_x</p:attrName>
                                          <p:attrName>ppt_y</p:attrName>
                                        </p:attrNameLst>
                                      </p:cBhvr>
                                      <p:rCtr x="-3715" y="-3056"/>
                                    </p:animMotion>
                                  </p:childTnLst>
                                </p:cTn>
                              </p:par>
                              <p:par>
                                <p:cTn id="362" presetID="42" presetClass="path" presetSubtype="0" accel="50000" decel="50000" fill="hold" grpId="3" nodeType="withEffect">
                                  <p:stCondLst>
                                    <p:cond delay="0"/>
                                  </p:stCondLst>
                                  <p:childTnLst>
                                    <p:animMotion origin="layout" path="M 2.77778E-6 -4.07407E-6 L -0.16007 -0.33379 " pathEditMode="relative" rAng="0" ptsTypes="AA">
                                      <p:cBhvr>
                                        <p:cTn id="363" dur="1500" fill="hold"/>
                                        <p:tgtEl>
                                          <p:spTgt spid="3077"/>
                                        </p:tgtEl>
                                        <p:attrNameLst>
                                          <p:attrName>ppt_x</p:attrName>
                                          <p:attrName>ppt_y</p:attrName>
                                        </p:attrNameLst>
                                      </p:cBhvr>
                                      <p:rCtr x="-8003" y="-16690"/>
                                    </p:animMotion>
                                  </p:childTnLst>
                                </p:cTn>
                              </p:par>
                              <p:par>
                                <p:cTn id="364" presetID="42" presetClass="path" presetSubtype="0" accel="50000" decel="50000" fill="hold" grpId="3" nodeType="withEffect">
                                  <p:stCondLst>
                                    <p:cond delay="0"/>
                                  </p:stCondLst>
                                  <p:childTnLst>
                                    <p:animMotion origin="layout" path="M -3.88889E-6 2.22222E-6 L 0.00434 0.20069 " pathEditMode="relative" rAng="0" ptsTypes="AA">
                                      <p:cBhvr>
                                        <p:cTn id="365" dur="1500" fill="hold"/>
                                        <p:tgtEl>
                                          <p:spTgt spid="3081"/>
                                        </p:tgtEl>
                                        <p:attrNameLst>
                                          <p:attrName>ppt_x</p:attrName>
                                          <p:attrName>ppt_y</p:attrName>
                                        </p:attrNameLst>
                                      </p:cBhvr>
                                      <p:rCtr x="208" y="10023"/>
                                    </p:animMotion>
                                  </p:childTnLst>
                                </p:cTn>
                              </p:par>
                              <p:par>
                                <p:cTn id="366" presetID="42" presetClass="path" presetSubtype="0" accel="50000" decel="50000" fill="hold" grpId="3" nodeType="withEffect">
                                  <p:stCondLst>
                                    <p:cond delay="0"/>
                                  </p:stCondLst>
                                  <p:childTnLst>
                                    <p:animMotion origin="layout" path="M 1.94444E-6 3.7037E-6 L 0.06007 -0.29954 " pathEditMode="relative" rAng="0" ptsTypes="AA">
                                      <p:cBhvr>
                                        <p:cTn id="367" dur="1500" fill="hold"/>
                                        <p:tgtEl>
                                          <p:spTgt spid="3080"/>
                                        </p:tgtEl>
                                        <p:attrNameLst>
                                          <p:attrName>ppt_x</p:attrName>
                                          <p:attrName>ppt_y</p:attrName>
                                        </p:attrNameLst>
                                      </p:cBhvr>
                                      <p:rCtr x="3003" y="-14977"/>
                                    </p:animMotion>
                                  </p:childTnLst>
                                </p:cTn>
                              </p:par>
                              <p:par>
                                <p:cTn id="368" presetID="42" presetClass="path" presetSubtype="0" accel="50000" decel="50000" fill="hold" grpId="3" nodeType="withEffect">
                                  <p:stCondLst>
                                    <p:cond delay="0"/>
                                  </p:stCondLst>
                                  <p:childTnLst>
                                    <p:animMotion origin="layout" path="M -4.16667E-6 2.59259E-6 L 0.28073 -0.14977 " pathEditMode="relative" rAng="0" ptsTypes="AA">
                                      <p:cBhvr>
                                        <p:cTn id="369" dur="1500" fill="hold"/>
                                        <p:tgtEl>
                                          <p:spTgt spid="3082"/>
                                        </p:tgtEl>
                                        <p:attrNameLst>
                                          <p:attrName>ppt_x</p:attrName>
                                          <p:attrName>ppt_y</p:attrName>
                                        </p:attrNameLst>
                                      </p:cBhvr>
                                      <p:rCtr x="14028" y="-7500"/>
                                    </p:animMotion>
                                  </p:childTnLst>
                                </p:cTn>
                              </p:par>
                              <p:par>
                                <p:cTn id="370" presetID="23" presetClass="exit" presetSubtype="32" fill="hold" grpId="3" nodeType="withEffect">
                                  <p:stCondLst>
                                    <p:cond delay="0"/>
                                  </p:stCondLst>
                                  <p:childTnLst>
                                    <p:anim calcmode="lin" valueType="num">
                                      <p:cBhvr>
                                        <p:cTn id="371" dur="750"/>
                                        <p:tgtEl>
                                          <p:spTgt spid="20"/>
                                        </p:tgtEl>
                                        <p:attrNameLst>
                                          <p:attrName>ppt_w</p:attrName>
                                        </p:attrNameLst>
                                      </p:cBhvr>
                                      <p:tavLst>
                                        <p:tav tm="0">
                                          <p:val>
                                            <p:strVal val="ppt_w"/>
                                          </p:val>
                                        </p:tav>
                                        <p:tav tm="100000">
                                          <p:val>
                                            <p:fltVal val="0"/>
                                          </p:val>
                                        </p:tav>
                                      </p:tavLst>
                                    </p:anim>
                                    <p:anim calcmode="lin" valueType="num">
                                      <p:cBhvr>
                                        <p:cTn id="372" dur="750"/>
                                        <p:tgtEl>
                                          <p:spTgt spid="20"/>
                                        </p:tgtEl>
                                        <p:attrNameLst>
                                          <p:attrName>ppt_h</p:attrName>
                                        </p:attrNameLst>
                                      </p:cBhvr>
                                      <p:tavLst>
                                        <p:tav tm="0">
                                          <p:val>
                                            <p:strVal val="ppt_h"/>
                                          </p:val>
                                        </p:tav>
                                        <p:tav tm="100000">
                                          <p:val>
                                            <p:fltVal val="0"/>
                                          </p:val>
                                        </p:tav>
                                      </p:tavLst>
                                    </p:anim>
                                    <p:set>
                                      <p:cBhvr>
                                        <p:cTn id="373" dur="1" fill="hold">
                                          <p:stCondLst>
                                            <p:cond delay="749"/>
                                          </p:stCondLst>
                                        </p:cTn>
                                        <p:tgtEl>
                                          <p:spTgt spid="20"/>
                                        </p:tgtEl>
                                        <p:attrNameLst>
                                          <p:attrName>style.visibility</p:attrName>
                                        </p:attrNameLst>
                                      </p:cBhvr>
                                      <p:to>
                                        <p:strVal val="hidden"/>
                                      </p:to>
                                    </p:set>
                                  </p:childTnLst>
                                </p:cTn>
                              </p:par>
                              <p:par>
                                <p:cTn id="374" presetID="42" presetClass="path" presetSubtype="0" accel="50000" decel="50000" fill="hold" grpId="4" nodeType="withEffect">
                                  <p:stCondLst>
                                    <p:cond delay="0"/>
                                  </p:stCondLst>
                                  <p:childTnLst>
                                    <p:animMotion origin="layout" path="M 0.29496 -0.23866 L 0.30364 -0.18889 " pathEditMode="relative" rAng="0" ptsTypes="AA">
                                      <p:cBhvr>
                                        <p:cTn id="375" dur="750" fill="hold"/>
                                        <p:tgtEl>
                                          <p:spTgt spid="20"/>
                                        </p:tgtEl>
                                        <p:attrNameLst>
                                          <p:attrName>ppt_x</p:attrName>
                                          <p:attrName>ppt_y</p:attrName>
                                        </p:attrNameLst>
                                      </p:cBhvr>
                                      <p:rCtr x="434" y="2477"/>
                                    </p:animMotion>
                                  </p:childTnLst>
                                </p:cTn>
                              </p:par>
                            </p:childTnLst>
                          </p:cTn>
                        </p:par>
                        <p:par>
                          <p:cTn id="376" fill="hold">
                            <p:stCondLst>
                              <p:cond delay="1500"/>
                            </p:stCondLst>
                            <p:childTnLst>
                              <p:par>
                                <p:cTn id="377" presetID="10" presetClass="entr" presetSubtype="0" fill="hold" nodeType="afterEffect">
                                  <p:stCondLst>
                                    <p:cond delay="0"/>
                                  </p:stCondLst>
                                  <p:childTnLst>
                                    <p:set>
                                      <p:cBhvr>
                                        <p:cTn id="378" dur="1" fill="hold">
                                          <p:stCondLst>
                                            <p:cond delay="0"/>
                                          </p:stCondLst>
                                        </p:cTn>
                                        <p:tgtEl>
                                          <p:spTgt spid="3094"/>
                                        </p:tgtEl>
                                        <p:attrNameLst>
                                          <p:attrName>style.visibility</p:attrName>
                                        </p:attrNameLst>
                                      </p:cBhvr>
                                      <p:to>
                                        <p:strVal val="visible"/>
                                      </p:to>
                                    </p:set>
                                    <p:animEffect transition="in" filter="fade">
                                      <p:cBhvr>
                                        <p:cTn id="379" dur="250"/>
                                        <p:tgtEl>
                                          <p:spTgt spid="3094"/>
                                        </p:tgtEl>
                                      </p:cBhvr>
                                    </p:animEffect>
                                  </p:childTnLst>
                                </p:cTn>
                              </p:par>
                              <p:par>
                                <p:cTn id="380" presetID="10" presetClass="exit" presetSubtype="0" fill="hold" grpId="4" nodeType="withEffect">
                                  <p:stCondLst>
                                    <p:cond delay="0"/>
                                  </p:stCondLst>
                                  <p:childTnLst>
                                    <p:animEffect transition="out" filter="fade">
                                      <p:cBhvr>
                                        <p:cTn id="381" dur="500"/>
                                        <p:tgtEl>
                                          <p:spTgt spid="3075"/>
                                        </p:tgtEl>
                                      </p:cBhvr>
                                    </p:animEffect>
                                    <p:set>
                                      <p:cBhvr>
                                        <p:cTn id="382" dur="1" fill="hold">
                                          <p:stCondLst>
                                            <p:cond delay="499"/>
                                          </p:stCondLst>
                                        </p:cTn>
                                        <p:tgtEl>
                                          <p:spTgt spid="3075"/>
                                        </p:tgtEl>
                                        <p:attrNameLst>
                                          <p:attrName>style.visibility</p:attrName>
                                        </p:attrNameLst>
                                      </p:cBhvr>
                                      <p:to>
                                        <p:strVal val="hidden"/>
                                      </p:to>
                                    </p:set>
                                  </p:childTnLst>
                                </p:cTn>
                              </p:par>
                              <p:par>
                                <p:cTn id="383" presetID="10" presetClass="exit" presetSubtype="0" fill="hold" grpId="4" nodeType="withEffect">
                                  <p:stCondLst>
                                    <p:cond delay="0"/>
                                  </p:stCondLst>
                                  <p:childTnLst>
                                    <p:animEffect transition="out" filter="fade">
                                      <p:cBhvr>
                                        <p:cTn id="384" dur="500"/>
                                        <p:tgtEl>
                                          <p:spTgt spid="3079"/>
                                        </p:tgtEl>
                                      </p:cBhvr>
                                    </p:animEffect>
                                    <p:set>
                                      <p:cBhvr>
                                        <p:cTn id="385" dur="1" fill="hold">
                                          <p:stCondLst>
                                            <p:cond delay="499"/>
                                          </p:stCondLst>
                                        </p:cTn>
                                        <p:tgtEl>
                                          <p:spTgt spid="3079"/>
                                        </p:tgtEl>
                                        <p:attrNameLst>
                                          <p:attrName>style.visibility</p:attrName>
                                        </p:attrNameLst>
                                      </p:cBhvr>
                                      <p:to>
                                        <p:strVal val="hidden"/>
                                      </p:to>
                                    </p:set>
                                  </p:childTnLst>
                                </p:cTn>
                              </p:par>
                              <p:par>
                                <p:cTn id="386" presetID="10" presetClass="exit" presetSubtype="0" fill="hold" grpId="4" nodeType="withEffect">
                                  <p:stCondLst>
                                    <p:cond delay="0"/>
                                  </p:stCondLst>
                                  <p:childTnLst>
                                    <p:animEffect transition="out" filter="fade">
                                      <p:cBhvr>
                                        <p:cTn id="387" dur="500"/>
                                        <p:tgtEl>
                                          <p:spTgt spid="3076"/>
                                        </p:tgtEl>
                                      </p:cBhvr>
                                    </p:animEffect>
                                    <p:set>
                                      <p:cBhvr>
                                        <p:cTn id="388" dur="1" fill="hold">
                                          <p:stCondLst>
                                            <p:cond delay="499"/>
                                          </p:stCondLst>
                                        </p:cTn>
                                        <p:tgtEl>
                                          <p:spTgt spid="3076"/>
                                        </p:tgtEl>
                                        <p:attrNameLst>
                                          <p:attrName>style.visibility</p:attrName>
                                        </p:attrNameLst>
                                      </p:cBhvr>
                                      <p:to>
                                        <p:strVal val="hidden"/>
                                      </p:to>
                                    </p:set>
                                  </p:childTnLst>
                                </p:cTn>
                              </p:par>
                              <p:par>
                                <p:cTn id="389" presetID="10" presetClass="exit" presetSubtype="0" fill="hold" grpId="4" nodeType="withEffect">
                                  <p:stCondLst>
                                    <p:cond delay="0"/>
                                  </p:stCondLst>
                                  <p:childTnLst>
                                    <p:animEffect transition="out" filter="fade">
                                      <p:cBhvr>
                                        <p:cTn id="390" dur="500"/>
                                        <p:tgtEl>
                                          <p:spTgt spid="3083"/>
                                        </p:tgtEl>
                                      </p:cBhvr>
                                    </p:animEffect>
                                    <p:set>
                                      <p:cBhvr>
                                        <p:cTn id="391" dur="1" fill="hold">
                                          <p:stCondLst>
                                            <p:cond delay="499"/>
                                          </p:stCondLst>
                                        </p:cTn>
                                        <p:tgtEl>
                                          <p:spTgt spid="3083"/>
                                        </p:tgtEl>
                                        <p:attrNameLst>
                                          <p:attrName>style.visibility</p:attrName>
                                        </p:attrNameLst>
                                      </p:cBhvr>
                                      <p:to>
                                        <p:strVal val="hidden"/>
                                      </p:to>
                                    </p:set>
                                  </p:childTnLst>
                                </p:cTn>
                              </p:par>
                              <p:par>
                                <p:cTn id="392" presetID="10" presetClass="exit" presetSubtype="0" fill="hold" grpId="4" nodeType="withEffect">
                                  <p:stCondLst>
                                    <p:cond delay="0"/>
                                  </p:stCondLst>
                                  <p:childTnLst>
                                    <p:animEffect transition="out" filter="fade">
                                      <p:cBhvr>
                                        <p:cTn id="393" dur="500"/>
                                        <p:tgtEl>
                                          <p:spTgt spid="3078"/>
                                        </p:tgtEl>
                                      </p:cBhvr>
                                    </p:animEffect>
                                    <p:set>
                                      <p:cBhvr>
                                        <p:cTn id="394" dur="1" fill="hold">
                                          <p:stCondLst>
                                            <p:cond delay="499"/>
                                          </p:stCondLst>
                                        </p:cTn>
                                        <p:tgtEl>
                                          <p:spTgt spid="3078"/>
                                        </p:tgtEl>
                                        <p:attrNameLst>
                                          <p:attrName>style.visibility</p:attrName>
                                        </p:attrNameLst>
                                      </p:cBhvr>
                                      <p:to>
                                        <p:strVal val="hidden"/>
                                      </p:to>
                                    </p:set>
                                  </p:childTnLst>
                                </p:cTn>
                              </p:par>
                              <p:par>
                                <p:cTn id="395" presetID="10" presetClass="exit" presetSubtype="0" fill="hold" grpId="4" nodeType="withEffect">
                                  <p:stCondLst>
                                    <p:cond delay="0"/>
                                  </p:stCondLst>
                                  <p:childTnLst>
                                    <p:animEffect transition="out" filter="fade">
                                      <p:cBhvr>
                                        <p:cTn id="396" dur="500"/>
                                        <p:tgtEl>
                                          <p:spTgt spid="3077"/>
                                        </p:tgtEl>
                                      </p:cBhvr>
                                    </p:animEffect>
                                    <p:set>
                                      <p:cBhvr>
                                        <p:cTn id="397" dur="1" fill="hold">
                                          <p:stCondLst>
                                            <p:cond delay="499"/>
                                          </p:stCondLst>
                                        </p:cTn>
                                        <p:tgtEl>
                                          <p:spTgt spid="3077"/>
                                        </p:tgtEl>
                                        <p:attrNameLst>
                                          <p:attrName>style.visibility</p:attrName>
                                        </p:attrNameLst>
                                      </p:cBhvr>
                                      <p:to>
                                        <p:strVal val="hidden"/>
                                      </p:to>
                                    </p:set>
                                  </p:childTnLst>
                                </p:cTn>
                              </p:par>
                              <p:par>
                                <p:cTn id="398" presetID="10" presetClass="exit" presetSubtype="0" fill="hold" grpId="4" nodeType="withEffect">
                                  <p:stCondLst>
                                    <p:cond delay="0"/>
                                  </p:stCondLst>
                                  <p:childTnLst>
                                    <p:animEffect transition="out" filter="fade">
                                      <p:cBhvr>
                                        <p:cTn id="399" dur="500"/>
                                        <p:tgtEl>
                                          <p:spTgt spid="3081"/>
                                        </p:tgtEl>
                                      </p:cBhvr>
                                    </p:animEffect>
                                    <p:set>
                                      <p:cBhvr>
                                        <p:cTn id="400" dur="1" fill="hold">
                                          <p:stCondLst>
                                            <p:cond delay="499"/>
                                          </p:stCondLst>
                                        </p:cTn>
                                        <p:tgtEl>
                                          <p:spTgt spid="3081"/>
                                        </p:tgtEl>
                                        <p:attrNameLst>
                                          <p:attrName>style.visibility</p:attrName>
                                        </p:attrNameLst>
                                      </p:cBhvr>
                                      <p:to>
                                        <p:strVal val="hidden"/>
                                      </p:to>
                                    </p:set>
                                  </p:childTnLst>
                                </p:cTn>
                              </p:par>
                              <p:par>
                                <p:cTn id="401" presetID="10" presetClass="exit" presetSubtype="0" fill="hold" grpId="4" nodeType="withEffect">
                                  <p:stCondLst>
                                    <p:cond delay="0"/>
                                  </p:stCondLst>
                                  <p:childTnLst>
                                    <p:animEffect transition="out" filter="fade">
                                      <p:cBhvr>
                                        <p:cTn id="402" dur="500"/>
                                        <p:tgtEl>
                                          <p:spTgt spid="3080"/>
                                        </p:tgtEl>
                                      </p:cBhvr>
                                    </p:animEffect>
                                    <p:set>
                                      <p:cBhvr>
                                        <p:cTn id="403" dur="1" fill="hold">
                                          <p:stCondLst>
                                            <p:cond delay="499"/>
                                          </p:stCondLst>
                                        </p:cTn>
                                        <p:tgtEl>
                                          <p:spTgt spid="3080"/>
                                        </p:tgtEl>
                                        <p:attrNameLst>
                                          <p:attrName>style.visibility</p:attrName>
                                        </p:attrNameLst>
                                      </p:cBhvr>
                                      <p:to>
                                        <p:strVal val="hidden"/>
                                      </p:to>
                                    </p:set>
                                  </p:childTnLst>
                                </p:cTn>
                              </p:par>
                              <p:par>
                                <p:cTn id="404" presetID="10" presetClass="exit" presetSubtype="0" fill="hold" grpId="4" nodeType="withEffect">
                                  <p:stCondLst>
                                    <p:cond delay="0"/>
                                  </p:stCondLst>
                                  <p:childTnLst>
                                    <p:animEffect transition="out" filter="fade">
                                      <p:cBhvr>
                                        <p:cTn id="405" dur="500"/>
                                        <p:tgtEl>
                                          <p:spTgt spid="3082"/>
                                        </p:tgtEl>
                                      </p:cBhvr>
                                    </p:animEffect>
                                    <p:set>
                                      <p:cBhvr>
                                        <p:cTn id="406" dur="1" fill="hold">
                                          <p:stCondLst>
                                            <p:cond delay="499"/>
                                          </p:stCondLst>
                                        </p:cTn>
                                        <p:tgtEl>
                                          <p:spTgt spid="3082"/>
                                        </p:tgtEl>
                                        <p:attrNameLst>
                                          <p:attrName>style.visibility</p:attrName>
                                        </p:attrNameLst>
                                      </p:cBhvr>
                                      <p:to>
                                        <p:strVal val="hidden"/>
                                      </p:to>
                                    </p:set>
                                  </p:childTnLst>
                                </p:cTn>
                              </p:par>
                            </p:childTnLst>
                          </p:cTn>
                        </p:par>
                      </p:childTnLst>
                    </p:cTn>
                  </p:par>
                  <p:par>
                    <p:cTn id="407" fill="hold">
                      <p:stCondLst>
                        <p:cond delay="indefinite"/>
                      </p:stCondLst>
                      <p:childTnLst>
                        <p:par>
                          <p:cTn id="408" fill="hold">
                            <p:stCondLst>
                              <p:cond delay="0"/>
                            </p:stCondLst>
                            <p:childTnLst>
                              <p:par>
                                <p:cTn id="409" presetID="35" presetClass="exit" presetSubtype="0" fill="hold" nodeType="clickEffect">
                                  <p:stCondLst>
                                    <p:cond delay="0"/>
                                  </p:stCondLst>
                                  <p:childTnLst>
                                    <p:animEffect transition="out" filter="fade">
                                      <p:cBhvr>
                                        <p:cTn id="410" dur="1750"/>
                                        <p:tgtEl>
                                          <p:spTgt spid="3094"/>
                                        </p:tgtEl>
                                      </p:cBhvr>
                                    </p:animEffect>
                                    <p:anim calcmode="lin" valueType="num">
                                      <p:cBhvr>
                                        <p:cTn id="411" dur="1750"/>
                                        <p:tgtEl>
                                          <p:spTgt spid="3094"/>
                                        </p:tgtEl>
                                        <p:attrNameLst>
                                          <p:attrName>style.rotation</p:attrName>
                                        </p:attrNameLst>
                                      </p:cBhvr>
                                      <p:tavLst>
                                        <p:tav tm="0">
                                          <p:val>
                                            <p:fltVal val="0"/>
                                          </p:val>
                                        </p:tav>
                                        <p:tav tm="100000">
                                          <p:val>
                                            <p:fltVal val="720"/>
                                          </p:val>
                                        </p:tav>
                                      </p:tavLst>
                                    </p:anim>
                                    <p:anim calcmode="lin" valueType="num">
                                      <p:cBhvr>
                                        <p:cTn id="412" dur="1750"/>
                                        <p:tgtEl>
                                          <p:spTgt spid="3094"/>
                                        </p:tgtEl>
                                        <p:attrNameLst>
                                          <p:attrName>ppt_h</p:attrName>
                                        </p:attrNameLst>
                                      </p:cBhvr>
                                      <p:tavLst>
                                        <p:tav tm="0">
                                          <p:val>
                                            <p:strVal val="ppt_h"/>
                                          </p:val>
                                        </p:tav>
                                        <p:tav tm="100000">
                                          <p:val>
                                            <p:fltVal val="0"/>
                                          </p:val>
                                        </p:tav>
                                      </p:tavLst>
                                    </p:anim>
                                    <p:anim calcmode="lin" valueType="num">
                                      <p:cBhvr>
                                        <p:cTn id="413" dur="1750"/>
                                        <p:tgtEl>
                                          <p:spTgt spid="3094"/>
                                        </p:tgtEl>
                                        <p:attrNameLst>
                                          <p:attrName>ppt_w</p:attrName>
                                        </p:attrNameLst>
                                      </p:cBhvr>
                                      <p:tavLst>
                                        <p:tav tm="0">
                                          <p:val>
                                            <p:strVal val="ppt_w"/>
                                          </p:val>
                                        </p:tav>
                                        <p:tav tm="100000">
                                          <p:val>
                                            <p:fltVal val="0"/>
                                          </p:val>
                                        </p:tav>
                                      </p:tavLst>
                                    </p:anim>
                                    <p:set>
                                      <p:cBhvr>
                                        <p:cTn id="414" dur="1" fill="hold">
                                          <p:stCondLst>
                                            <p:cond delay="1749"/>
                                          </p:stCondLst>
                                        </p:cTn>
                                        <p:tgtEl>
                                          <p:spTgt spid="3094"/>
                                        </p:tgtEl>
                                        <p:attrNameLst>
                                          <p:attrName>style.visibility</p:attrName>
                                        </p:attrNameLst>
                                      </p:cBhvr>
                                      <p:to>
                                        <p:strVal val="hidden"/>
                                      </p:to>
                                    </p:set>
                                  </p:childTnLst>
                                </p:cTn>
                              </p:par>
                              <p:par>
                                <p:cTn id="415" presetID="42" presetClass="path" presetSubtype="0" accel="50000" decel="50000" fill="hold" nodeType="withEffect">
                                  <p:stCondLst>
                                    <p:cond delay="0"/>
                                  </p:stCondLst>
                                  <p:childTnLst>
                                    <p:animMotion origin="layout" path="M 1.38889E-6 -4.81481E-6 L 0.00555 -0.04027 " pathEditMode="relative" rAng="0" ptsTypes="AA">
                                      <p:cBhvr>
                                        <p:cTn id="416" dur="1750" fill="hold"/>
                                        <p:tgtEl>
                                          <p:spTgt spid="3094"/>
                                        </p:tgtEl>
                                        <p:attrNameLst>
                                          <p:attrName>ppt_x</p:attrName>
                                          <p:attrName>ppt_y</p:attrName>
                                        </p:attrNameLst>
                                      </p:cBhvr>
                                      <p:rCtr x="278"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23" grpId="0"/>
      <p:bldP spid="23" grpId="1"/>
      <p:bldP spid="23" grpId="2"/>
      <p:bldP spid="2" grpId="0"/>
      <p:bldP spid="2" grpId="1"/>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build="allAtOnce"/>
      <p:bldP spid="18" grpId="0"/>
      <p:bldP spid="18" grpId="1"/>
      <p:bldP spid="24" grpId="0"/>
      <p:bldP spid="24" grpId="1"/>
      <p:bldP spid="25" grpId="0"/>
      <p:bldP spid="25" grpId="1"/>
      <p:bldP spid="25" grpId="2"/>
      <p:bldP spid="25" grpId="3"/>
      <p:bldP spid="26" grpId="0"/>
      <p:bldP spid="26" grpId="1"/>
      <p:bldP spid="26" grpId="2"/>
      <p:bldP spid="26" grpId="3"/>
      <p:bldP spid="27" grpId="0"/>
      <p:bldP spid="27" grpId="1"/>
      <p:bldP spid="27" grpId="2"/>
      <p:bldP spid="27" grpId="3"/>
      <p:bldP spid="28" grpId="0"/>
      <p:bldP spid="28" grpId="1"/>
      <p:bldP spid="28" grpId="2"/>
      <p:bldP spid="28" grpId="3"/>
      <p:bldP spid="29" grpId="0"/>
      <p:bldP spid="29" grpId="1"/>
      <p:bldP spid="29" grpId="2"/>
      <p:bldP spid="29" grpId="3"/>
      <p:bldP spid="30" grpId="0"/>
      <p:bldP spid="30" grpId="1"/>
      <p:bldP spid="30" grpId="2"/>
      <p:bldP spid="30" grpId="3"/>
      <p:bldP spid="31" grpId="0"/>
      <p:bldP spid="31" grpId="1"/>
      <p:bldP spid="31" grpId="2"/>
      <p:bldP spid="31" grpId="3"/>
      <p:bldP spid="3072" grpId="0"/>
      <p:bldP spid="3072" grpId="1"/>
      <p:bldP spid="3072" grpId="2"/>
      <p:bldP spid="3072" grpId="3"/>
      <p:bldP spid="3073" grpId="0"/>
      <p:bldP spid="3073" grpId="1"/>
      <p:bldP spid="3073" grpId="2"/>
      <p:bldP spid="3073" grpId="3"/>
      <p:bldP spid="3075" grpId="0"/>
      <p:bldP spid="3075" grpId="2"/>
      <p:bldP spid="3075" grpId="3"/>
      <p:bldP spid="3075" grpId="4"/>
      <p:bldP spid="3076" grpId="0"/>
      <p:bldP spid="3076" grpId="2"/>
      <p:bldP spid="3076" grpId="3"/>
      <p:bldP spid="3076" grpId="4"/>
      <p:bldP spid="3077" grpId="0"/>
      <p:bldP spid="3077" grpId="2"/>
      <p:bldP spid="3077" grpId="3"/>
      <p:bldP spid="3077" grpId="4"/>
      <p:bldP spid="3078" grpId="0"/>
      <p:bldP spid="3078" grpId="2"/>
      <p:bldP spid="3078" grpId="3"/>
      <p:bldP spid="3078" grpId="4"/>
      <p:bldP spid="3079" grpId="0"/>
      <p:bldP spid="3079" grpId="2"/>
      <p:bldP spid="3079" grpId="3"/>
      <p:bldP spid="3079" grpId="4"/>
      <p:bldP spid="3080" grpId="0"/>
      <p:bldP spid="3080" grpId="2"/>
      <p:bldP spid="3080" grpId="3"/>
      <p:bldP spid="3080" grpId="4"/>
      <p:bldP spid="3081" grpId="0"/>
      <p:bldP spid="3081" grpId="2"/>
      <p:bldP spid="3081" grpId="3"/>
      <p:bldP spid="3081" grpId="4"/>
      <p:bldP spid="3082" grpId="0"/>
      <p:bldP spid="3082" grpId="2"/>
      <p:bldP spid="3082" grpId="3"/>
      <p:bldP spid="3082" grpId="4"/>
      <p:bldP spid="3083" grpId="0"/>
      <p:bldP spid="3083" grpId="2"/>
      <p:bldP spid="3083" grpId="3"/>
      <p:bldP spid="3083" grpId="4"/>
      <p:bldP spid="20" grpId="0"/>
      <p:bldP spid="20" grpId="2"/>
      <p:bldP spid="20" grpId="3"/>
      <p:bldP spid="20" grpId="4"/>
      <p:bldP spid="21" grpId="0"/>
      <p:bldP spid="21" grpId="1"/>
      <p:bldP spid="21" grpId="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Morph" hidden="1">
            <a:extLst>
              <a:ext uri="{FF2B5EF4-FFF2-40B4-BE49-F238E27FC236}">
                <a16:creationId xmlns:a16="http://schemas.microsoft.com/office/drawing/2014/main" id="{F1E696C0-162F-3AD0-1E74-1A352B4CD727}"/>
              </a:ext>
            </a:extLst>
          </p:cNvPr>
          <p:cNvSpPr/>
          <p:nvPr/>
        </p:nvSpPr>
        <p:spPr>
          <a:xfrm>
            <a:off x="3367280" y="2074769"/>
            <a:ext cx="2757137" cy="3134231"/>
          </a:xfrm>
          <a:custGeom>
            <a:avLst/>
            <a:gdLst>
              <a:gd name="connsiteX0" fmla="*/ 1366463 w 2732926"/>
              <a:gd name="connsiteY0" fmla="*/ 916969 h 3667874"/>
              <a:gd name="connsiteX1" fmla="*/ 1366463 w 2732926"/>
              <a:gd name="connsiteY1" fmla="*/ 3667874 h 3667874"/>
              <a:gd name="connsiteX2" fmla="*/ 1366463 w 2732926"/>
              <a:gd name="connsiteY2" fmla="*/ 916969 h 3667874"/>
              <a:gd name="connsiteX0" fmla="*/ 1376425 w 2870685"/>
              <a:gd name="connsiteY0" fmla="*/ 871531 h 3622436"/>
              <a:gd name="connsiteX1" fmla="*/ 1376425 w 2870685"/>
              <a:gd name="connsiteY1" fmla="*/ 3622436 h 3622436"/>
              <a:gd name="connsiteX2" fmla="*/ 1376425 w 2870685"/>
              <a:gd name="connsiteY2" fmla="*/ 871531 h 3622436"/>
              <a:gd name="connsiteX0" fmla="*/ 1526011 w 3020271"/>
              <a:gd name="connsiteY0" fmla="*/ 857397 h 3608302"/>
              <a:gd name="connsiteX1" fmla="*/ 1526011 w 3020271"/>
              <a:gd name="connsiteY1" fmla="*/ 3608302 h 3608302"/>
              <a:gd name="connsiteX2" fmla="*/ 1526011 w 3020271"/>
              <a:gd name="connsiteY2" fmla="*/ 857397 h 3608302"/>
              <a:gd name="connsiteX0" fmla="*/ 1504559 w 3020346"/>
              <a:gd name="connsiteY0" fmla="*/ 859374 h 3600005"/>
              <a:gd name="connsiteX1" fmla="*/ 1535381 w 3020346"/>
              <a:gd name="connsiteY1" fmla="*/ 3600005 h 3600005"/>
              <a:gd name="connsiteX2" fmla="*/ 1504559 w 3020346"/>
              <a:gd name="connsiteY2" fmla="*/ 859374 h 3600005"/>
              <a:gd name="connsiteX0" fmla="*/ 1501931 w 3017718"/>
              <a:gd name="connsiteY0" fmla="*/ 852405 h 3593036"/>
              <a:gd name="connsiteX1" fmla="*/ 1532753 w 3017718"/>
              <a:gd name="connsiteY1" fmla="*/ 3593036 h 3593036"/>
              <a:gd name="connsiteX2" fmla="*/ 1501931 w 3017718"/>
              <a:gd name="connsiteY2" fmla="*/ 852405 h 3593036"/>
              <a:gd name="connsiteX0" fmla="*/ 1501931 w 3054554"/>
              <a:gd name="connsiteY0" fmla="*/ 440907 h 3181538"/>
              <a:gd name="connsiteX1" fmla="*/ 1532753 w 3054554"/>
              <a:gd name="connsiteY1" fmla="*/ 3181538 h 3181538"/>
              <a:gd name="connsiteX2" fmla="*/ 1501931 w 3054554"/>
              <a:gd name="connsiteY2" fmla="*/ 440907 h 3181538"/>
              <a:gd name="connsiteX0" fmla="*/ 1501931 w 2919011"/>
              <a:gd name="connsiteY0" fmla="*/ 415420 h 3156051"/>
              <a:gd name="connsiteX1" fmla="*/ 1532753 w 2919011"/>
              <a:gd name="connsiteY1" fmla="*/ 3156051 h 3156051"/>
              <a:gd name="connsiteX2" fmla="*/ 1501931 w 2919011"/>
              <a:gd name="connsiteY2" fmla="*/ 415420 h 3156051"/>
              <a:gd name="connsiteX0" fmla="*/ 1352479 w 2769559"/>
              <a:gd name="connsiteY0" fmla="*/ 415420 h 3156051"/>
              <a:gd name="connsiteX1" fmla="*/ 1383301 w 2769559"/>
              <a:gd name="connsiteY1" fmla="*/ 3156051 h 3156051"/>
              <a:gd name="connsiteX2" fmla="*/ 1352479 w 2769559"/>
              <a:gd name="connsiteY2" fmla="*/ 415420 h 3156051"/>
              <a:gd name="connsiteX0" fmla="*/ 1334385 w 2751465"/>
              <a:gd name="connsiteY0" fmla="*/ 415420 h 3156051"/>
              <a:gd name="connsiteX1" fmla="*/ 1365207 w 2751465"/>
              <a:gd name="connsiteY1" fmla="*/ 3156051 h 3156051"/>
              <a:gd name="connsiteX2" fmla="*/ 1334385 w 2751465"/>
              <a:gd name="connsiteY2" fmla="*/ 415420 h 3156051"/>
              <a:gd name="connsiteX0" fmla="*/ 1348557 w 2751646"/>
              <a:gd name="connsiteY0" fmla="*/ 418434 h 3138517"/>
              <a:gd name="connsiteX1" fmla="*/ 1358831 w 2751646"/>
              <a:gd name="connsiteY1" fmla="*/ 3138517 h 3138517"/>
              <a:gd name="connsiteX2" fmla="*/ 1348557 w 2751646"/>
              <a:gd name="connsiteY2" fmla="*/ 418434 h 3138517"/>
              <a:gd name="connsiteX0" fmla="*/ 1348557 w 2748911"/>
              <a:gd name="connsiteY0" fmla="*/ 461449 h 3181532"/>
              <a:gd name="connsiteX1" fmla="*/ 1358831 w 2748911"/>
              <a:gd name="connsiteY1" fmla="*/ 3181532 h 3181532"/>
              <a:gd name="connsiteX2" fmla="*/ 1348557 w 2748911"/>
              <a:gd name="connsiteY2" fmla="*/ 461449 h 3181532"/>
              <a:gd name="connsiteX0" fmla="*/ 1348557 w 2757137"/>
              <a:gd name="connsiteY0" fmla="*/ 414148 h 3134231"/>
              <a:gd name="connsiteX1" fmla="*/ 1358831 w 2757137"/>
              <a:gd name="connsiteY1" fmla="*/ 3134231 h 3134231"/>
              <a:gd name="connsiteX2" fmla="*/ 1348557 w 2757137"/>
              <a:gd name="connsiteY2" fmla="*/ 414148 h 3134231"/>
            </a:gdLst>
            <a:ahLst/>
            <a:cxnLst>
              <a:cxn ang="0">
                <a:pos x="connsiteX0" y="connsiteY0"/>
              </a:cxn>
              <a:cxn ang="0">
                <a:pos x="connsiteX1" y="connsiteY1"/>
              </a:cxn>
              <a:cxn ang="0">
                <a:pos x="connsiteX2" y="connsiteY2"/>
              </a:cxn>
            </a:cxnLst>
            <a:rect l="l" t="t" r="r" b="b"/>
            <a:pathLst>
              <a:path w="2757137" h="3134231">
                <a:moveTo>
                  <a:pt x="1348557" y="414148"/>
                </a:moveTo>
                <a:cubicBezTo>
                  <a:pt x="2082303" y="-759674"/>
                  <a:pt x="4107596" y="691551"/>
                  <a:pt x="1358831" y="3134231"/>
                </a:cubicBezTo>
                <a:cubicBezTo>
                  <a:pt x="-1389933" y="650454"/>
                  <a:pt x="789471" y="-656934"/>
                  <a:pt x="1348557" y="414148"/>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2A8594C9-CD83-7B20-7F12-BAB1B03A0644}"/>
              </a:ext>
            </a:extLst>
          </p:cNvPr>
          <p:cNvSpPr txBox="1">
            <a:spLocks noChangeArrowheads="1"/>
          </p:cNvSpPr>
          <p:nvPr/>
        </p:nvSpPr>
        <p:spPr bwMode="auto">
          <a:xfrm>
            <a:off x="472612" y="557373"/>
            <a:ext cx="8198777" cy="574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is near</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to those who have a broken heart </a:t>
            </a:r>
          </a:p>
          <a:p>
            <a:pPr eaLnBrk="1" hangingPunct="1"/>
            <a:endParaRPr lang="en-US" altLang="en-US" sz="36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And saves such as have</a:t>
            </a:r>
          </a:p>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a contrite spirit</a:t>
            </a:r>
            <a:endParaRPr lang="en-US" altLang="en-US" sz="3200" b="1" i="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767443" y="1949791"/>
            <a:ext cx="7609114" cy="29584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near to those who have a broken heart, And saves such as have a contrite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34:18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C87BCD02-DB03-D3E2-BA23-D4381BE23EF1}"/>
              </a:ext>
            </a:extLst>
          </p:cNvPr>
          <p:cNvSpPr txBox="1">
            <a:spLocks noChangeArrowheads="1"/>
          </p:cNvSpPr>
          <p:nvPr/>
        </p:nvSpPr>
        <p:spPr bwMode="auto">
          <a:xfrm>
            <a:off x="866698" y="2040786"/>
            <a:ext cx="4216400" cy="81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 is near</a:t>
            </a:r>
          </a:p>
        </p:txBody>
      </p:sp>
      <p:sp>
        <p:nvSpPr>
          <p:cNvPr id="5" name="Rectangle 2">
            <a:extLst>
              <a:ext uri="{FF2B5EF4-FFF2-40B4-BE49-F238E27FC236}">
                <a16:creationId xmlns:a16="http://schemas.microsoft.com/office/drawing/2014/main" id="{4222AA9A-2246-7956-9958-CD2C66AE3CC7}"/>
              </a:ext>
            </a:extLst>
          </p:cNvPr>
          <p:cNvSpPr txBox="1">
            <a:spLocks noChangeArrowheads="1"/>
          </p:cNvSpPr>
          <p:nvPr/>
        </p:nvSpPr>
        <p:spPr bwMode="auto">
          <a:xfrm>
            <a:off x="986318" y="3400025"/>
            <a:ext cx="3343097" cy="78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such as have </a:t>
            </a:r>
          </a:p>
        </p:txBody>
      </p:sp>
      <p:sp>
        <p:nvSpPr>
          <p:cNvPr id="6" name="Rectangle 2">
            <a:extLst>
              <a:ext uri="{FF2B5EF4-FFF2-40B4-BE49-F238E27FC236}">
                <a16:creationId xmlns:a16="http://schemas.microsoft.com/office/drawing/2014/main" id="{B5B48D01-DB81-2EEE-C71E-2515BAFDBBE5}"/>
              </a:ext>
            </a:extLst>
          </p:cNvPr>
          <p:cNvSpPr txBox="1">
            <a:spLocks noChangeArrowheads="1"/>
          </p:cNvSpPr>
          <p:nvPr/>
        </p:nvSpPr>
        <p:spPr bwMode="auto">
          <a:xfrm>
            <a:off x="4674740" y="2057400"/>
            <a:ext cx="3859660" cy="785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those who</a:t>
            </a:r>
          </a:p>
        </p:txBody>
      </p:sp>
      <p:sp>
        <p:nvSpPr>
          <p:cNvPr id="7" name="Rectangle 2">
            <a:extLst>
              <a:ext uri="{FF2B5EF4-FFF2-40B4-BE49-F238E27FC236}">
                <a16:creationId xmlns:a16="http://schemas.microsoft.com/office/drawing/2014/main" id="{F648B24C-A0AC-9DA0-2571-FA8B2F0B8D01}"/>
              </a:ext>
            </a:extLst>
          </p:cNvPr>
          <p:cNvSpPr txBox="1">
            <a:spLocks noChangeArrowheads="1"/>
          </p:cNvSpPr>
          <p:nvPr/>
        </p:nvSpPr>
        <p:spPr bwMode="auto">
          <a:xfrm>
            <a:off x="704692" y="2723643"/>
            <a:ext cx="5131752" cy="80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a broken heart</a:t>
            </a:r>
          </a:p>
        </p:txBody>
      </p:sp>
      <p:sp>
        <p:nvSpPr>
          <p:cNvPr id="8" name="Rectangle 2">
            <a:extLst>
              <a:ext uri="{FF2B5EF4-FFF2-40B4-BE49-F238E27FC236}">
                <a16:creationId xmlns:a16="http://schemas.microsoft.com/office/drawing/2014/main" id="{C3A99FB2-7E80-6019-D349-7239BEC7B47C}"/>
              </a:ext>
            </a:extLst>
          </p:cNvPr>
          <p:cNvSpPr txBox="1">
            <a:spLocks noChangeArrowheads="1"/>
          </p:cNvSpPr>
          <p:nvPr/>
        </p:nvSpPr>
        <p:spPr bwMode="auto">
          <a:xfrm>
            <a:off x="5684043" y="2723643"/>
            <a:ext cx="2733675" cy="79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saves</a:t>
            </a:r>
          </a:p>
        </p:txBody>
      </p:sp>
      <p:sp>
        <p:nvSpPr>
          <p:cNvPr id="9" name="Rectangle 2">
            <a:extLst>
              <a:ext uri="{FF2B5EF4-FFF2-40B4-BE49-F238E27FC236}">
                <a16:creationId xmlns:a16="http://schemas.microsoft.com/office/drawing/2014/main" id="{407416F8-8267-E196-5A07-7441D19F3DAA}"/>
              </a:ext>
            </a:extLst>
          </p:cNvPr>
          <p:cNvSpPr txBox="1">
            <a:spLocks noChangeArrowheads="1"/>
          </p:cNvSpPr>
          <p:nvPr/>
        </p:nvSpPr>
        <p:spPr bwMode="auto">
          <a:xfrm>
            <a:off x="3879408" y="3401737"/>
            <a:ext cx="4295423" cy="78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contrite spirit</a:t>
            </a:r>
          </a:p>
        </p:txBody>
      </p:sp>
      <p:sp>
        <p:nvSpPr>
          <p:cNvPr id="10" name="contrite">
            <a:extLst>
              <a:ext uri="{FF2B5EF4-FFF2-40B4-BE49-F238E27FC236}">
                <a16:creationId xmlns:a16="http://schemas.microsoft.com/office/drawing/2014/main" id="{79075D7D-1672-F4A0-51CF-4ABC1F834C7F}"/>
              </a:ext>
            </a:extLst>
          </p:cNvPr>
          <p:cNvSpPr txBox="1">
            <a:spLocks noChangeArrowheads="1"/>
          </p:cNvSpPr>
          <p:nvPr/>
        </p:nvSpPr>
        <p:spPr bwMode="auto">
          <a:xfrm>
            <a:off x="2986873" y="5652198"/>
            <a:ext cx="225508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contrite</a:t>
            </a:r>
          </a:p>
        </p:txBody>
      </p:sp>
      <p:sp>
        <p:nvSpPr>
          <p:cNvPr id="11" name="sorry">
            <a:extLst>
              <a:ext uri="{FF2B5EF4-FFF2-40B4-BE49-F238E27FC236}">
                <a16:creationId xmlns:a16="http://schemas.microsoft.com/office/drawing/2014/main" id="{682F6C23-F74C-CE5F-02C8-0AF1112801B9}"/>
              </a:ext>
            </a:extLst>
          </p:cNvPr>
          <p:cNvSpPr txBox="1">
            <a:spLocks noChangeArrowheads="1"/>
          </p:cNvSpPr>
          <p:nvPr/>
        </p:nvSpPr>
        <p:spPr bwMode="auto">
          <a:xfrm>
            <a:off x="3248999" y="5654642"/>
            <a:ext cx="1715176"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sorry</a:t>
            </a:r>
          </a:p>
        </p:txBody>
      </p:sp>
      <p:sp>
        <p:nvSpPr>
          <p:cNvPr id="17" name="penitent">
            <a:extLst>
              <a:ext uri="{FF2B5EF4-FFF2-40B4-BE49-F238E27FC236}">
                <a16:creationId xmlns:a16="http://schemas.microsoft.com/office/drawing/2014/main" id="{6A728EC7-9961-42CF-778A-72B86826CBE2}"/>
              </a:ext>
            </a:extLst>
          </p:cNvPr>
          <p:cNvSpPr txBox="1">
            <a:spLocks noChangeArrowheads="1"/>
          </p:cNvSpPr>
          <p:nvPr/>
        </p:nvSpPr>
        <p:spPr bwMode="auto">
          <a:xfrm>
            <a:off x="2711587" y="5654642"/>
            <a:ext cx="2789997"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penitent</a:t>
            </a:r>
          </a:p>
        </p:txBody>
      </p:sp>
      <p:sp>
        <p:nvSpPr>
          <p:cNvPr id="12" name="regretful">
            <a:extLst>
              <a:ext uri="{FF2B5EF4-FFF2-40B4-BE49-F238E27FC236}">
                <a16:creationId xmlns:a16="http://schemas.microsoft.com/office/drawing/2014/main" id="{B4C576A7-4B24-EDFA-7957-3425985FA147}"/>
              </a:ext>
            </a:extLst>
          </p:cNvPr>
          <p:cNvSpPr txBox="1">
            <a:spLocks noChangeArrowheads="1"/>
          </p:cNvSpPr>
          <p:nvPr/>
        </p:nvSpPr>
        <p:spPr bwMode="auto">
          <a:xfrm>
            <a:off x="2767736" y="5654642"/>
            <a:ext cx="2677702"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regretful</a:t>
            </a:r>
          </a:p>
        </p:txBody>
      </p:sp>
      <p:sp>
        <p:nvSpPr>
          <p:cNvPr id="13" name="ashamed">
            <a:extLst>
              <a:ext uri="{FF2B5EF4-FFF2-40B4-BE49-F238E27FC236}">
                <a16:creationId xmlns:a16="http://schemas.microsoft.com/office/drawing/2014/main" id="{BCA65C1A-A098-CF07-27C2-E9C977956035}"/>
              </a:ext>
            </a:extLst>
          </p:cNvPr>
          <p:cNvSpPr txBox="1">
            <a:spLocks noChangeArrowheads="1"/>
          </p:cNvSpPr>
          <p:nvPr/>
        </p:nvSpPr>
        <p:spPr bwMode="auto">
          <a:xfrm>
            <a:off x="2817238" y="5654642"/>
            <a:ext cx="2513383"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ashamed</a:t>
            </a:r>
          </a:p>
        </p:txBody>
      </p:sp>
      <p:sp>
        <p:nvSpPr>
          <p:cNvPr id="14" name="repentant">
            <a:extLst>
              <a:ext uri="{FF2B5EF4-FFF2-40B4-BE49-F238E27FC236}">
                <a16:creationId xmlns:a16="http://schemas.microsoft.com/office/drawing/2014/main" id="{48957A95-D236-B35B-672E-8D8D2CC0EC1A}"/>
              </a:ext>
            </a:extLst>
          </p:cNvPr>
          <p:cNvSpPr txBox="1">
            <a:spLocks noChangeArrowheads="1"/>
          </p:cNvSpPr>
          <p:nvPr/>
        </p:nvSpPr>
        <p:spPr bwMode="auto">
          <a:xfrm>
            <a:off x="2302260" y="5654642"/>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repentant</a:t>
            </a:r>
          </a:p>
        </p:txBody>
      </p:sp>
      <p:sp>
        <p:nvSpPr>
          <p:cNvPr id="15" name="apologetic">
            <a:extLst>
              <a:ext uri="{FF2B5EF4-FFF2-40B4-BE49-F238E27FC236}">
                <a16:creationId xmlns:a16="http://schemas.microsoft.com/office/drawing/2014/main" id="{32929D69-A17E-8980-4610-15C9E4F9EED7}"/>
              </a:ext>
            </a:extLst>
          </p:cNvPr>
          <p:cNvSpPr txBox="1">
            <a:spLocks noChangeArrowheads="1"/>
          </p:cNvSpPr>
          <p:nvPr/>
        </p:nvSpPr>
        <p:spPr bwMode="auto">
          <a:xfrm>
            <a:off x="2269602" y="5654642"/>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apologetic</a:t>
            </a:r>
          </a:p>
        </p:txBody>
      </p:sp>
      <p:sp>
        <p:nvSpPr>
          <p:cNvPr id="16" name="remorseful">
            <a:extLst>
              <a:ext uri="{FF2B5EF4-FFF2-40B4-BE49-F238E27FC236}">
                <a16:creationId xmlns:a16="http://schemas.microsoft.com/office/drawing/2014/main" id="{3E5AB07D-71DC-71E2-CF21-68EC6F3CF598}"/>
              </a:ext>
            </a:extLst>
          </p:cNvPr>
          <p:cNvSpPr txBox="1">
            <a:spLocks noChangeArrowheads="1"/>
          </p:cNvSpPr>
          <p:nvPr/>
        </p:nvSpPr>
        <p:spPr bwMode="auto">
          <a:xfrm>
            <a:off x="2269602" y="5654642"/>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remorseful</a:t>
            </a:r>
          </a:p>
        </p:txBody>
      </p:sp>
      <p:sp>
        <p:nvSpPr>
          <p:cNvPr id="4" name="TextBox 18">
            <a:extLst>
              <a:ext uri="{FF2B5EF4-FFF2-40B4-BE49-F238E27FC236}">
                <a16:creationId xmlns:a16="http://schemas.microsoft.com/office/drawing/2014/main" id="{5BA28518-C547-350F-4BD9-E32B07213B6B}"/>
              </a:ext>
            </a:extLst>
          </p:cNvPr>
          <p:cNvSpPr txBox="1"/>
          <p:nvPr/>
        </p:nvSpPr>
        <p:spPr>
          <a:xfrm>
            <a:off x="5178062" y="1190800"/>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19" name="TextBox 18">
            <a:extLst>
              <a:ext uri="{FF2B5EF4-FFF2-40B4-BE49-F238E27FC236}">
                <a16:creationId xmlns:a16="http://schemas.microsoft.com/office/drawing/2014/main" id="{9DB4FD9B-9E49-AC0E-CA40-3750B9EA6B96}"/>
              </a:ext>
            </a:extLst>
          </p:cNvPr>
          <p:cNvSpPr txBox="1"/>
          <p:nvPr/>
        </p:nvSpPr>
        <p:spPr>
          <a:xfrm>
            <a:off x="3173378" y="1190800"/>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0" name="=">
            <a:extLst>
              <a:ext uri="{FF2B5EF4-FFF2-40B4-BE49-F238E27FC236}">
                <a16:creationId xmlns:a16="http://schemas.microsoft.com/office/drawing/2014/main" id="{147AB621-609B-2C8C-643C-CBD8FB480839}"/>
              </a:ext>
            </a:extLst>
          </p:cNvPr>
          <p:cNvSpPr>
            <a:spLocks noChangeArrowheads="1"/>
          </p:cNvSpPr>
          <p:nvPr/>
        </p:nvSpPr>
        <p:spPr bwMode="auto">
          <a:xfrm>
            <a:off x="4771628" y="418722"/>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432505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accel="50000" decel="50000" fill="hold" grpId="2" nodeType="withEffect">
                                  <p:stCondLst>
                                    <p:cond delay="0"/>
                                  </p:stCondLst>
                                  <p:childTnLst>
                                    <p:animMotion origin="layout" path="M 2.77778E-6 2.59259E-6 L 0.17482 -0.24005 " pathEditMode="relative" rAng="0" ptsTypes="AA">
                                      <p:cBhvr>
                                        <p:cTn id="29" dur="2000" fill="hold"/>
                                        <p:tgtEl>
                                          <p:spTgt spid="3"/>
                                        </p:tgtEl>
                                        <p:attrNameLst>
                                          <p:attrName>ppt_x</p:attrName>
                                          <p:attrName>ppt_y</p:attrName>
                                        </p:attrNameLst>
                                      </p:cBhvr>
                                      <p:rCtr x="8733" y="-12014"/>
                                    </p:animMotion>
                                  </p:childTnLst>
                                </p:cTn>
                              </p:par>
                              <p:par>
                                <p:cTn id="30" presetID="42" presetClass="path" presetSubtype="0" accel="50000" decel="50000" fill="hold" grpId="2" nodeType="withEffect">
                                  <p:stCondLst>
                                    <p:cond delay="0"/>
                                  </p:stCondLst>
                                  <p:childTnLst>
                                    <p:animMotion origin="layout" path="M 5E-6 -7.40741E-7 L 0.34358 0.23125 " pathEditMode="relative" rAng="0" ptsTypes="AA">
                                      <p:cBhvr>
                                        <p:cTn id="31" dur="2000" fill="hold"/>
                                        <p:tgtEl>
                                          <p:spTgt spid="5"/>
                                        </p:tgtEl>
                                        <p:attrNameLst>
                                          <p:attrName>ppt_x</p:attrName>
                                          <p:attrName>ppt_y</p:attrName>
                                        </p:attrNameLst>
                                      </p:cBhvr>
                                      <p:rCtr x="17170" y="11551"/>
                                    </p:animMotion>
                                  </p:childTnLst>
                                </p:cTn>
                              </p:par>
                              <p:par>
                                <p:cTn id="32" presetID="42" presetClass="path" presetSubtype="0" accel="50000" decel="50000" fill="hold" grpId="2" nodeType="withEffect">
                                  <p:stCondLst>
                                    <p:cond delay="0"/>
                                  </p:stCondLst>
                                  <p:childTnLst>
                                    <p:animMotion origin="layout" path="M -2.22222E-6 4.07407E-6 L -0.48507 0.15115 " pathEditMode="relative" rAng="0" ptsTypes="AA">
                                      <p:cBhvr>
                                        <p:cTn id="33" dur="2000" fill="hold"/>
                                        <p:tgtEl>
                                          <p:spTgt spid="6"/>
                                        </p:tgtEl>
                                        <p:attrNameLst>
                                          <p:attrName>ppt_x</p:attrName>
                                          <p:attrName>ppt_y</p:attrName>
                                        </p:attrNameLst>
                                      </p:cBhvr>
                                      <p:rCtr x="-24253" y="7546"/>
                                    </p:animMotion>
                                  </p:childTnLst>
                                </p:cTn>
                              </p:par>
                              <p:par>
                                <p:cTn id="34" presetID="42" presetClass="path" presetSubtype="0" accel="50000" decel="50000" fill="hold" grpId="2" nodeType="withEffect">
                                  <p:stCondLst>
                                    <p:cond delay="0"/>
                                  </p:stCondLst>
                                  <p:childTnLst>
                                    <p:animMotion origin="layout" path="M 1.11111E-6 4.44444E-6 L 0.31684 0.053 " pathEditMode="relative" rAng="0" ptsTypes="AA">
                                      <p:cBhvr>
                                        <p:cTn id="35" dur="2000" fill="hold"/>
                                        <p:tgtEl>
                                          <p:spTgt spid="7"/>
                                        </p:tgtEl>
                                        <p:attrNameLst>
                                          <p:attrName>ppt_x</p:attrName>
                                          <p:attrName>ppt_y</p:attrName>
                                        </p:attrNameLst>
                                      </p:cBhvr>
                                      <p:rCtr x="15833" y="2639"/>
                                    </p:animMotion>
                                  </p:childTnLst>
                                </p:cTn>
                              </p:par>
                              <p:par>
                                <p:cTn id="36" presetID="42" presetClass="path" presetSubtype="0" accel="50000" decel="50000" fill="hold" grpId="2" nodeType="withEffect">
                                  <p:stCondLst>
                                    <p:cond delay="0"/>
                                  </p:stCondLst>
                                  <p:childTnLst>
                                    <p:animMotion origin="layout" path="M 3.05556E-6 -2.59259E-6 L -0.43802 0.3294 " pathEditMode="relative" rAng="0" ptsTypes="AA">
                                      <p:cBhvr>
                                        <p:cTn id="37" dur="2000" fill="hold"/>
                                        <p:tgtEl>
                                          <p:spTgt spid="8"/>
                                        </p:tgtEl>
                                        <p:attrNameLst>
                                          <p:attrName>ppt_x</p:attrName>
                                          <p:attrName>ppt_y</p:attrName>
                                        </p:attrNameLst>
                                      </p:cBhvr>
                                      <p:rCtr x="-21910" y="16458"/>
                                    </p:animMotion>
                                  </p:childTnLst>
                                </p:cTn>
                              </p:par>
                              <p:par>
                                <p:cTn id="38" presetID="42" presetClass="path" presetSubtype="0" accel="50000" decel="50000" fill="hold" grpId="2" nodeType="withEffect">
                                  <p:stCondLst>
                                    <p:cond delay="0"/>
                                  </p:stCondLst>
                                  <p:childTnLst>
                                    <p:animMotion origin="layout" path="M 2.22222E-6 -7.40741E-7 L -0.15886 0.32894 " pathEditMode="relative" rAng="0" ptsTypes="AA">
                                      <p:cBhvr>
                                        <p:cTn id="39" dur="2000" fill="hold"/>
                                        <p:tgtEl>
                                          <p:spTgt spid="9"/>
                                        </p:tgtEl>
                                        <p:attrNameLst>
                                          <p:attrName>ppt_x</p:attrName>
                                          <p:attrName>ppt_y</p:attrName>
                                        </p:attrNameLst>
                                      </p:cBhvr>
                                      <p:rCtr x="-7951" y="16435"/>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50"/>
                                        <p:tgtEl>
                                          <p:spTgt spid="2"/>
                                        </p:tgtEl>
                                      </p:cBhvr>
                                    </p:animEffect>
                                  </p:childTnLst>
                                </p:cTn>
                              </p:par>
                              <p:par>
                                <p:cTn id="47" presetID="10" presetClass="exit" presetSubtype="0" fill="hold" grpId="1"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par>
                          <p:cTn id="65" fill="hold">
                            <p:stCondLst>
                              <p:cond delay="2500"/>
                            </p:stCondLst>
                            <p:childTnLst>
                              <p:par>
                                <p:cTn id="66" presetID="18" presetClass="entr" presetSubtype="6"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strips(downRight)">
                                      <p:cBhvr>
                                        <p:cTn id="68" dur="500"/>
                                        <p:tgtEl>
                                          <p:spTgt spid="4"/>
                                        </p:tgtEl>
                                      </p:cBhvr>
                                    </p:animEffect>
                                  </p:childTnLst>
                                </p:cTn>
                              </p:par>
                              <p:par>
                                <p:cTn id="69" presetID="18" presetClass="entr" presetSubtype="12"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strips(downLeft)">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grpId="0" nodeType="clickEffect">
                                  <p:stCondLst>
                                    <p:cond delay="250"/>
                                  </p:stCondLst>
                                  <p:childTnLst>
                                    <p:set>
                                      <p:cBhvr>
                                        <p:cTn id="81" dur="1" fill="hold">
                                          <p:stCondLst>
                                            <p:cond delay="0"/>
                                          </p:stCondLst>
                                        </p:cTn>
                                        <p:tgtEl>
                                          <p:spTgt spid="11"/>
                                        </p:tgtEl>
                                        <p:attrNameLst>
                                          <p:attrName>style.visibility</p:attrName>
                                        </p:attrNameLst>
                                      </p:cBhvr>
                                      <p:to>
                                        <p:strVal val="visible"/>
                                      </p:to>
                                    </p:set>
                                    <p:anim calcmode="lin" valueType="num">
                                      <p:cBhvr>
                                        <p:cTn id="82" dur="500" fill="hold"/>
                                        <p:tgtEl>
                                          <p:spTgt spid="11"/>
                                        </p:tgtEl>
                                        <p:attrNameLst>
                                          <p:attrName>ppt_w</p:attrName>
                                        </p:attrNameLst>
                                      </p:cBhvr>
                                      <p:tavLst>
                                        <p:tav tm="0">
                                          <p:val>
                                            <p:fltVal val="0"/>
                                          </p:val>
                                        </p:tav>
                                        <p:tav tm="100000">
                                          <p:val>
                                            <p:strVal val="#ppt_w"/>
                                          </p:val>
                                        </p:tav>
                                      </p:tavLst>
                                    </p:anim>
                                    <p:anim calcmode="lin" valueType="num">
                                      <p:cBhvr>
                                        <p:cTn id="83" dur="500" fill="hold"/>
                                        <p:tgtEl>
                                          <p:spTgt spid="11"/>
                                        </p:tgtEl>
                                        <p:attrNameLst>
                                          <p:attrName>ppt_h</p:attrName>
                                        </p:attrNameLst>
                                      </p:cBhvr>
                                      <p:tavLst>
                                        <p:tav tm="0">
                                          <p:val>
                                            <p:fltVal val="0"/>
                                          </p:val>
                                        </p:tav>
                                        <p:tav tm="100000">
                                          <p:val>
                                            <p:strVal val="#ppt_h"/>
                                          </p:val>
                                        </p:tav>
                                      </p:tavLst>
                                    </p:anim>
                                  </p:childTnLst>
                                </p:cTn>
                              </p:par>
                              <p:par>
                                <p:cTn id="84" presetID="23" presetClass="exit" presetSubtype="32" fill="hold" grpId="1" nodeType="withEffect">
                                  <p:stCondLst>
                                    <p:cond delay="0"/>
                                  </p:stCondLst>
                                  <p:childTnLst>
                                    <p:anim calcmode="lin" valueType="num">
                                      <p:cBhvr>
                                        <p:cTn id="85" dur="500"/>
                                        <p:tgtEl>
                                          <p:spTgt spid="10"/>
                                        </p:tgtEl>
                                        <p:attrNameLst>
                                          <p:attrName>ppt_w</p:attrName>
                                        </p:attrNameLst>
                                      </p:cBhvr>
                                      <p:tavLst>
                                        <p:tav tm="0">
                                          <p:val>
                                            <p:strVal val="ppt_w"/>
                                          </p:val>
                                        </p:tav>
                                        <p:tav tm="100000">
                                          <p:val>
                                            <p:fltVal val="0"/>
                                          </p:val>
                                        </p:tav>
                                      </p:tavLst>
                                    </p:anim>
                                    <p:anim calcmode="lin" valueType="num">
                                      <p:cBhvr>
                                        <p:cTn id="86" dur="500"/>
                                        <p:tgtEl>
                                          <p:spTgt spid="10"/>
                                        </p:tgtEl>
                                        <p:attrNameLst>
                                          <p:attrName>ppt_h</p:attrName>
                                        </p:attrNameLst>
                                      </p:cBhvr>
                                      <p:tavLst>
                                        <p:tav tm="0">
                                          <p:val>
                                            <p:strVal val="ppt_h"/>
                                          </p:val>
                                        </p:tav>
                                        <p:tav tm="100000">
                                          <p:val>
                                            <p:fltVal val="0"/>
                                          </p:val>
                                        </p:tav>
                                      </p:tavLst>
                                    </p:anim>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grpId="0" nodeType="clickEffect">
                                  <p:stCondLst>
                                    <p:cond delay="25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childTnLst>
                                </p:cTn>
                              </p:par>
                              <p:par>
                                <p:cTn id="94" presetID="23" presetClass="exit" presetSubtype="32" fill="hold" grpId="1" nodeType="withEffect">
                                  <p:stCondLst>
                                    <p:cond delay="0"/>
                                  </p:stCondLst>
                                  <p:childTnLst>
                                    <p:anim calcmode="lin" valueType="num">
                                      <p:cBhvr>
                                        <p:cTn id="95" dur="500"/>
                                        <p:tgtEl>
                                          <p:spTgt spid="11"/>
                                        </p:tgtEl>
                                        <p:attrNameLst>
                                          <p:attrName>ppt_w</p:attrName>
                                        </p:attrNameLst>
                                      </p:cBhvr>
                                      <p:tavLst>
                                        <p:tav tm="0">
                                          <p:val>
                                            <p:strVal val="ppt_w"/>
                                          </p:val>
                                        </p:tav>
                                        <p:tav tm="100000">
                                          <p:val>
                                            <p:fltVal val="0"/>
                                          </p:val>
                                        </p:tav>
                                      </p:tavLst>
                                    </p:anim>
                                    <p:anim calcmode="lin" valueType="num">
                                      <p:cBhvr>
                                        <p:cTn id="96" dur="500"/>
                                        <p:tgtEl>
                                          <p:spTgt spid="11"/>
                                        </p:tgtEl>
                                        <p:attrNameLst>
                                          <p:attrName>ppt_h</p:attrName>
                                        </p:attrNameLst>
                                      </p:cBhvr>
                                      <p:tavLst>
                                        <p:tav tm="0">
                                          <p:val>
                                            <p:strVal val="ppt_h"/>
                                          </p:val>
                                        </p:tav>
                                        <p:tav tm="100000">
                                          <p:val>
                                            <p:fltVal val="0"/>
                                          </p:val>
                                        </p:tav>
                                      </p:tavLst>
                                    </p:anim>
                                    <p:set>
                                      <p:cBhvr>
                                        <p:cTn id="97" dur="1" fill="hold">
                                          <p:stCondLst>
                                            <p:cond delay="499"/>
                                          </p:stCondLst>
                                        </p:cTn>
                                        <p:tgtEl>
                                          <p:spTgt spid="1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25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childTnLst>
                                </p:cTn>
                              </p:par>
                              <p:par>
                                <p:cTn id="104" presetID="23" presetClass="exit" presetSubtype="32" fill="hold" grpId="1" nodeType="withEffect">
                                  <p:stCondLst>
                                    <p:cond delay="0"/>
                                  </p:stCondLst>
                                  <p:childTnLst>
                                    <p:anim calcmode="lin" valueType="num">
                                      <p:cBhvr>
                                        <p:cTn id="105" dur="500"/>
                                        <p:tgtEl>
                                          <p:spTgt spid="17"/>
                                        </p:tgtEl>
                                        <p:attrNameLst>
                                          <p:attrName>ppt_w</p:attrName>
                                        </p:attrNameLst>
                                      </p:cBhvr>
                                      <p:tavLst>
                                        <p:tav tm="0">
                                          <p:val>
                                            <p:strVal val="ppt_w"/>
                                          </p:val>
                                        </p:tav>
                                        <p:tav tm="100000">
                                          <p:val>
                                            <p:fltVal val="0"/>
                                          </p:val>
                                        </p:tav>
                                      </p:tavLst>
                                    </p:anim>
                                    <p:anim calcmode="lin" valueType="num">
                                      <p:cBhvr>
                                        <p:cTn id="106" dur="500"/>
                                        <p:tgtEl>
                                          <p:spTgt spid="17"/>
                                        </p:tgtEl>
                                        <p:attrNameLst>
                                          <p:attrName>ppt_h</p:attrName>
                                        </p:attrNameLst>
                                      </p:cBhvr>
                                      <p:tavLst>
                                        <p:tav tm="0">
                                          <p:val>
                                            <p:strVal val="ppt_h"/>
                                          </p:val>
                                        </p:tav>
                                        <p:tav tm="100000">
                                          <p:val>
                                            <p:fltVal val="0"/>
                                          </p:val>
                                        </p:tav>
                                      </p:tavLst>
                                    </p:anim>
                                    <p:set>
                                      <p:cBhvr>
                                        <p:cTn id="107" dur="1" fill="hold">
                                          <p:stCondLst>
                                            <p:cond delay="499"/>
                                          </p:stCondLst>
                                        </p:cTn>
                                        <p:tgtEl>
                                          <p:spTgt spid="1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3" presetClass="entr" presetSubtype="16" fill="hold" grpId="0" nodeType="clickEffect">
                                  <p:stCondLst>
                                    <p:cond delay="250"/>
                                  </p:stCondLst>
                                  <p:childTnLst>
                                    <p:set>
                                      <p:cBhvr>
                                        <p:cTn id="111" dur="1" fill="hold">
                                          <p:stCondLst>
                                            <p:cond delay="0"/>
                                          </p:stCondLst>
                                        </p:cTn>
                                        <p:tgtEl>
                                          <p:spTgt spid="13"/>
                                        </p:tgtEl>
                                        <p:attrNameLst>
                                          <p:attrName>style.visibility</p:attrName>
                                        </p:attrNameLst>
                                      </p:cBhvr>
                                      <p:to>
                                        <p:strVal val="visible"/>
                                      </p:to>
                                    </p:set>
                                    <p:anim calcmode="lin" valueType="num">
                                      <p:cBhvr>
                                        <p:cTn id="112" dur="500" fill="hold"/>
                                        <p:tgtEl>
                                          <p:spTgt spid="13"/>
                                        </p:tgtEl>
                                        <p:attrNameLst>
                                          <p:attrName>ppt_w</p:attrName>
                                        </p:attrNameLst>
                                      </p:cBhvr>
                                      <p:tavLst>
                                        <p:tav tm="0">
                                          <p:val>
                                            <p:fltVal val="0"/>
                                          </p:val>
                                        </p:tav>
                                        <p:tav tm="100000">
                                          <p:val>
                                            <p:strVal val="#ppt_w"/>
                                          </p:val>
                                        </p:tav>
                                      </p:tavLst>
                                    </p:anim>
                                    <p:anim calcmode="lin" valueType="num">
                                      <p:cBhvr>
                                        <p:cTn id="113" dur="500" fill="hold"/>
                                        <p:tgtEl>
                                          <p:spTgt spid="13"/>
                                        </p:tgtEl>
                                        <p:attrNameLst>
                                          <p:attrName>ppt_h</p:attrName>
                                        </p:attrNameLst>
                                      </p:cBhvr>
                                      <p:tavLst>
                                        <p:tav tm="0">
                                          <p:val>
                                            <p:fltVal val="0"/>
                                          </p:val>
                                        </p:tav>
                                        <p:tav tm="100000">
                                          <p:val>
                                            <p:strVal val="#ppt_h"/>
                                          </p:val>
                                        </p:tav>
                                      </p:tavLst>
                                    </p:anim>
                                  </p:childTnLst>
                                </p:cTn>
                              </p:par>
                              <p:par>
                                <p:cTn id="114" presetID="23" presetClass="exit" presetSubtype="32" fill="hold" grpId="1" nodeType="withEffect">
                                  <p:stCondLst>
                                    <p:cond delay="0"/>
                                  </p:stCondLst>
                                  <p:childTnLst>
                                    <p:anim calcmode="lin" valueType="num">
                                      <p:cBhvr>
                                        <p:cTn id="115" dur="500"/>
                                        <p:tgtEl>
                                          <p:spTgt spid="12"/>
                                        </p:tgtEl>
                                        <p:attrNameLst>
                                          <p:attrName>ppt_w</p:attrName>
                                        </p:attrNameLst>
                                      </p:cBhvr>
                                      <p:tavLst>
                                        <p:tav tm="0">
                                          <p:val>
                                            <p:strVal val="ppt_w"/>
                                          </p:val>
                                        </p:tav>
                                        <p:tav tm="100000">
                                          <p:val>
                                            <p:fltVal val="0"/>
                                          </p:val>
                                        </p:tav>
                                      </p:tavLst>
                                    </p:anim>
                                    <p:anim calcmode="lin" valueType="num">
                                      <p:cBhvr>
                                        <p:cTn id="116" dur="500"/>
                                        <p:tgtEl>
                                          <p:spTgt spid="12"/>
                                        </p:tgtEl>
                                        <p:attrNameLst>
                                          <p:attrName>ppt_h</p:attrName>
                                        </p:attrNameLst>
                                      </p:cBhvr>
                                      <p:tavLst>
                                        <p:tav tm="0">
                                          <p:val>
                                            <p:strVal val="ppt_h"/>
                                          </p:val>
                                        </p:tav>
                                        <p:tav tm="100000">
                                          <p:val>
                                            <p:fltVal val="0"/>
                                          </p:val>
                                        </p:tav>
                                      </p:tavLst>
                                    </p:anim>
                                    <p:set>
                                      <p:cBhvr>
                                        <p:cTn id="117" dur="1" fill="hold">
                                          <p:stCondLst>
                                            <p:cond delay="499"/>
                                          </p:stCondLst>
                                        </p:cTn>
                                        <p:tgtEl>
                                          <p:spTgt spid="1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3" presetClass="entr" presetSubtype="16" fill="hold" grpId="0" nodeType="clickEffect">
                                  <p:stCondLst>
                                    <p:cond delay="250"/>
                                  </p:stCondLst>
                                  <p:childTnLst>
                                    <p:set>
                                      <p:cBhvr>
                                        <p:cTn id="121" dur="1" fill="hold">
                                          <p:stCondLst>
                                            <p:cond delay="0"/>
                                          </p:stCondLst>
                                        </p:cTn>
                                        <p:tgtEl>
                                          <p:spTgt spid="14"/>
                                        </p:tgtEl>
                                        <p:attrNameLst>
                                          <p:attrName>style.visibility</p:attrName>
                                        </p:attrNameLst>
                                      </p:cBhvr>
                                      <p:to>
                                        <p:strVal val="visible"/>
                                      </p:to>
                                    </p:set>
                                    <p:anim calcmode="lin" valueType="num">
                                      <p:cBhvr>
                                        <p:cTn id="122" dur="500" fill="hold"/>
                                        <p:tgtEl>
                                          <p:spTgt spid="14"/>
                                        </p:tgtEl>
                                        <p:attrNameLst>
                                          <p:attrName>ppt_w</p:attrName>
                                        </p:attrNameLst>
                                      </p:cBhvr>
                                      <p:tavLst>
                                        <p:tav tm="0">
                                          <p:val>
                                            <p:fltVal val="0"/>
                                          </p:val>
                                        </p:tav>
                                        <p:tav tm="100000">
                                          <p:val>
                                            <p:strVal val="#ppt_w"/>
                                          </p:val>
                                        </p:tav>
                                      </p:tavLst>
                                    </p:anim>
                                    <p:anim calcmode="lin" valueType="num">
                                      <p:cBhvr>
                                        <p:cTn id="123" dur="500" fill="hold"/>
                                        <p:tgtEl>
                                          <p:spTgt spid="14"/>
                                        </p:tgtEl>
                                        <p:attrNameLst>
                                          <p:attrName>ppt_h</p:attrName>
                                        </p:attrNameLst>
                                      </p:cBhvr>
                                      <p:tavLst>
                                        <p:tav tm="0">
                                          <p:val>
                                            <p:fltVal val="0"/>
                                          </p:val>
                                        </p:tav>
                                        <p:tav tm="100000">
                                          <p:val>
                                            <p:strVal val="#ppt_h"/>
                                          </p:val>
                                        </p:tav>
                                      </p:tavLst>
                                    </p:anim>
                                  </p:childTnLst>
                                </p:cTn>
                              </p:par>
                              <p:par>
                                <p:cTn id="124" presetID="23" presetClass="exit" presetSubtype="32" fill="hold" grpId="1" nodeType="withEffect">
                                  <p:stCondLst>
                                    <p:cond delay="0"/>
                                  </p:stCondLst>
                                  <p:childTnLst>
                                    <p:anim calcmode="lin" valueType="num">
                                      <p:cBhvr>
                                        <p:cTn id="125" dur="500"/>
                                        <p:tgtEl>
                                          <p:spTgt spid="13"/>
                                        </p:tgtEl>
                                        <p:attrNameLst>
                                          <p:attrName>ppt_w</p:attrName>
                                        </p:attrNameLst>
                                      </p:cBhvr>
                                      <p:tavLst>
                                        <p:tav tm="0">
                                          <p:val>
                                            <p:strVal val="ppt_w"/>
                                          </p:val>
                                        </p:tav>
                                        <p:tav tm="100000">
                                          <p:val>
                                            <p:fltVal val="0"/>
                                          </p:val>
                                        </p:tav>
                                      </p:tavLst>
                                    </p:anim>
                                    <p:anim calcmode="lin" valueType="num">
                                      <p:cBhvr>
                                        <p:cTn id="126" dur="500"/>
                                        <p:tgtEl>
                                          <p:spTgt spid="13"/>
                                        </p:tgtEl>
                                        <p:attrNameLst>
                                          <p:attrName>ppt_h</p:attrName>
                                        </p:attrNameLst>
                                      </p:cBhvr>
                                      <p:tavLst>
                                        <p:tav tm="0">
                                          <p:val>
                                            <p:strVal val="ppt_h"/>
                                          </p:val>
                                        </p:tav>
                                        <p:tav tm="100000">
                                          <p:val>
                                            <p:fltVal val="0"/>
                                          </p:val>
                                        </p:tav>
                                      </p:tavLst>
                                    </p:anim>
                                    <p:set>
                                      <p:cBhvr>
                                        <p:cTn id="127" dur="1" fill="hold">
                                          <p:stCondLst>
                                            <p:cond delay="499"/>
                                          </p:stCondLst>
                                        </p:cTn>
                                        <p:tgtEl>
                                          <p:spTgt spid="1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3" presetClass="entr" presetSubtype="16" fill="hold" grpId="0" nodeType="clickEffect">
                                  <p:stCondLst>
                                    <p:cond delay="250"/>
                                  </p:stCondLst>
                                  <p:childTnLst>
                                    <p:set>
                                      <p:cBhvr>
                                        <p:cTn id="131" dur="1" fill="hold">
                                          <p:stCondLst>
                                            <p:cond delay="0"/>
                                          </p:stCondLst>
                                        </p:cTn>
                                        <p:tgtEl>
                                          <p:spTgt spid="15"/>
                                        </p:tgtEl>
                                        <p:attrNameLst>
                                          <p:attrName>style.visibility</p:attrName>
                                        </p:attrNameLst>
                                      </p:cBhvr>
                                      <p:to>
                                        <p:strVal val="visible"/>
                                      </p:to>
                                    </p:set>
                                    <p:anim calcmode="lin" valueType="num">
                                      <p:cBhvr>
                                        <p:cTn id="132" dur="500" fill="hold"/>
                                        <p:tgtEl>
                                          <p:spTgt spid="15"/>
                                        </p:tgtEl>
                                        <p:attrNameLst>
                                          <p:attrName>ppt_w</p:attrName>
                                        </p:attrNameLst>
                                      </p:cBhvr>
                                      <p:tavLst>
                                        <p:tav tm="0">
                                          <p:val>
                                            <p:fltVal val="0"/>
                                          </p:val>
                                        </p:tav>
                                        <p:tav tm="100000">
                                          <p:val>
                                            <p:strVal val="#ppt_w"/>
                                          </p:val>
                                        </p:tav>
                                      </p:tavLst>
                                    </p:anim>
                                    <p:anim calcmode="lin" valueType="num">
                                      <p:cBhvr>
                                        <p:cTn id="133" dur="500" fill="hold"/>
                                        <p:tgtEl>
                                          <p:spTgt spid="15"/>
                                        </p:tgtEl>
                                        <p:attrNameLst>
                                          <p:attrName>ppt_h</p:attrName>
                                        </p:attrNameLst>
                                      </p:cBhvr>
                                      <p:tavLst>
                                        <p:tav tm="0">
                                          <p:val>
                                            <p:fltVal val="0"/>
                                          </p:val>
                                        </p:tav>
                                        <p:tav tm="100000">
                                          <p:val>
                                            <p:strVal val="#ppt_h"/>
                                          </p:val>
                                        </p:tav>
                                      </p:tavLst>
                                    </p:anim>
                                  </p:childTnLst>
                                </p:cTn>
                              </p:par>
                              <p:par>
                                <p:cTn id="134" presetID="23" presetClass="exit" presetSubtype="32" fill="hold" grpId="1" nodeType="withEffect">
                                  <p:stCondLst>
                                    <p:cond delay="0"/>
                                  </p:stCondLst>
                                  <p:childTnLst>
                                    <p:anim calcmode="lin" valueType="num">
                                      <p:cBhvr>
                                        <p:cTn id="135" dur="500"/>
                                        <p:tgtEl>
                                          <p:spTgt spid="14"/>
                                        </p:tgtEl>
                                        <p:attrNameLst>
                                          <p:attrName>ppt_w</p:attrName>
                                        </p:attrNameLst>
                                      </p:cBhvr>
                                      <p:tavLst>
                                        <p:tav tm="0">
                                          <p:val>
                                            <p:strVal val="ppt_w"/>
                                          </p:val>
                                        </p:tav>
                                        <p:tav tm="100000">
                                          <p:val>
                                            <p:fltVal val="0"/>
                                          </p:val>
                                        </p:tav>
                                      </p:tavLst>
                                    </p:anim>
                                    <p:anim calcmode="lin" valueType="num">
                                      <p:cBhvr>
                                        <p:cTn id="136" dur="500"/>
                                        <p:tgtEl>
                                          <p:spTgt spid="14"/>
                                        </p:tgtEl>
                                        <p:attrNameLst>
                                          <p:attrName>ppt_h</p:attrName>
                                        </p:attrNameLst>
                                      </p:cBhvr>
                                      <p:tavLst>
                                        <p:tav tm="0">
                                          <p:val>
                                            <p:strVal val="ppt_h"/>
                                          </p:val>
                                        </p:tav>
                                        <p:tav tm="100000">
                                          <p:val>
                                            <p:fltVal val="0"/>
                                          </p:val>
                                        </p:tav>
                                      </p:tavLst>
                                    </p:anim>
                                    <p:set>
                                      <p:cBhvr>
                                        <p:cTn id="137" dur="1" fill="hold">
                                          <p:stCondLst>
                                            <p:cond delay="499"/>
                                          </p:stCondLst>
                                        </p:cTn>
                                        <p:tgtEl>
                                          <p:spTgt spid="1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3" presetClass="entr" presetSubtype="16" fill="hold" grpId="0" nodeType="clickEffect">
                                  <p:stCondLst>
                                    <p:cond delay="250"/>
                                  </p:stCondLst>
                                  <p:childTnLst>
                                    <p:set>
                                      <p:cBhvr>
                                        <p:cTn id="141" dur="1" fill="hold">
                                          <p:stCondLst>
                                            <p:cond delay="0"/>
                                          </p:stCondLst>
                                        </p:cTn>
                                        <p:tgtEl>
                                          <p:spTgt spid="16"/>
                                        </p:tgtEl>
                                        <p:attrNameLst>
                                          <p:attrName>style.visibility</p:attrName>
                                        </p:attrNameLst>
                                      </p:cBhvr>
                                      <p:to>
                                        <p:strVal val="visible"/>
                                      </p:to>
                                    </p:set>
                                    <p:anim calcmode="lin" valueType="num">
                                      <p:cBhvr>
                                        <p:cTn id="142" dur="500" fill="hold"/>
                                        <p:tgtEl>
                                          <p:spTgt spid="16"/>
                                        </p:tgtEl>
                                        <p:attrNameLst>
                                          <p:attrName>ppt_w</p:attrName>
                                        </p:attrNameLst>
                                      </p:cBhvr>
                                      <p:tavLst>
                                        <p:tav tm="0">
                                          <p:val>
                                            <p:fltVal val="0"/>
                                          </p:val>
                                        </p:tav>
                                        <p:tav tm="100000">
                                          <p:val>
                                            <p:strVal val="#ppt_w"/>
                                          </p:val>
                                        </p:tav>
                                      </p:tavLst>
                                    </p:anim>
                                    <p:anim calcmode="lin" valueType="num">
                                      <p:cBhvr>
                                        <p:cTn id="143" dur="500" fill="hold"/>
                                        <p:tgtEl>
                                          <p:spTgt spid="16"/>
                                        </p:tgtEl>
                                        <p:attrNameLst>
                                          <p:attrName>ppt_h</p:attrName>
                                        </p:attrNameLst>
                                      </p:cBhvr>
                                      <p:tavLst>
                                        <p:tav tm="0">
                                          <p:val>
                                            <p:fltVal val="0"/>
                                          </p:val>
                                        </p:tav>
                                        <p:tav tm="100000">
                                          <p:val>
                                            <p:strVal val="#ppt_h"/>
                                          </p:val>
                                        </p:tav>
                                      </p:tavLst>
                                    </p:anim>
                                  </p:childTnLst>
                                </p:cTn>
                              </p:par>
                              <p:par>
                                <p:cTn id="144" presetID="23" presetClass="exit" presetSubtype="32" fill="hold" grpId="1" nodeType="withEffect">
                                  <p:stCondLst>
                                    <p:cond delay="0"/>
                                  </p:stCondLst>
                                  <p:childTnLst>
                                    <p:anim calcmode="lin" valueType="num">
                                      <p:cBhvr>
                                        <p:cTn id="145" dur="500"/>
                                        <p:tgtEl>
                                          <p:spTgt spid="15"/>
                                        </p:tgtEl>
                                        <p:attrNameLst>
                                          <p:attrName>ppt_w</p:attrName>
                                        </p:attrNameLst>
                                      </p:cBhvr>
                                      <p:tavLst>
                                        <p:tav tm="0">
                                          <p:val>
                                            <p:strVal val="ppt_w"/>
                                          </p:val>
                                        </p:tav>
                                        <p:tav tm="100000">
                                          <p:val>
                                            <p:fltVal val="0"/>
                                          </p:val>
                                        </p:tav>
                                      </p:tavLst>
                                    </p:anim>
                                    <p:anim calcmode="lin" valueType="num">
                                      <p:cBhvr>
                                        <p:cTn id="146" dur="500"/>
                                        <p:tgtEl>
                                          <p:spTgt spid="15"/>
                                        </p:tgtEl>
                                        <p:attrNameLst>
                                          <p:attrName>ppt_h</p:attrName>
                                        </p:attrNameLst>
                                      </p:cBhvr>
                                      <p:tavLst>
                                        <p:tav tm="0">
                                          <p:val>
                                            <p:strVal val="ppt_h"/>
                                          </p:val>
                                        </p:tav>
                                        <p:tav tm="100000">
                                          <p:val>
                                            <p:fltVal val="0"/>
                                          </p:val>
                                        </p:tav>
                                      </p:tavLst>
                                    </p:anim>
                                    <p:set>
                                      <p:cBhvr>
                                        <p:cTn id="147" dur="1" fill="hold">
                                          <p:stCondLst>
                                            <p:cond delay="499"/>
                                          </p:stCondLst>
                                        </p:cTn>
                                        <p:tgtEl>
                                          <p:spTgt spid="1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0" presetClass="entr" presetSubtype="0" fill="hold" grpId="0" nodeType="click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dissolve">
                                      <p:cBhvr>
                                        <p:cTn id="152" dur="500">
                                          <p:stCondLst>
                                            <p:cond delay="0"/>
                                          </p:stCondLst>
                                        </p:cTn>
                                        <p:tgtEl>
                                          <p:spTgt spid="20"/>
                                        </p:tgtEl>
                                      </p:cBhvr>
                                    </p:animEffect>
                                    <p:anim to="" calcmode="lin" valueType="num">
                                      <p:cBhvr>
                                        <p:cTn id="153"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54"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55" presetID="42" presetClass="path" presetSubtype="0" accel="50000" decel="50000" fill="hold" grpId="1" nodeType="withEffect">
                                  <p:stCondLst>
                                    <p:cond delay="0"/>
                                  </p:stCondLst>
                                  <p:childTnLst>
                                    <p:animMotion origin="layout" path="M 5E-6 3.7037E-7 L 0.10591 0.13542 " pathEditMode="relative" rAng="0" ptsTypes="AA">
                                      <p:cBhvr>
                                        <p:cTn id="156" dur="1000" fill="hold"/>
                                        <p:tgtEl>
                                          <p:spTgt spid="4"/>
                                        </p:tgtEl>
                                        <p:attrNameLst>
                                          <p:attrName>ppt_x</p:attrName>
                                          <p:attrName>ppt_y</p:attrName>
                                        </p:attrNameLst>
                                      </p:cBhvr>
                                      <p:rCtr x="5295" y="6759"/>
                                    </p:animMotion>
                                  </p:childTnLst>
                                </p:cTn>
                              </p:par>
                              <p:par>
                                <p:cTn id="157" presetID="42" presetClass="path" presetSubtype="0" accel="50000" decel="50000" fill="hold" grpId="1" nodeType="withEffect">
                                  <p:stCondLst>
                                    <p:cond delay="0"/>
                                  </p:stCondLst>
                                  <p:childTnLst>
                                    <p:animMotion origin="layout" path="M -4.16667E-6 3.7037E-7 L -0.09635 0.13866 " pathEditMode="relative" rAng="0" ptsTypes="AA">
                                      <p:cBhvr>
                                        <p:cTn id="158" dur="1000" fill="hold"/>
                                        <p:tgtEl>
                                          <p:spTgt spid="19"/>
                                        </p:tgtEl>
                                        <p:attrNameLst>
                                          <p:attrName>ppt_x</p:attrName>
                                          <p:attrName>ppt_y</p:attrName>
                                        </p:attrNameLst>
                                      </p:cBhvr>
                                      <p:rCtr x="-4826" y="6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1" grpId="0"/>
      <p:bldP spid="11" grpId="1"/>
      <p:bldP spid="17" grpId="0"/>
      <p:bldP spid="17" grpId="1"/>
      <p:bldP spid="12" grpId="0"/>
      <p:bldP spid="12" grpId="1"/>
      <p:bldP spid="13" grpId="0"/>
      <p:bldP spid="13" grpId="1"/>
      <p:bldP spid="14" grpId="0"/>
      <p:bldP spid="14" grpId="1"/>
      <p:bldP spid="15" grpId="0"/>
      <p:bldP spid="15" grpId="1"/>
      <p:bldP spid="16" grpId="0"/>
      <p:bldP spid="4" grpId="0"/>
      <p:bldP spid="4" grpId="1"/>
      <p:bldP spid="19" grpId="0"/>
      <p:bldP spid="19" grpId="1"/>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orph">
            <a:extLst>
              <a:ext uri="{FF2B5EF4-FFF2-40B4-BE49-F238E27FC236}">
                <a16:creationId xmlns:a16="http://schemas.microsoft.com/office/drawing/2014/main" id="{DF0BA040-5D90-0046-A90C-1B826D408585}"/>
              </a:ext>
            </a:extLst>
          </p:cNvPr>
          <p:cNvSpPr/>
          <p:nvPr/>
        </p:nvSpPr>
        <p:spPr>
          <a:xfrm>
            <a:off x="1625730" y="471324"/>
            <a:ext cx="5946142" cy="5950025"/>
          </a:xfrm>
          <a:custGeom>
            <a:avLst/>
            <a:gdLst>
              <a:gd name="connsiteX0" fmla="*/ 3025739 w 6051478"/>
              <a:gd name="connsiteY0" fmla="*/ 1492321 h 5969285"/>
              <a:gd name="connsiteX1" fmla="*/ 3025739 w 6051478"/>
              <a:gd name="connsiteY1" fmla="*/ 5969285 h 5969285"/>
              <a:gd name="connsiteX2" fmla="*/ 3025739 w 6051478"/>
              <a:gd name="connsiteY2" fmla="*/ 1492321 h 5969285"/>
              <a:gd name="connsiteX0" fmla="*/ 2376125 w 6155418"/>
              <a:gd name="connsiteY0" fmla="*/ 1382722 h 6044621"/>
              <a:gd name="connsiteX1" fmla="*/ 3393267 w 6155418"/>
              <a:gd name="connsiteY1" fmla="*/ 6044621 h 6044621"/>
              <a:gd name="connsiteX2" fmla="*/ 2376125 w 6155418"/>
              <a:gd name="connsiteY2" fmla="*/ 1382722 h 6044621"/>
              <a:gd name="connsiteX0" fmla="*/ 2180665 w 6199133"/>
              <a:gd name="connsiteY0" fmla="*/ 1317714 h 6339209"/>
              <a:gd name="connsiteX1" fmla="*/ 3516306 w 6199133"/>
              <a:gd name="connsiteY1" fmla="*/ 6339209 h 6339209"/>
              <a:gd name="connsiteX2" fmla="*/ 2180665 w 6199133"/>
              <a:gd name="connsiteY2" fmla="*/ 1317714 h 6339209"/>
              <a:gd name="connsiteX0" fmla="*/ 2180665 w 6147959"/>
              <a:gd name="connsiteY0" fmla="*/ 1317714 h 6339209"/>
              <a:gd name="connsiteX1" fmla="*/ 3516306 w 6147959"/>
              <a:gd name="connsiteY1" fmla="*/ 6339209 h 6339209"/>
              <a:gd name="connsiteX2" fmla="*/ 2180665 w 6147959"/>
              <a:gd name="connsiteY2" fmla="*/ 1317714 h 6339209"/>
              <a:gd name="connsiteX0" fmla="*/ 2591749 w 6559043"/>
              <a:gd name="connsiteY0" fmla="*/ 908613 h 5930108"/>
              <a:gd name="connsiteX1" fmla="*/ 3927390 w 6559043"/>
              <a:gd name="connsiteY1" fmla="*/ 5930108 h 5930108"/>
              <a:gd name="connsiteX2" fmla="*/ 2591749 w 6559043"/>
              <a:gd name="connsiteY2" fmla="*/ 908613 h 5930108"/>
              <a:gd name="connsiteX0" fmla="*/ 2733572 w 6700866"/>
              <a:gd name="connsiteY0" fmla="*/ 908613 h 5930108"/>
              <a:gd name="connsiteX1" fmla="*/ 4069213 w 6700866"/>
              <a:gd name="connsiteY1" fmla="*/ 5930108 h 5930108"/>
              <a:gd name="connsiteX2" fmla="*/ 2733572 w 6700866"/>
              <a:gd name="connsiteY2" fmla="*/ 908613 h 5930108"/>
              <a:gd name="connsiteX0" fmla="*/ 2733572 w 5993662"/>
              <a:gd name="connsiteY0" fmla="*/ 935110 h 5956605"/>
              <a:gd name="connsiteX1" fmla="*/ 4069213 w 5993662"/>
              <a:gd name="connsiteY1" fmla="*/ 5956605 h 5956605"/>
              <a:gd name="connsiteX2" fmla="*/ 2733572 w 5993662"/>
              <a:gd name="connsiteY2" fmla="*/ 935110 h 5956605"/>
              <a:gd name="connsiteX0" fmla="*/ 2632909 w 5892999"/>
              <a:gd name="connsiteY0" fmla="*/ 935110 h 5956605"/>
              <a:gd name="connsiteX1" fmla="*/ 3968550 w 5892999"/>
              <a:gd name="connsiteY1" fmla="*/ 5956605 h 5956605"/>
              <a:gd name="connsiteX2" fmla="*/ 2632909 w 5892999"/>
              <a:gd name="connsiteY2" fmla="*/ 935110 h 5956605"/>
              <a:gd name="connsiteX0" fmla="*/ 2632909 w 5946142"/>
              <a:gd name="connsiteY0" fmla="*/ 928530 h 5950025"/>
              <a:gd name="connsiteX1" fmla="*/ 3968550 w 5946142"/>
              <a:gd name="connsiteY1" fmla="*/ 5950025 h 5950025"/>
              <a:gd name="connsiteX2" fmla="*/ 2632909 w 5946142"/>
              <a:gd name="connsiteY2" fmla="*/ 928530 h 5950025"/>
            </a:gdLst>
            <a:ahLst/>
            <a:cxnLst>
              <a:cxn ang="0">
                <a:pos x="connsiteX0" y="connsiteY0"/>
              </a:cxn>
              <a:cxn ang="0">
                <a:pos x="connsiteX1" y="connsiteY1"/>
              </a:cxn>
              <a:cxn ang="0">
                <a:pos x="connsiteX2" y="connsiteY2"/>
              </a:cxn>
            </a:cxnLst>
            <a:rect l="l" t="t" r="r" b="b"/>
            <a:pathLst>
              <a:path w="5946142" h="5950025">
                <a:moveTo>
                  <a:pt x="2632909" y="928530"/>
                </a:moveTo>
                <a:cubicBezTo>
                  <a:pt x="3909133" y="-1577160"/>
                  <a:pt x="8549775" y="1287081"/>
                  <a:pt x="3968550" y="5950025"/>
                </a:cubicBezTo>
                <a:cubicBezTo>
                  <a:pt x="-2565461" y="3720316"/>
                  <a:pt x="442286" y="-1158706"/>
                  <a:pt x="2632909" y="92853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9C3599A6-E51B-8D89-D4CD-0697E34B902D}"/>
              </a:ext>
            </a:extLst>
          </p:cNvPr>
          <p:cNvSpPr txBox="1">
            <a:spLocks noChangeArrowheads="1"/>
          </p:cNvSpPr>
          <p:nvPr/>
        </p:nvSpPr>
        <p:spPr bwMode="auto">
          <a:xfrm>
            <a:off x="1278895" y="5266341"/>
            <a:ext cx="6656253" cy="110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Right">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9799A9"/>
                </a:solidFill>
                <a:effectLst>
                  <a:glow rad="101600">
                    <a:schemeClr val="tx1"/>
                  </a:glow>
                  <a:outerShdw blurRad="50800" algn="tl" rotWithShape="0">
                    <a:srgbClr val="000000"/>
                  </a:outerShdw>
                </a:effectLst>
                <a:latin typeface="Calibri" panose="020F0502020204030204" pitchFamily="34" charset="0"/>
              </a:rPr>
              <a:t>He looks for noble spirits</a:t>
            </a:r>
          </a:p>
        </p:txBody>
      </p:sp>
      <p:sp>
        <p:nvSpPr>
          <p:cNvPr id="7" name="Rectangle 2">
            <a:extLst>
              <a:ext uri="{FF2B5EF4-FFF2-40B4-BE49-F238E27FC236}">
                <a16:creationId xmlns:a16="http://schemas.microsoft.com/office/drawing/2014/main" id="{1CAB888C-5BAC-29DF-BCFC-2B113BD6B725}"/>
              </a:ext>
            </a:extLst>
          </p:cNvPr>
          <p:cNvSpPr txBox="1">
            <a:spLocks noChangeArrowheads="1"/>
          </p:cNvSpPr>
          <p:nvPr/>
        </p:nvSpPr>
        <p:spPr bwMode="auto">
          <a:xfrm>
            <a:off x="1270414" y="512618"/>
            <a:ext cx="6811765" cy="114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Wave2">
              <a:avLst>
                <a:gd name="adj1" fmla="val 19774"/>
                <a:gd name="adj2" fmla="val 0"/>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A59D4B"/>
                </a:solidFill>
                <a:effectLst>
                  <a:glow rad="101600">
                    <a:schemeClr val="tx1"/>
                  </a:glow>
                  <a:outerShdw blurRad="50800" algn="tl" rotWithShape="0">
                    <a:srgbClr val="000000"/>
                  </a:outerShdw>
                </a:effectLst>
                <a:latin typeface="Calibri" panose="020F0502020204030204" pitchFamily="34" charset="0"/>
              </a:rPr>
              <a:t>Mankind’s creative abilities</a:t>
            </a:r>
          </a:p>
        </p:txBody>
      </p:sp>
      <p:sp>
        <p:nvSpPr>
          <p:cNvPr id="2" name="Final">
            <a:extLst>
              <a:ext uri="{FF2B5EF4-FFF2-40B4-BE49-F238E27FC236}">
                <a16:creationId xmlns:a16="http://schemas.microsoft.com/office/drawing/2014/main" id="{4114C049-3E29-E5FB-4544-3C8417D72428}"/>
              </a:ext>
            </a:extLst>
          </p:cNvPr>
          <p:cNvSpPr txBox="1">
            <a:spLocks noChangeArrowheads="1"/>
          </p:cNvSpPr>
          <p:nvPr/>
        </p:nvSpPr>
        <p:spPr bwMode="auto">
          <a:xfrm>
            <a:off x="457200" y="1595063"/>
            <a:ext cx="8229600" cy="366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9525" cmpd="sng">
                  <a:solidFill>
                    <a:schemeClr val="bg1"/>
                  </a:solidFill>
                  <a:prstDash val="solid"/>
                  <a:miter lim="800000"/>
                </a:ln>
                <a:solidFill>
                  <a:srgbClr val="9799A9"/>
                </a:solidFill>
                <a:effectLst>
                  <a:glow rad="101600">
                    <a:schemeClr val="tx1"/>
                  </a:glow>
                </a:effectLst>
                <a:latin typeface="Calibri" panose="020F0502020204030204" pitchFamily="34" charset="0"/>
              </a:rPr>
              <a:t>The refining pot is for silver </a:t>
            </a:r>
          </a:p>
          <a:p>
            <a:pPr eaLnBrk="1" hangingPunct="1"/>
            <a:r>
              <a:rPr lang="en-US" altLang="en-US" b="1" dirty="0">
                <a:ln w="3175" cmpd="sng">
                  <a:solidFill>
                    <a:srgbClr val="FFFF00"/>
                  </a:solidFill>
                  <a:prstDash val="solid"/>
                  <a:miter lim="800000"/>
                </a:ln>
                <a:solidFill>
                  <a:srgbClr val="A59D4B"/>
                </a:solidFill>
                <a:effectLst>
                  <a:glow rad="101600">
                    <a:schemeClr val="tx1"/>
                  </a:glow>
                  <a:outerShdw blurRad="50800" algn="tl" rotWithShape="0">
                    <a:srgbClr val="FFFF00"/>
                  </a:outerShdw>
                </a:effectLst>
                <a:latin typeface="Calibri" panose="020F0502020204030204" pitchFamily="34" charset="0"/>
              </a:rPr>
              <a:t>the furnace for gold</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But the LORD tests the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hearts</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219212"/>
            <a:ext cx="8229600" cy="24195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refining pot is for silver and the furnace for gold, But the LORD tests the hearts.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17:3 </a:t>
            </a:r>
          </a:p>
        </p:txBody>
      </p:sp>
      <p:sp>
        <p:nvSpPr>
          <p:cNvPr id="3" name="Rectangle 2">
            <a:extLst>
              <a:ext uri="{FF2B5EF4-FFF2-40B4-BE49-F238E27FC236}">
                <a16:creationId xmlns:a16="http://schemas.microsoft.com/office/drawing/2014/main" id="{D5F1DB76-0A7E-3AEE-46EA-04A140700910}"/>
              </a:ext>
            </a:extLst>
          </p:cNvPr>
          <p:cNvSpPr txBox="1">
            <a:spLocks noChangeArrowheads="1"/>
          </p:cNvSpPr>
          <p:nvPr/>
        </p:nvSpPr>
        <p:spPr bwMode="auto">
          <a:xfrm>
            <a:off x="719192" y="2361628"/>
            <a:ext cx="6702446" cy="790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refining pot is for silver</a:t>
            </a:r>
          </a:p>
        </p:txBody>
      </p:sp>
      <p:sp>
        <p:nvSpPr>
          <p:cNvPr id="4" name="Rectangle 2">
            <a:extLst>
              <a:ext uri="{FF2B5EF4-FFF2-40B4-BE49-F238E27FC236}">
                <a16:creationId xmlns:a16="http://schemas.microsoft.com/office/drawing/2014/main" id="{BC32D5D3-1A13-EA35-E77F-695D84B9B764}"/>
              </a:ext>
            </a:extLst>
          </p:cNvPr>
          <p:cNvSpPr txBox="1">
            <a:spLocks noChangeArrowheads="1"/>
          </p:cNvSpPr>
          <p:nvPr/>
        </p:nvSpPr>
        <p:spPr bwMode="auto">
          <a:xfrm>
            <a:off x="273177" y="3031867"/>
            <a:ext cx="5208385" cy="79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furnace for gold</a:t>
            </a:r>
          </a:p>
        </p:txBody>
      </p:sp>
      <p:sp>
        <p:nvSpPr>
          <p:cNvPr id="5" name="Rectangle 2">
            <a:extLst>
              <a:ext uri="{FF2B5EF4-FFF2-40B4-BE49-F238E27FC236}">
                <a16:creationId xmlns:a16="http://schemas.microsoft.com/office/drawing/2014/main" id="{8BA96906-5A0A-138A-79F3-09772201E65B}"/>
              </a:ext>
            </a:extLst>
          </p:cNvPr>
          <p:cNvSpPr txBox="1">
            <a:spLocks noChangeArrowheads="1"/>
          </p:cNvSpPr>
          <p:nvPr/>
        </p:nvSpPr>
        <p:spPr bwMode="auto">
          <a:xfrm>
            <a:off x="5032516" y="3037929"/>
            <a:ext cx="394940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the LORD</a:t>
            </a:r>
          </a:p>
        </p:txBody>
      </p:sp>
      <p:sp>
        <p:nvSpPr>
          <p:cNvPr id="6" name="Rectangle 2">
            <a:extLst>
              <a:ext uri="{FF2B5EF4-FFF2-40B4-BE49-F238E27FC236}">
                <a16:creationId xmlns:a16="http://schemas.microsoft.com/office/drawing/2014/main" id="{94E0E912-110D-D38B-B434-AA37033F64B6}"/>
              </a:ext>
            </a:extLst>
          </p:cNvPr>
          <p:cNvSpPr txBox="1">
            <a:spLocks noChangeArrowheads="1"/>
          </p:cNvSpPr>
          <p:nvPr/>
        </p:nvSpPr>
        <p:spPr bwMode="auto">
          <a:xfrm>
            <a:off x="930724" y="3689412"/>
            <a:ext cx="4250875" cy="82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tests the hearts</a:t>
            </a:r>
          </a:p>
        </p:txBody>
      </p:sp>
    </p:spTree>
    <p:extLst>
      <p:ext uri="{BB962C8B-B14F-4D97-AF65-F5344CB8AC3E}">
        <p14:creationId xmlns:p14="http://schemas.microsoft.com/office/powerpoint/2010/main" val="247813299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6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42" presetClass="path" presetSubtype="0" accel="50000" decel="50000" fill="hold" grpId="2" nodeType="withEffect">
                                  <p:stCondLst>
                                    <p:cond delay="0"/>
                                  </p:stCondLst>
                                  <p:childTnLst>
                                    <p:animMotion origin="layout" path="M -3.33333E-6 1.48148E-6 L 0.18542 -0.09792 " pathEditMode="relative" rAng="0" ptsTypes="AA">
                                      <p:cBhvr>
                                        <p:cTn id="23" dur="2000" fill="hold"/>
                                        <p:tgtEl>
                                          <p:spTgt spid="4"/>
                                        </p:tgtEl>
                                        <p:attrNameLst>
                                          <p:attrName>ppt_x</p:attrName>
                                          <p:attrName>ppt_y</p:attrName>
                                        </p:attrNameLst>
                                      </p:cBhvr>
                                      <p:rCtr x="9271" y="-4907"/>
                                    </p:animMotion>
                                  </p:childTnLst>
                                </p:cTn>
                              </p:par>
                              <p:par>
                                <p:cTn id="24" presetID="42" presetClass="path" presetSubtype="0" accel="50000" decel="50000" fill="hold" grpId="2" nodeType="withEffect">
                                  <p:stCondLst>
                                    <p:cond delay="0"/>
                                  </p:stCondLst>
                                  <p:childTnLst>
                                    <p:animMotion origin="layout" path="M 1.11111E-6 -3.33333E-6 L 0.05451 -0.09791 " pathEditMode="relative" rAng="0" ptsTypes="AA">
                                      <p:cBhvr>
                                        <p:cTn id="25" dur="2000" fill="hold"/>
                                        <p:tgtEl>
                                          <p:spTgt spid="3"/>
                                        </p:tgtEl>
                                        <p:attrNameLst>
                                          <p:attrName>ppt_x</p:attrName>
                                          <p:attrName>ppt_y</p:attrName>
                                        </p:attrNameLst>
                                      </p:cBhvr>
                                      <p:rCtr x="2726" y="-4907"/>
                                    </p:animMotion>
                                  </p:childTnLst>
                                </p:cTn>
                              </p:par>
                              <p:par>
                                <p:cTn id="26" presetID="42" presetClass="path" presetSubtype="0" accel="50000" decel="50000" fill="hold" grpId="2" nodeType="withEffect">
                                  <p:stCondLst>
                                    <p:cond delay="0"/>
                                  </p:stCondLst>
                                  <p:childTnLst>
                                    <p:animMotion origin="layout" path="M 5.55556E-7 1.48148E-6 L -0.47083 0.19583 " pathEditMode="relative" rAng="0" ptsTypes="AA">
                                      <p:cBhvr>
                                        <p:cTn id="27" dur="2000" fill="hold"/>
                                        <p:tgtEl>
                                          <p:spTgt spid="5"/>
                                        </p:tgtEl>
                                        <p:attrNameLst>
                                          <p:attrName>ppt_x</p:attrName>
                                          <p:attrName>ppt_y</p:attrName>
                                        </p:attrNameLst>
                                      </p:cBhvr>
                                      <p:rCtr x="-23542" y="9792"/>
                                    </p:animMotion>
                                  </p:childTnLst>
                                </p:cTn>
                              </p:par>
                              <p:par>
                                <p:cTn id="28" presetID="42" presetClass="path" presetSubtype="0" accel="50000" decel="50000" fill="hold" grpId="2" nodeType="withEffect">
                                  <p:stCondLst>
                                    <p:cond delay="0"/>
                                  </p:stCondLst>
                                  <p:childTnLst>
                                    <p:animMotion origin="layout" path="M -1.38889E-6 3.33333E-6 L 0.34306 0.09791 " pathEditMode="relative" rAng="0" ptsTypes="AA">
                                      <p:cBhvr>
                                        <p:cTn id="29" dur="2000" fill="hold"/>
                                        <p:tgtEl>
                                          <p:spTgt spid="6"/>
                                        </p:tgtEl>
                                        <p:attrNameLst>
                                          <p:attrName>ppt_x</p:attrName>
                                          <p:attrName>ppt_y</p:attrName>
                                        </p:attrNameLst>
                                      </p:cBhvr>
                                      <p:rCtr x="17153" y="4884"/>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iterate type="lt">
                                    <p:tmPct val="0"/>
                                  </p:iterate>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par>
                                <p:cTn id="56" presetID="17" presetClass="entr" presetSubtype="10" fill="hold" grpId="2" nodeType="withEffect">
                                  <p:stCondLst>
                                    <p:cond delay="0"/>
                                  </p:stCondLst>
                                  <p:iterate type="lt">
                                    <p:tmPct val="0"/>
                                  </p:iterate>
                                  <p:childTnLst>
                                    <p:set>
                                      <p:cBhvr>
                                        <p:cTn id="57" dur="1" fill="hold">
                                          <p:stCondLst>
                                            <p:cond delay="0"/>
                                          </p:stCondLst>
                                        </p:cTn>
                                        <p:tgtEl>
                                          <p:spTgt spid="7"/>
                                        </p:tgtEl>
                                        <p:attrNameLst>
                                          <p:attrName>style.visibility</p:attrName>
                                        </p:attrNameLst>
                                      </p:cBhvr>
                                      <p:to>
                                        <p:strVal val="visible"/>
                                      </p:to>
                                    </p:set>
                                    <p:anim calcmode="lin" valueType="num">
                                      <p:cBhvr>
                                        <p:cTn id="58" dur="1000" fill="hold"/>
                                        <p:tgtEl>
                                          <p:spTgt spid="7"/>
                                        </p:tgtEl>
                                        <p:attrNameLst>
                                          <p:attrName>ppt_w</p:attrName>
                                        </p:attrNameLst>
                                      </p:cBhvr>
                                      <p:tavLst>
                                        <p:tav tm="0">
                                          <p:val>
                                            <p:fltVal val="0"/>
                                          </p:val>
                                        </p:tav>
                                        <p:tav tm="100000">
                                          <p:val>
                                            <p:strVal val="#ppt_w"/>
                                          </p:val>
                                        </p:tav>
                                      </p:tavLst>
                                    </p:anim>
                                    <p:anim calcmode="lin" valueType="num">
                                      <p:cBhvr>
                                        <p:cTn id="59" dur="1000" fill="hold"/>
                                        <p:tgtEl>
                                          <p:spTgt spid="7"/>
                                        </p:tgtEl>
                                        <p:attrNameLst>
                                          <p:attrName>ppt_h</p:attrName>
                                        </p:attrNameLst>
                                      </p:cBhvr>
                                      <p:tavLst>
                                        <p:tav tm="0">
                                          <p:val>
                                            <p:strVal val="#ppt_h"/>
                                          </p:val>
                                        </p:tav>
                                        <p:tav tm="100000">
                                          <p:val>
                                            <p:strVal val="#ppt_h"/>
                                          </p:val>
                                        </p:tav>
                                      </p:tavLst>
                                    </p:anim>
                                  </p:childTnLst>
                                </p:cTn>
                              </p:par>
                            </p:childTnLst>
                          </p:cTn>
                        </p:par>
                        <p:par>
                          <p:cTn id="60" fill="hold">
                            <p:stCondLst>
                              <p:cond delay="1000"/>
                            </p:stCondLst>
                            <p:childTnLst>
                              <p:par>
                                <p:cTn id="61" presetID="34" presetClass="emph" presetSubtype="0" fill="hold" grpId="3" nodeType="afterEffect">
                                  <p:stCondLst>
                                    <p:cond delay="0"/>
                                  </p:stCondLst>
                                  <p:iterate type="lt">
                                    <p:tmPct val="10000"/>
                                  </p:iterate>
                                  <p:childTnLst>
                                    <p:animMotion origin="layout" path="M -4.72222E-6 -1.85185E-6 L -4.72222E-6 -0.07222 " pathEditMode="relative" rAng="0" ptsTypes="AA">
                                      <p:cBhvr>
                                        <p:cTn id="62" dur="250" accel="50000" decel="50000" autoRev="1" fill="hold">
                                          <p:stCondLst>
                                            <p:cond delay="0"/>
                                          </p:stCondLst>
                                        </p:cTn>
                                        <p:tgtEl>
                                          <p:spTgt spid="7"/>
                                        </p:tgtEl>
                                        <p:attrNameLst>
                                          <p:attrName>ppt_x</p:attrName>
                                          <p:attrName>ppt_y</p:attrName>
                                        </p:attrNameLst>
                                      </p:cBhvr>
                                      <p:rCtr x="0" y="-3611"/>
                                    </p:animMotion>
                                    <p:animRot by="1500000">
                                      <p:cBhvr>
                                        <p:cTn id="63" dur="125" fill="hold">
                                          <p:stCondLst>
                                            <p:cond delay="0"/>
                                          </p:stCondLst>
                                        </p:cTn>
                                        <p:tgtEl>
                                          <p:spTgt spid="7"/>
                                        </p:tgtEl>
                                        <p:attrNameLst>
                                          <p:attrName>r</p:attrName>
                                        </p:attrNameLst>
                                      </p:cBhvr>
                                    </p:animRot>
                                    <p:animRot by="-1500000">
                                      <p:cBhvr>
                                        <p:cTn id="64" dur="125" fill="hold">
                                          <p:stCondLst>
                                            <p:cond delay="125"/>
                                          </p:stCondLst>
                                        </p:cTn>
                                        <p:tgtEl>
                                          <p:spTgt spid="7"/>
                                        </p:tgtEl>
                                        <p:attrNameLst>
                                          <p:attrName>r</p:attrName>
                                        </p:attrNameLst>
                                      </p:cBhvr>
                                    </p:animRot>
                                    <p:animRot by="-1500000">
                                      <p:cBhvr>
                                        <p:cTn id="65" dur="125" fill="hold">
                                          <p:stCondLst>
                                            <p:cond delay="250"/>
                                          </p:stCondLst>
                                        </p:cTn>
                                        <p:tgtEl>
                                          <p:spTgt spid="7"/>
                                        </p:tgtEl>
                                        <p:attrNameLst>
                                          <p:attrName>r</p:attrName>
                                        </p:attrNameLst>
                                      </p:cBhvr>
                                    </p:animRot>
                                    <p:animRot by="1500000">
                                      <p:cBhvr>
                                        <p:cTn id="66" dur="125" fill="hold">
                                          <p:stCondLst>
                                            <p:cond delay="375"/>
                                          </p:stCondLst>
                                        </p:cTn>
                                        <p:tgtEl>
                                          <p:spTgt spid="7"/>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grpId="2"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1000" fill="hold"/>
                                        <p:tgtEl>
                                          <p:spTgt spid="8"/>
                                        </p:tgtEl>
                                        <p:attrNameLst>
                                          <p:attrName>ppt_x</p:attrName>
                                        </p:attrNameLst>
                                      </p:cBhvr>
                                      <p:tavLst>
                                        <p:tav tm="0">
                                          <p:val>
                                            <p:strVal val="#ppt_x-#ppt_w/2"/>
                                          </p:val>
                                        </p:tav>
                                        <p:tav tm="100000">
                                          <p:val>
                                            <p:strVal val="#ppt_x"/>
                                          </p:val>
                                        </p:tav>
                                      </p:tavLst>
                                    </p:anim>
                                    <p:anim calcmode="lin" valueType="num">
                                      <p:cBhvr>
                                        <p:cTn id="72" dur="1000" fill="hold"/>
                                        <p:tgtEl>
                                          <p:spTgt spid="8"/>
                                        </p:tgtEl>
                                        <p:attrNameLst>
                                          <p:attrName>ppt_y</p:attrName>
                                        </p:attrNameLst>
                                      </p:cBhvr>
                                      <p:tavLst>
                                        <p:tav tm="0">
                                          <p:val>
                                            <p:strVal val="#ppt_y"/>
                                          </p:val>
                                        </p:tav>
                                        <p:tav tm="100000">
                                          <p:val>
                                            <p:strVal val="#ppt_y"/>
                                          </p:val>
                                        </p:tav>
                                      </p:tavLst>
                                    </p:anim>
                                    <p:anim calcmode="lin" valueType="num">
                                      <p:cBhvr>
                                        <p:cTn id="73" dur="1000" fill="hold"/>
                                        <p:tgtEl>
                                          <p:spTgt spid="8"/>
                                        </p:tgtEl>
                                        <p:attrNameLst>
                                          <p:attrName>ppt_w</p:attrName>
                                        </p:attrNameLst>
                                      </p:cBhvr>
                                      <p:tavLst>
                                        <p:tav tm="0">
                                          <p:val>
                                            <p:fltVal val="0"/>
                                          </p:val>
                                        </p:tav>
                                        <p:tav tm="100000">
                                          <p:val>
                                            <p:strVal val="#ppt_w"/>
                                          </p:val>
                                        </p:tav>
                                      </p:tavLst>
                                    </p:anim>
                                    <p:anim calcmode="lin" valueType="num">
                                      <p:cBhvr>
                                        <p:cTn id="74"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7" grpId="0"/>
      <p:bldP spid="7" grpId="2"/>
      <p:bldP spid="7" grpId="3"/>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5" name="!!Morph">
            <a:extLst>
              <a:ext uri="{FF2B5EF4-FFF2-40B4-BE49-F238E27FC236}">
                <a16:creationId xmlns:a16="http://schemas.microsoft.com/office/drawing/2014/main" id="{F3C6A980-7C37-C39D-9AE3-33D5E96B9124}"/>
              </a:ext>
            </a:extLst>
          </p:cNvPr>
          <p:cNvSpPr/>
          <p:nvPr/>
        </p:nvSpPr>
        <p:spPr>
          <a:xfrm>
            <a:off x="4004670" y="2991635"/>
            <a:ext cx="2230878" cy="1948226"/>
          </a:xfrm>
          <a:custGeom>
            <a:avLst/>
            <a:gdLst>
              <a:gd name="connsiteX0" fmla="*/ 1108842 w 2217683"/>
              <a:gd name="connsiteY0" fmla="*/ 493986 h 1975944"/>
              <a:gd name="connsiteX1" fmla="*/ 1108842 w 2217683"/>
              <a:gd name="connsiteY1" fmla="*/ 1975944 h 1975944"/>
              <a:gd name="connsiteX2" fmla="*/ 1108842 w 2217683"/>
              <a:gd name="connsiteY2" fmla="*/ 493986 h 1975944"/>
              <a:gd name="connsiteX0" fmla="*/ 1948256 w 2429160"/>
              <a:gd name="connsiteY0" fmla="*/ 471587 h 1943034"/>
              <a:gd name="connsiteX1" fmla="*/ 855180 w 2429160"/>
              <a:gd name="connsiteY1" fmla="*/ 1943034 h 1943034"/>
              <a:gd name="connsiteX2" fmla="*/ 1948256 w 2429160"/>
              <a:gd name="connsiteY2" fmla="*/ 471587 h 1943034"/>
              <a:gd name="connsiteX0" fmla="*/ 1948256 w 3096364"/>
              <a:gd name="connsiteY0" fmla="*/ 471587 h 1943034"/>
              <a:gd name="connsiteX1" fmla="*/ 855180 w 3096364"/>
              <a:gd name="connsiteY1" fmla="*/ 1943034 h 1943034"/>
              <a:gd name="connsiteX2" fmla="*/ 1948256 w 3096364"/>
              <a:gd name="connsiteY2" fmla="*/ 471587 h 1943034"/>
              <a:gd name="connsiteX0" fmla="*/ 1202565 w 2350673"/>
              <a:gd name="connsiteY0" fmla="*/ 556002 h 2027449"/>
              <a:gd name="connsiteX1" fmla="*/ 109489 w 2350673"/>
              <a:gd name="connsiteY1" fmla="*/ 2027449 h 2027449"/>
              <a:gd name="connsiteX2" fmla="*/ 1202565 w 2350673"/>
              <a:gd name="connsiteY2" fmla="*/ 556002 h 2027449"/>
              <a:gd name="connsiteX0" fmla="*/ 1222036 w 2357588"/>
              <a:gd name="connsiteY0" fmla="*/ 580713 h 1957566"/>
              <a:gd name="connsiteX1" fmla="*/ 107939 w 2357588"/>
              <a:gd name="connsiteY1" fmla="*/ 1957566 h 1957566"/>
              <a:gd name="connsiteX2" fmla="*/ 1222036 w 2357588"/>
              <a:gd name="connsiteY2" fmla="*/ 580713 h 1957566"/>
              <a:gd name="connsiteX0" fmla="*/ 1222036 w 2440209"/>
              <a:gd name="connsiteY0" fmla="*/ 580713 h 1957566"/>
              <a:gd name="connsiteX1" fmla="*/ 107939 w 2440209"/>
              <a:gd name="connsiteY1" fmla="*/ 1957566 h 1957566"/>
              <a:gd name="connsiteX2" fmla="*/ 1222036 w 2440209"/>
              <a:gd name="connsiteY2" fmla="*/ 580713 h 1957566"/>
              <a:gd name="connsiteX0" fmla="*/ 1222036 w 2228685"/>
              <a:gd name="connsiteY0" fmla="*/ 580713 h 1957566"/>
              <a:gd name="connsiteX1" fmla="*/ 107939 w 2228685"/>
              <a:gd name="connsiteY1" fmla="*/ 1957566 h 1957566"/>
              <a:gd name="connsiteX2" fmla="*/ 1222036 w 2228685"/>
              <a:gd name="connsiteY2" fmla="*/ 580713 h 1957566"/>
              <a:gd name="connsiteX0" fmla="*/ 1158866 w 2165515"/>
              <a:gd name="connsiteY0" fmla="*/ 573506 h 1950359"/>
              <a:gd name="connsiteX1" fmla="*/ 44769 w 2165515"/>
              <a:gd name="connsiteY1" fmla="*/ 1950359 h 1950359"/>
              <a:gd name="connsiteX2" fmla="*/ 1158866 w 2165515"/>
              <a:gd name="connsiteY2" fmla="*/ 573506 h 1950359"/>
              <a:gd name="connsiteX0" fmla="*/ 1158079 w 2164728"/>
              <a:gd name="connsiteY0" fmla="*/ 564164 h 1941017"/>
              <a:gd name="connsiteX1" fmla="*/ 43982 w 2164728"/>
              <a:gd name="connsiteY1" fmla="*/ 1941017 h 1941017"/>
              <a:gd name="connsiteX2" fmla="*/ 1158079 w 2164728"/>
              <a:gd name="connsiteY2" fmla="*/ 564164 h 1941017"/>
              <a:gd name="connsiteX0" fmla="*/ 1224229 w 2230878"/>
              <a:gd name="connsiteY0" fmla="*/ 571373 h 1948226"/>
              <a:gd name="connsiteX1" fmla="*/ 110132 w 2230878"/>
              <a:gd name="connsiteY1" fmla="*/ 1948226 h 1948226"/>
              <a:gd name="connsiteX2" fmla="*/ 1224229 w 2230878"/>
              <a:gd name="connsiteY2" fmla="*/ 571373 h 1948226"/>
            </a:gdLst>
            <a:ahLst/>
            <a:cxnLst>
              <a:cxn ang="0">
                <a:pos x="connsiteX0" y="connsiteY0"/>
              </a:cxn>
              <a:cxn ang="0">
                <a:pos x="connsiteX1" y="connsiteY1"/>
              </a:cxn>
              <a:cxn ang="0">
                <a:pos x="connsiteX2" y="connsiteY2"/>
              </a:cxn>
            </a:cxnLst>
            <a:rect l="l" t="t" r="r" b="b"/>
            <a:pathLst>
              <a:path w="2230878" h="1948226">
                <a:moveTo>
                  <a:pt x="1224229" y="571373"/>
                </a:moveTo>
                <a:cubicBezTo>
                  <a:pt x="1938495" y="-3192"/>
                  <a:pt x="3551175" y="1328116"/>
                  <a:pt x="110132" y="1948226"/>
                </a:cubicBezTo>
                <a:cubicBezTo>
                  <a:pt x="-356484" y="35344"/>
                  <a:pt x="783232" y="-560240"/>
                  <a:pt x="1224229" y="57137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198BA6F6-82EB-B7F3-04DB-5C39CD0E68DC}"/>
              </a:ext>
            </a:extLst>
          </p:cNvPr>
          <p:cNvSpPr txBox="1">
            <a:spLocks noChangeArrowheads="1"/>
          </p:cNvSpPr>
          <p:nvPr/>
        </p:nvSpPr>
        <p:spPr bwMode="auto">
          <a:xfrm>
            <a:off x="684944" y="1019711"/>
            <a:ext cx="7774112" cy="481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rPr>
              <a:t>Say to who are fearful-hearted</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Be strong, do not fear!</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chemeClr val="bg1"/>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will come with vengeance</a:t>
            </a:r>
          </a:p>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With the recompense of God</a:t>
            </a:r>
          </a:p>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will come and save you</a:t>
            </a:r>
            <a:endParaRPr lang="en-US" altLang="en-US" sz="32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272155"/>
            <a:ext cx="8229600" cy="43136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Say to those who are fearful-hearted, "Be strong, do not fear! Behold, your God will come with vengeance, With the recompense of God; He will come and            save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35:4 </a:t>
            </a:r>
          </a:p>
        </p:txBody>
      </p:sp>
      <p:sp>
        <p:nvSpPr>
          <p:cNvPr id="4" name="TextBox 18">
            <a:extLst>
              <a:ext uri="{FF2B5EF4-FFF2-40B4-BE49-F238E27FC236}">
                <a16:creationId xmlns:a16="http://schemas.microsoft.com/office/drawing/2014/main" id="{1AD27627-573C-E956-F2B8-FF67CA80FECA}"/>
              </a:ext>
            </a:extLst>
          </p:cNvPr>
          <p:cNvSpPr txBox="1"/>
          <p:nvPr/>
        </p:nvSpPr>
        <p:spPr>
          <a:xfrm>
            <a:off x="5238024" y="1721487"/>
            <a:ext cx="673171" cy="769441"/>
          </a:xfrm>
          <a:prstGeom prst="rect">
            <a:avLst/>
          </a:prstGeom>
          <a:noFill/>
        </p:spPr>
        <p:txBody>
          <a:bodyPr wrap="square" rtlCol="0">
            <a:spAutoFit/>
            <a:scene3d>
              <a:camera prst="orthographicFront"/>
              <a:lightRig rig="chilly" dir="t"/>
            </a:scene3d>
            <a:sp3d extrusionH="57150" prstMaterial="plastic">
              <a:bevelT w="38100" h="38100"/>
            </a:sp3d>
          </a:bodyPr>
          <a:lstStyle/>
          <a:p>
            <a:r>
              <a:rPr lang="en-US" sz="4400" b="1" kern="0" dirty="0">
                <a:ln w="3175"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5" name="TextBox 18">
            <a:extLst>
              <a:ext uri="{FF2B5EF4-FFF2-40B4-BE49-F238E27FC236}">
                <a16:creationId xmlns:a16="http://schemas.microsoft.com/office/drawing/2014/main" id="{1170F135-BA87-5D97-BA4E-D8CF4EDEEC14}"/>
              </a:ext>
            </a:extLst>
          </p:cNvPr>
          <p:cNvSpPr txBox="1"/>
          <p:nvPr/>
        </p:nvSpPr>
        <p:spPr>
          <a:xfrm>
            <a:off x="3233340" y="1721487"/>
            <a:ext cx="673171" cy="769441"/>
          </a:xfrm>
          <a:prstGeom prst="rect">
            <a:avLst/>
          </a:prstGeom>
          <a:noFill/>
        </p:spPr>
        <p:txBody>
          <a:bodyPr wrap="square" rtlCol="0">
            <a:spAutoFit/>
            <a:scene3d>
              <a:camera prst="orthographicFront"/>
              <a:lightRig rig="chilly" dir="t"/>
            </a:scene3d>
            <a:sp3d extrusionH="57150" prstMaterial="plastic">
              <a:bevelT w="38100" h="38100"/>
            </a:sp3d>
          </a:bodyPr>
          <a:lstStyle/>
          <a:p>
            <a:r>
              <a:rPr lang="en-US" sz="4400" b="1" kern="0" dirty="0">
                <a:ln w="3175"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6" name="TextBox 18">
            <a:extLst>
              <a:ext uri="{FF2B5EF4-FFF2-40B4-BE49-F238E27FC236}">
                <a16:creationId xmlns:a16="http://schemas.microsoft.com/office/drawing/2014/main" id="{C9CD0428-D64E-515C-4CD1-874799AA7E71}"/>
              </a:ext>
            </a:extLst>
          </p:cNvPr>
          <p:cNvSpPr txBox="1"/>
          <p:nvPr/>
        </p:nvSpPr>
        <p:spPr>
          <a:xfrm>
            <a:off x="236532" y="3742330"/>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outerShdw blurRad="50800" algn="tl" rotWithShape="0">
                    <a:srgbClr val="FF0000"/>
                  </a:outerShdw>
                </a:effectLst>
                <a:latin typeface="Calibri" panose="020F0502020204030204" pitchFamily="34" charset="0"/>
              </a:rPr>
              <a:t>→</a:t>
            </a:r>
          </a:p>
        </p:txBody>
      </p:sp>
      <p:sp>
        <p:nvSpPr>
          <p:cNvPr id="7" name="TextBox 18">
            <a:extLst>
              <a:ext uri="{FF2B5EF4-FFF2-40B4-BE49-F238E27FC236}">
                <a16:creationId xmlns:a16="http://schemas.microsoft.com/office/drawing/2014/main" id="{D4450B5D-E500-D22E-EDB6-B0FAB0834B51}"/>
              </a:ext>
            </a:extLst>
          </p:cNvPr>
          <p:cNvSpPr txBox="1"/>
          <p:nvPr/>
        </p:nvSpPr>
        <p:spPr>
          <a:xfrm>
            <a:off x="8227505" y="3742330"/>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outerShdw blurRad="50800" algn="tl" rotWithShape="0">
                    <a:srgbClr val="FF0000"/>
                  </a:outerShdw>
                </a:effectLst>
                <a:latin typeface="Calibri" panose="020F0502020204030204" pitchFamily="34" charset="0"/>
              </a:rPr>
              <a:t>←</a:t>
            </a:r>
          </a:p>
        </p:txBody>
      </p:sp>
      <p:sp>
        <p:nvSpPr>
          <p:cNvPr id="3" name="Rectangle 2">
            <a:extLst>
              <a:ext uri="{FF2B5EF4-FFF2-40B4-BE49-F238E27FC236}">
                <a16:creationId xmlns:a16="http://schemas.microsoft.com/office/drawing/2014/main" id="{528413D1-E106-E648-8454-9BB5713E779F}"/>
              </a:ext>
            </a:extLst>
          </p:cNvPr>
          <p:cNvSpPr txBox="1">
            <a:spLocks noChangeArrowheads="1"/>
          </p:cNvSpPr>
          <p:nvPr/>
        </p:nvSpPr>
        <p:spPr bwMode="auto">
          <a:xfrm>
            <a:off x="979713" y="1352288"/>
            <a:ext cx="1891929" cy="80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 to</a:t>
            </a:r>
          </a:p>
        </p:txBody>
      </p:sp>
      <p:sp>
        <p:nvSpPr>
          <p:cNvPr id="8" name="Rectangle 2">
            <a:extLst>
              <a:ext uri="{FF2B5EF4-FFF2-40B4-BE49-F238E27FC236}">
                <a16:creationId xmlns:a16="http://schemas.microsoft.com/office/drawing/2014/main" id="{0C653F7A-8AB4-1FF2-FB71-C8C81ABB1A3E}"/>
              </a:ext>
            </a:extLst>
          </p:cNvPr>
          <p:cNvSpPr txBox="1">
            <a:spLocks noChangeArrowheads="1"/>
          </p:cNvSpPr>
          <p:nvPr/>
        </p:nvSpPr>
        <p:spPr bwMode="auto">
          <a:xfrm>
            <a:off x="3956586" y="1341400"/>
            <a:ext cx="4211102" cy="82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are fearful-</a:t>
            </a:r>
          </a:p>
        </p:txBody>
      </p:sp>
      <p:sp>
        <p:nvSpPr>
          <p:cNvPr id="9" name="Rectangle 2">
            <a:extLst>
              <a:ext uri="{FF2B5EF4-FFF2-40B4-BE49-F238E27FC236}">
                <a16:creationId xmlns:a16="http://schemas.microsoft.com/office/drawing/2014/main" id="{44712273-FDE8-3768-7C74-EA7659BB7B90}"/>
              </a:ext>
            </a:extLst>
          </p:cNvPr>
          <p:cNvSpPr txBox="1">
            <a:spLocks noChangeArrowheads="1"/>
          </p:cNvSpPr>
          <p:nvPr/>
        </p:nvSpPr>
        <p:spPr bwMode="auto">
          <a:xfrm>
            <a:off x="550146" y="2027202"/>
            <a:ext cx="2288839" cy="79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hearted</a:t>
            </a:r>
          </a:p>
        </p:txBody>
      </p:sp>
      <p:sp>
        <p:nvSpPr>
          <p:cNvPr id="10" name="Rectangle 2">
            <a:extLst>
              <a:ext uri="{FF2B5EF4-FFF2-40B4-BE49-F238E27FC236}">
                <a16:creationId xmlns:a16="http://schemas.microsoft.com/office/drawing/2014/main" id="{358BA106-71BA-FCF8-74EC-227BC44B3D84}"/>
              </a:ext>
            </a:extLst>
          </p:cNvPr>
          <p:cNvSpPr txBox="1">
            <a:spLocks noChangeArrowheads="1"/>
          </p:cNvSpPr>
          <p:nvPr/>
        </p:nvSpPr>
        <p:spPr bwMode="auto">
          <a:xfrm>
            <a:off x="2878900" y="2016315"/>
            <a:ext cx="5736463" cy="81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strong, do not fear!</a:t>
            </a:r>
          </a:p>
        </p:txBody>
      </p:sp>
      <p:sp>
        <p:nvSpPr>
          <p:cNvPr id="11" name="Rectangle 2">
            <a:extLst>
              <a:ext uri="{FF2B5EF4-FFF2-40B4-BE49-F238E27FC236}">
                <a16:creationId xmlns:a16="http://schemas.microsoft.com/office/drawing/2014/main" id="{979056AD-CD5B-0C50-78C7-282881710489}"/>
              </a:ext>
            </a:extLst>
          </p:cNvPr>
          <p:cNvSpPr txBox="1">
            <a:spLocks noChangeArrowheads="1"/>
          </p:cNvSpPr>
          <p:nvPr/>
        </p:nvSpPr>
        <p:spPr bwMode="auto">
          <a:xfrm>
            <a:off x="3684443" y="2680345"/>
            <a:ext cx="4866626" cy="82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will come with</a:t>
            </a:r>
          </a:p>
        </p:txBody>
      </p:sp>
      <p:sp>
        <p:nvSpPr>
          <p:cNvPr id="12" name="Rectangle 2">
            <a:extLst>
              <a:ext uri="{FF2B5EF4-FFF2-40B4-BE49-F238E27FC236}">
                <a16:creationId xmlns:a16="http://schemas.microsoft.com/office/drawing/2014/main" id="{A028FE2A-0690-7E72-E353-8922F2FB76F4}"/>
              </a:ext>
            </a:extLst>
          </p:cNvPr>
          <p:cNvSpPr txBox="1">
            <a:spLocks noChangeArrowheads="1"/>
          </p:cNvSpPr>
          <p:nvPr/>
        </p:nvSpPr>
        <p:spPr bwMode="auto">
          <a:xfrm>
            <a:off x="512466" y="3366145"/>
            <a:ext cx="2827262" cy="80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vengeance</a:t>
            </a:r>
          </a:p>
        </p:txBody>
      </p:sp>
      <p:sp>
        <p:nvSpPr>
          <p:cNvPr id="13" name="Rectangle 2">
            <a:extLst>
              <a:ext uri="{FF2B5EF4-FFF2-40B4-BE49-F238E27FC236}">
                <a16:creationId xmlns:a16="http://schemas.microsoft.com/office/drawing/2014/main" id="{DFCD5223-CB15-F2CA-7789-E53D90963640}"/>
              </a:ext>
            </a:extLst>
          </p:cNvPr>
          <p:cNvSpPr txBox="1">
            <a:spLocks noChangeArrowheads="1"/>
          </p:cNvSpPr>
          <p:nvPr/>
        </p:nvSpPr>
        <p:spPr bwMode="auto">
          <a:xfrm>
            <a:off x="3259900" y="3368656"/>
            <a:ext cx="5386707" cy="79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 recompense</a:t>
            </a:r>
          </a:p>
        </p:txBody>
      </p:sp>
      <p:sp>
        <p:nvSpPr>
          <p:cNvPr id="14" name="Rectangle 2">
            <a:extLst>
              <a:ext uri="{FF2B5EF4-FFF2-40B4-BE49-F238E27FC236}">
                <a16:creationId xmlns:a16="http://schemas.microsoft.com/office/drawing/2014/main" id="{F641A43E-3571-6B09-997F-D3B3E0426D58}"/>
              </a:ext>
            </a:extLst>
          </p:cNvPr>
          <p:cNvSpPr txBox="1">
            <a:spLocks noChangeArrowheads="1"/>
          </p:cNvSpPr>
          <p:nvPr/>
        </p:nvSpPr>
        <p:spPr bwMode="auto">
          <a:xfrm>
            <a:off x="1431890" y="4030173"/>
            <a:ext cx="2005811" cy="81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God</a:t>
            </a:r>
          </a:p>
        </p:txBody>
      </p:sp>
      <p:sp>
        <p:nvSpPr>
          <p:cNvPr id="15" name="Rectangle 2">
            <a:extLst>
              <a:ext uri="{FF2B5EF4-FFF2-40B4-BE49-F238E27FC236}">
                <a16:creationId xmlns:a16="http://schemas.microsoft.com/office/drawing/2014/main" id="{11C61F41-939B-DFC7-9ACD-D406BF1A52F2}"/>
              </a:ext>
            </a:extLst>
          </p:cNvPr>
          <p:cNvSpPr txBox="1">
            <a:spLocks noChangeArrowheads="1"/>
          </p:cNvSpPr>
          <p:nvPr/>
        </p:nvSpPr>
        <p:spPr bwMode="auto">
          <a:xfrm>
            <a:off x="3292558" y="4019288"/>
            <a:ext cx="4404479" cy="83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come and</a:t>
            </a:r>
          </a:p>
        </p:txBody>
      </p:sp>
      <p:sp>
        <p:nvSpPr>
          <p:cNvPr id="16" name="Rectangle 2">
            <a:extLst>
              <a:ext uri="{FF2B5EF4-FFF2-40B4-BE49-F238E27FC236}">
                <a16:creationId xmlns:a16="http://schemas.microsoft.com/office/drawing/2014/main" id="{3978A068-C51D-65EA-D3AC-4911180DA143}"/>
              </a:ext>
            </a:extLst>
          </p:cNvPr>
          <p:cNvSpPr txBox="1">
            <a:spLocks noChangeArrowheads="1"/>
          </p:cNvSpPr>
          <p:nvPr/>
        </p:nvSpPr>
        <p:spPr bwMode="auto">
          <a:xfrm>
            <a:off x="1924259" y="4705087"/>
            <a:ext cx="2482270" cy="808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save you</a:t>
            </a:r>
          </a:p>
        </p:txBody>
      </p:sp>
      <p:sp>
        <p:nvSpPr>
          <p:cNvPr id="17" name="recompense">
            <a:extLst>
              <a:ext uri="{FF2B5EF4-FFF2-40B4-BE49-F238E27FC236}">
                <a16:creationId xmlns:a16="http://schemas.microsoft.com/office/drawing/2014/main" id="{1A26FD80-1E63-C907-597E-367036E44843}"/>
              </a:ext>
            </a:extLst>
          </p:cNvPr>
          <p:cNvSpPr txBox="1">
            <a:spLocks noChangeArrowheads="1"/>
          </p:cNvSpPr>
          <p:nvPr/>
        </p:nvSpPr>
        <p:spPr bwMode="auto">
          <a:xfrm>
            <a:off x="3241434" y="4351283"/>
            <a:ext cx="3262397" cy="84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recompense</a:t>
            </a:r>
          </a:p>
        </p:txBody>
      </p:sp>
      <p:sp>
        <p:nvSpPr>
          <p:cNvPr id="18" name="return">
            <a:extLst>
              <a:ext uri="{FF2B5EF4-FFF2-40B4-BE49-F238E27FC236}">
                <a16:creationId xmlns:a16="http://schemas.microsoft.com/office/drawing/2014/main" id="{11FD0551-32FD-F658-6E89-0D080AB17CE0}"/>
              </a:ext>
            </a:extLst>
          </p:cNvPr>
          <p:cNvSpPr txBox="1">
            <a:spLocks noChangeArrowheads="1"/>
          </p:cNvSpPr>
          <p:nvPr/>
        </p:nvSpPr>
        <p:spPr bwMode="auto">
          <a:xfrm>
            <a:off x="3726859" y="4373986"/>
            <a:ext cx="2332506"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return</a:t>
            </a:r>
          </a:p>
        </p:txBody>
      </p:sp>
      <p:sp>
        <p:nvSpPr>
          <p:cNvPr id="19" name="reward">
            <a:extLst>
              <a:ext uri="{FF2B5EF4-FFF2-40B4-BE49-F238E27FC236}">
                <a16:creationId xmlns:a16="http://schemas.microsoft.com/office/drawing/2014/main" id="{66CF85AF-059C-B5F6-D9E9-B1A046B85791}"/>
              </a:ext>
            </a:extLst>
          </p:cNvPr>
          <p:cNvSpPr txBox="1">
            <a:spLocks noChangeArrowheads="1"/>
          </p:cNvSpPr>
          <p:nvPr/>
        </p:nvSpPr>
        <p:spPr bwMode="auto">
          <a:xfrm>
            <a:off x="3838035" y="4373986"/>
            <a:ext cx="2110154"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reward</a:t>
            </a:r>
          </a:p>
        </p:txBody>
      </p:sp>
      <p:sp>
        <p:nvSpPr>
          <p:cNvPr id="20" name="restitution">
            <a:extLst>
              <a:ext uri="{FF2B5EF4-FFF2-40B4-BE49-F238E27FC236}">
                <a16:creationId xmlns:a16="http://schemas.microsoft.com/office/drawing/2014/main" id="{A69BA491-FAA5-91D9-B2B3-580DD8D60BF8}"/>
              </a:ext>
            </a:extLst>
          </p:cNvPr>
          <p:cNvSpPr txBox="1">
            <a:spLocks noChangeArrowheads="1"/>
          </p:cNvSpPr>
          <p:nvPr/>
        </p:nvSpPr>
        <p:spPr bwMode="auto">
          <a:xfrm>
            <a:off x="3480675" y="4373986"/>
            <a:ext cx="28248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restitution</a:t>
            </a:r>
          </a:p>
        </p:txBody>
      </p:sp>
      <p:sp>
        <p:nvSpPr>
          <p:cNvPr id="21" name="restoration">
            <a:extLst>
              <a:ext uri="{FF2B5EF4-FFF2-40B4-BE49-F238E27FC236}">
                <a16:creationId xmlns:a16="http://schemas.microsoft.com/office/drawing/2014/main" id="{7FF85135-6F27-55F7-0CBF-11C9C3F197D9}"/>
              </a:ext>
            </a:extLst>
          </p:cNvPr>
          <p:cNvSpPr txBox="1">
            <a:spLocks noChangeArrowheads="1"/>
          </p:cNvSpPr>
          <p:nvPr/>
        </p:nvSpPr>
        <p:spPr bwMode="auto">
          <a:xfrm>
            <a:off x="3252075" y="4373986"/>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restoration</a:t>
            </a:r>
          </a:p>
        </p:txBody>
      </p:sp>
      <p:sp>
        <p:nvSpPr>
          <p:cNvPr id="22" name="compensation">
            <a:extLst>
              <a:ext uri="{FF2B5EF4-FFF2-40B4-BE49-F238E27FC236}">
                <a16:creationId xmlns:a16="http://schemas.microsoft.com/office/drawing/2014/main" id="{6C60111C-5CF5-8ABC-3D19-0B9C6D228A43}"/>
              </a:ext>
            </a:extLst>
          </p:cNvPr>
          <p:cNvSpPr txBox="1">
            <a:spLocks noChangeArrowheads="1"/>
          </p:cNvSpPr>
          <p:nvPr/>
        </p:nvSpPr>
        <p:spPr bwMode="auto">
          <a:xfrm>
            <a:off x="3004425" y="4373986"/>
            <a:ext cx="37773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compensation</a:t>
            </a:r>
          </a:p>
        </p:txBody>
      </p:sp>
    </p:spTree>
    <p:extLst>
      <p:ext uri="{BB962C8B-B14F-4D97-AF65-F5344CB8AC3E}">
        <p14:creationId xmlns:p14="http://schemas.microsoft.com/office/powerpoint/2010/main" val="406611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21" presetClass="entr" presetSubtype="8"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8)">
                                      <p:cBhvr>
                                        <p:cTn id="11" dur="125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42" presetClass="path" presetSubtype="0" accel="50000" decel="50000" fill="hold" grpId="2" nodeType="withEffect">
                                  <p:stCondLst>
                                    <p:cond delay="0"/>
                                  </p:stCondLst>
                                  <p:childTnLst>
                                    <p:animMotion origin="layout" path="M -2.22222E-6 -7.40741E-7 L -0.12847 0.04884 " pathEditMode="relative" rAng="0" ptsTypes="AA">
                                      <p:cBhvr>
                                        <p:cTn id="45" dur="2000" fill="hold"/>
                                        <p:tgtEl>
                                          <p:spTgt spid="10"/>
                                        </p:tgtEl>
                                        <p:attrNameLst>
                                          <p:attrName>ppt_x</p:attrName>
                                          <p:attrName>ppt_y</p:attrName>
                                        </p:attrNameLst>
                                      </p:cBhvr>
                                      <p:rCtr x="-6424" y="2431"/>
                                    </p:animMotion>
                                  </p:childTnLst>
                                </p:cTn>
                              </p:par>
                              <p:par>
                                <p:cTn id="46" presetID="42" presetClass="path" presetSubtype="0" accel="50000" decel="50000" fill="hold" grpId="2" nodeType="withEffect">
                                  <p:stCondLst>
                                    <p:cond delay="0"/>
                                  </p:stCondLst>
                                  <p:childTnLst>
                                    <p:animMotion origin="layout" path="M -2.77778E-7 2.96296E-6 L -0.0224 -0.04885 " pathEditMode="relative" rAng="0" ptsTypes="AA">
                                      <p:cBhvr>
                                        <p:cTn id="47" dur="2000" fill="hold"/>
                                        <p:tgtEl>
                                          <p:spTgt spid="3"/>
                                        </p:tgtEl>
                                        <p:attrNameLst>
                                          <p:attrName>ppt_x</p:attrName>
                                          <p:attrName>ppt_y</p:attrName>
                                        </p:attrNameLst>
                                      </p:cBhvr>
                                      <p:rCtr x="-1128" y="-2454"/>
                                    </p:animMotion>
                                  </p:childTnLst>
                                </p:cTn>
                              </p:par>
                              <p:par>
                                <p:cTn id="48" presetID="42" presetClass="path" presetSubtype="0" accel="50000" decel="50000" fill="hold" grpId="2" nodeType="withEffect">
                                  <p:stCondLst>
                                    <p:cond delay="0"/>
                                  </p:stCondLst>
                                  <p:childTnLst>
                                    <p:animMotion origin="layout" path="M 2.77778E-6 4.44444E-6 L -0.17761 -0.04908 " pathEditMode="relative" rAng="0" ptsTypes="AA">
                                      <p:cBhvr>
                                        <p:cTn id="49" dur="2000" fill="hold"/>
                                        <p:tgtEl>
                                          <p:spTgt spid="8"/>
                                        </p:tgtEl>
                                        <p:attrNameLst>
                                          <p:attrName>ppt_x</p:attrName>
                                          <p:attrName>ppt_y</p:attrName>
                                        </p:attrNameLst>
                                      </p:cBhvr>
                                      <p:rCtr x="-8889" y="-2454"/>
                                    </p:animMotion>
                                  </p:childTnLst>
                                </p:cTn>
                              </p:par>
                              <p:par>
                                <p:cTn id="50" presetID="42" presetClass="path" presetSubtype="0" accel="50000" decel="50000" fill="hold" grpId="2" nodeType="withEffect">
                                  <p:stCondLst>
                                    <p:cond delay="0"/>
                                  </p:stCondLst>
                                  <p:childTnLst>
                                    <p:animMotion origin="layout" path="M -3.05556E-6 -3.7037E-6 L 0.60434 -0.14745 " pathEditMode="relative" rAng="0" ptsTypes="AA">
                                      <p:cBhvr>
                                        <p:cTn id="51" dur="2000" fill="hold"/>
                                        <p:tgtEl>
                                          <p:spTgt spid="9"/>
                                        </p:tgtEl>
                                        <p:attrNameLst>
                                          <p:attrName>ppt_x</p:attrName>
                                          <p:attrName>ppt_y</p:attrName>
                                        </p:attrNameLst>
                                      </p:cBhvr>
                                      <p:rCtr x="30208" y="-7384"/>
                                    </p:animMotion>
                                  </p:childTnLst>
                                </p:cTn>
                              </p:par>
                              <p:par>
                                <p:cTn id="52" presetID="42" presetClass="path" presetSubtype="0" accel="50000" decel="50000" fill="hold" grpId="2" nodeType="withEffect">
                                  <p:stCondLst>
                                    <p:cond delay="0"/>
                                  </p:stCondLst>
                                  <p:childTnLst>
                                    <p:animMotion origin="layout" path="M 2.77778E-6 -4.44444E-6 L -0.31163 0.14723 " pathEditMode="relative" rAng="0" ptsTypes="AA">
                                      <p:cBhvr>
                                        <p:cTn id="53" dur="2000" fill="hold"/>
                                        <p:tgtEl>
                                          <p:spTgt spid="11"/>
                                        </p:tgtEl>
                                        <p:attrNameLst>
                                          <p:attrName>ppt_x</p:attrName>
                                          <p:attrName>ppt_y</p:attrName>
                                        </p:attrNameLst>
                                      </p:cBhvr>
                                      <p:rCtr x="-15590" y="7361"/>
                                    </p:animMotion>
                                  </p:childTnLst>
                                </p:cTn>
                              </p:par>
                              <p:par>
                                <p:cTn id="54" presetID="42" presetClass="path" presetSubtype="0" accel="50000" decel="50000" fill="hold" grpId="2" nodeType="withEffect">
                                  <p:stCondLst>
                                    <p:cond delay="0"/>
                                  </p:stCondLst>
                                  <p:childTnLst>
                                    <p:animMotion origin="layout" path="M -2.77778E-7 -4.07407E-6 L 0.54167 0.04908 " pathEditMode="relative" rAng="0" ptsTypes="AA">
                                      <p:cBhvr>
                                        <p:cTn id="55" dur="2000" fill="hold"/>
                                        <p:tgtEl>
                                          <p:spTgt spid="12"/>
                                        </p:tgtEl>
                                        <p:attrNameLst>
                                          <p:attrName>ppt_x</p:attrName>
                                          <p:attrName>ppt_y</p:attrName>
                                        </p:attrNameLst>
                                      </p:cBhvr>
                                      <p:rCtr x="27083" y="2454"/>
                                    </p:animMotion>
                                  </p:childTnLst>
                                </p:cTn>
                              </p:par>
                              <p:par>
                                <p:cTn id="56" presetID="42" presetClass="path" presetSubtype="0" accel="50000" decel="50000" fill="hold" grpId="2" nodeType="withEffect">
                                  <p:stCondLst>
                                    <p:cond delay="0"/>
                                  </p:stCondLst>
                                  <p:childTnLst>
                                    <p:animMotion origin="layout" path="M -1.66667E-6 4.44444E-6 L -0.23594 0.14629 " pathEditMode="relative" rAng="0" ptsTypes="AA">
                                      <p:cBhvr>
                                        <p:cTn id="57" dur="2000" fill="hold"/>
                                        <p:tgtEl>
                                          <p:spTgt spid="13"/>
                                        </p:tgtEl>
                                        <p:attrNameLst>
                                          <p:attrName>ppt_x</p:attrName>
                                          <p:attrName>ppt_y</p:attrName>
                                        </p:attrNameLst>
                                      </p:cBhvr>
                                      <p:rCtr x="-11806" y="7315"/>
                                    </p:animMotion>
                                  </p:childTnLst>
                                </p:cTn>
                              </p:par>
                              <p:par>
                                <p:cTn id="58" presetID="42" presetClass="path" presetSubtype="0" accel="50000" decel="50000" fill="hold" grpId="2" nodeType="withEffect">
                                  <p:stCondLst>
                                    <p:cond delay="0"/>
                                  </p:stCondLst>
                                  <p:childTnLst>
                                    <p:animMotion origin="layout" path="M 4.16667E-6 -7.40741E-7 L 0.52239 0.04907 " pathEditMode="relative" rAng="0" ptsTypes="AA">
                                      <p:cBhvr>
                                        <p:cTn id="59" dur="2000" fill="hold"/>
                                        <p:tgtEl>
                                          <p:spTgt spid="14"/>
                                        </p:tgtEl>
                                        <p:attrNameLst>
                                          <p:attrName>ppt_x</p:attrName>
                                          <p:attrName>ppt_y</p:attrName>
                                        </p:attrNameLst>
                                      </p:cBhvr>
                                      <p:rCtr x="26111" y="2454"/>
                                    </p:animMotion>
                                  </p:childTnLst>
                                </p:cTn>
                              </p:par>
                              <p:par>
                                <p:cTn id="60" presetID="42" presetClass="path" presetSubtype="0" accel="50000" decel="50000" fill="hold" grpId="2" nodeType="withEffect">
                                  <p:stCondLst>
                                    <p:cond delay="0"/>
                                  </p:stCondLst>
                                  <p:childTnLst>
                                    <p:animMotion origin="layout" path="M 1.94444E-6 7.40741E-7 L -0.21927 0.14676 " pathEditMode="relative" rAng="0" ptsTypes="AA">
                                      <p:cBhvr>
                                        <p:cTn id="61" dur="2000" fill="hold"/>
                                        <p:tgtEl>
                                          <p:spTgt spid="15"/>
                                        </p:tgtEl>
                                        <p:attrNameLst>
                                          <p:attrName>ppt_x</p:attrName>
                                          <p:attrName>ppt_y</p:attrName>
                                        </p:attrNameLst>
                                      </p:cBhvr>
                                      <p:rCtr x="-10972" y="7338"/>
                                    </p:animMotion>
                                  </p:childTnLst>
                                </p:cTn>
                              </p:par>
                              <p:par>
                                <p:cTn id="62" presetID="42" presetClass="path" presetSubtype="0" accel="50000" decel="50000" fill="hold" grpId="2" nodeType="withEffect">
                                  <p:stCondLst>
                                    <p:cond delay="0"/>
                                  </p:stCondLst>
                                  <p:childTnLst>
                                    <p:animMotion origin="layout" path="M -5.55556E-7 2.59259E-6 L 0.37882 0.04884 " pathEditMode="relative" rAng="0" ptsTypes="AA">
                                      <p:cBhvr>
                                        <p:cTn id="63" dur="2000" fill="hold"/>
                                        <p:tgtEl>
                                          <p:spTgt spid="16"/>
                                        </p:tgtEl>
                                        <p:attrNameLst>
                                          <p:attrName>ppt_x</p:attrName>
                                          <p:attrName>ppt_y</p:attrName>
                                        </p:attrNameLst>
                                      </p:cBhvr>
                                      <p:rCtr x="18941" y="2431"/>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250"/>
                                        <p:tgtEl>
                                          <p:spTgt spid="2"/>
                                        </p:tgtEl>
                                      </p:cBhvr>
                                    </p:animEffect>
                                  </p:childTnLst>
                                </p:cTn>
                              </p:par>
                              <p:par>
                                <p:cTn id="71" presetID="10" presetClass="exit" presetSubtype="0" fill="hold" grpId="1" nodeType="withEffect">
                                  <p:stCondLst>
                                    <p:cond delay="0"/>
                                  </p:stCondLst>
                                  <p:childTnLst>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childTnLst>
                          </p:cTn>
                        </p:par>
                        <p:par>
                          <p:cTn id="101" fill="hold">
                            <p:stCondLst>
                              <p:cond delay="2500"/>
                            </p:stCondLst>
                            <p:childTnLst>
                              <p:par>
                                <p:cTn id="102" presetID="18" presetClass="entr" presetSubtype="6" fill="hold" grpId="0" nodeType="after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strips(downRight)">
                                      <p:cBhvr>
                                        <p:cTn id="104" dur="500"/>
                                        <p:tgtEl>
                                          <p:spTgt spid="4"/>
                                        </p:tgtEl>
                                      </p:cBhvr>
                                    </p:animEffect>
                                  </p:childTnLst>
                                </p:cTn>
                              </p:par>
                              <p:par>
                                <p:cTn id="105" presetID="18" presetClass="entr" presetSubtype="12"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strips(downLeft)">
                                      <p:cBhvr>
                                        <p:cTn id="107" dur="500"/>
                                        <p:tgtEl>
                                          <p:spTgt spid="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6">
                                            <p:txEl>
                                              <p:pRg st="0" end="0"/>
                                            </p:txEl>
                                          </p:spTgt>
                                        </p:tgtEl>
                                        <p:attrNameLst>
                                          <p:attrName>style.visibility</p:attrName>
                                        </p:attrNameLst>
                                      </p:cBhvr>
                                      <p:to>
                                        <p:strVal val="visible"/>
                                      </p:to>
                                    </p:set>
                                    <p:anim calcmode="lin" valueType="num">
                                      <p:cBhvr additive="base">
                                        <p:cTn id="1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6">
                                            <p:txEl>
                                              <p:pRg st="0" end="0"/>
                                            </p:txEl>
                                          </p:spTgt>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7">
                                            <p:txEl>
                                              <p:pRg st="0" end="0"/>
                                            </p:txEl>
                                          </p:spTgt>
                                        </p:tgtEl>
                                        <p:attrNameLst>
                                          <p:attrName>style.visibility</p:attrName>
                                        </p:attrNameLst>
                                      </p:cBhvr>
                                      <p:to>
                                        <p:strVal val="visible"/>
                                      </p:to>
                                    </p:set>
                                    <p:anim calcmode="lin" valueType="num">
                                      <p:cBhvr additive="base">
                                        <p:cTn id="116"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17"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3" presetClass="entr" presetSubtype="16" fill="hold" grpId="0" nodeType="clickEffect">
                                  <p:stCondLst>
                                    <p:cond delay="250"/>
                                  </p:stCondLst>
                                  <p:childTnLst>
                                    <p:set>
                                      <p:cBhvr>
                                        <p:cTn id="121" dur="1" fill="hold">
                                          <p:stCondLst>
                                            <p:cond delay="0"/>
                                          </p:stCondLst>
                                        </p:cTn>
                                        <p:tgtEl>
                                          <p:spTgt spid="17"/>
                                        </p:tgtEl>
                                        <p:attrNameLst>
                                          <p:attrName>style.visibility</p:attrName>
                                        </p:attrNameLst>
                                      </p:cBhvr>
                                      <p:to>
                                        <p:strVal val="visible"/>
                                      </p:to>
                                    </p:set>
                                    <p:anim calcmode="lin" valueType="num">
                                      <p:cBhvr>
                                        <p:cTn id="122" dur="500" fill="hold"/>
                                        <p:tgtEl>
                                          <p:spTgt spid="17"/>
                                        </p:tgtEl>
                                        <p:attrNameLst>
                                          <p:attrName>ppt_w</p:attrName>
                                        </p:attrNameLst>
                                      </p:cBhvr>
                                      <p:tavLst>
                                        <p:tav tm="0">
                                          <p:val>
                                            <p:fltVal val="0"/>
                                          </p:val>
                                        </p:tav>
                                        <p:tav tm="100000">
                                          <p:val>
                                            <p:strVal val="#ppt_w"/>
                                          </p:val>
                                        </p:tav>
                                      </p:tavLst>
                                    </p:anim>
                                    <p:anim calcmode="lin" valueType="num">
                                      <p:cBhvr>
                                        <p:cTn id="123"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3" presetClass="entr" presetSubtype="16" fill="hold" grpId="0" nodeType="clickEffect">
                                  <p:stCondLst>
                                    <p:cond delay="25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childTnLst>
                                </p:cTn>
                              </p:par>
                              <p:par>
                                <p:cTn id="130" presetID="23" presetClass="exit" presetSubtype="32" fill="hold" grpId="1" nodeType="withEffect">
                                  <p:stCondLst>
                                    <p:cond delay="0"/>
                                  </p:stCondLst>
                                  <p:childTnLst>
                                    <p:anim calcmode="lin" valueType="num">
                                      <p:cBhvr>
                                        <p:cTn id="131" dur="500"/>
                                        <p:tgtEl>
                                          <p:spTgt spid="17"/>
                                        </p:tgtEl>
                                        <p:attrNameLst>
                                          <p:attrName>ppt_w</p:attrName>
                                        </p:attrNameLst>
                                      </p:cBhvr>
                                      <p:tavLst>
                                        <p:tav tm="0">
                                          <p:val>
                                            <p:strVal val="ppt_w"/>
                                          </p:val>
                                        </p:tav>
                                        <p:tav tm="100000">
                                          <p:val>
                                            <p:fltVal val="0"/>
                                          </p:val>
                                        </p:tav>
                                      </p:tavLst>
                                    </p:anim>
                                    <p:anim calcmode="lin" valueType="num">
                                      <p:cBhvr>
                                        <p:cTn id="132" dur="500"/>
                                        <p:tgtEl>
                                          <p:spTgt spid="17"/>
                                        </p:tgtEl>
                                        <p:attrNameLst>
                                          <p:attrName>ppt_h</p:attrName>
                                        </p:attrNameLst>
                                      </p:cBhvr>
                                      <p:tavLst>
                                        <p:tav tm="0">
                                          <p:val>
                                            <p:strVal val="ppt_h"/>
                                          </p:val>
                                        </p:tav>
                                        <p:tav tm="100000">
                                          <p:val>
                                            <p:fltVal val="0"/>
                                          </p:val>
                                        </p:tav>
                                      </p:tavLst>
                                    </p:anim>
                                    <p:set>
                                      <p:cBhvr>
                                        <p:cTn id="133" dur="1" fill="hold">
                                          <p:stCondLst>
                                            <p:cond delay="499"/>
                                          </p:stCondLst>
                                        </p:cTn>
                                        <p:tgtEl>
                                          <p:spTgt spid="17"/>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3" presetClass="entr" presetSubtype="16" fill="hold" grpId="0" nodeType="clickEffect">
                                  <p:stCondLst>
                                    <p:cond delay="250"/>
                                  </p:stCondLst>
                                  <p:childTnLst>
                                    <p:set>
                                      <p:cBhvr>
                                        <p:cTn id="137" dur="1" fill="hold">
                                          <p:stCondLst>
                                            <p:cond delay="0"/>
                                          </p:stCondLst>
                                        </p:cTn>
                                        <p:tgtEl>
                                          <p:spTgt spid="19"/>
                                        </p:tgtEl>
                                        <p:attrNameLst>
                                          <p:attrName>style.visibility</p:attrName>
                                        </p:attrNameLst>
                                      </p:cBhvr>
                                      <p:to>
                                        <p:strVal val="visible"/>
                                      </p:to>
                                    </p:set>
                                    <p:anim calcmode="lin" valueType="num">
                                      <p:cBhvr>
                                        <p:cTn id="138" dur="500" fill="hold"/>
                                        <p:tgtEl>
                                          <p:spTgt spid="19"/>
                                        </p:tgtEl>
                                        <p:attrNameLst>
                                          <p:attrName>ppt_w</p:attrName>
                                        </p:attrNameLst>
                                      </p:cBhvr>
                                      <p:tavLst>
                                        <p:tav tm="0">
                                          <p:val>
                                            <p:fltVal val="0"/>
                                          </p:val>
                                        </p:tav>
                                        <p:tav tm="100000">
                                          <p:val>
                                            <p:strVal val="#ppt_w"/>
                                          </p:val>
                                        </p:tav>
                                      </p:tavLst>
                                    </p:anim>
                                    <p:anim calcmode="lin" valueType="num">
                                      <p:cBhvr>
                                        <p:cTn id="139" dur="500" fill="hold"/>
                                        <p:tgtEl>
                                          <p:spTgt spid="19"/>
                                        </p:tgtEl>
                                        <p:attrNameLst>
                                          <p:attrName>ppt_h</p:attrName>
                                        </p:attrNameLst>
                                      </p:cBhvr>
                                      <p:tavLst>
                                        <p:tav tm="0">
                                          <p:val>
                                            <p:fltVal val="0"/>
                                          </p:val>
                                        </p:tav>
                                        <p:tav tm="100000">
                                          <p:val>
                                            <p:strVal val="#ppt_h"/>
                                          </p:val>
                                        </p:tav>
                                      </p:tavLst>
                                    </p:anim>
                                  </p:childTnLst>
                                </p:cTn>
                              </p:par>
                              <p:par>
                                <p:cTn id="140" presetID="23" presetClass="exit" presetSubtype="32" fill="hold" grpId="1" nodeType="withEffect">
                                  <p:stCondLst>
                                    <p:cond delay="0"/>
                                  </p:stCondLst>
                                  <p:childTnLst>
                                    <p:anim calcmode="lin" valueType="num">
                                      <p:cBhvr>
                                        <p:cTn id="141" dur="500"/>
                                        <p:tgtEl>
                                          <p:spTgt spid="18"/>
                                        </p:tgtEl>
                                        <p:attrNameLst>
                                          <p:attrName>ppt_w</p:attrName>
                                        </p:attrNameLst>
                                      </p:cBhvr>
                                      <p:tavLst>
                                        <p:tav tm="0">
                                          <p:val>
                                            <p:strVal val="ppt_w"/>
                                          </p:val>
                                        </p:tav>
                                        <p:tav tm="100000">
                                          <p:val>
                                            <p:fltVal val="0"/>
                                          </p:val>
                                        </p:tav>
                                      </p:tavLst>
                                    </p:anim>
                                    <p:anim calcmode="lin" valueType="num">
                                      <p:cBhvr>
                                        <p:cTn id="142" dur="500"/>
                                        <p:tgtEl>
                                          <p:spTgt spid="18"/>
                                        </p:tgtEl>
                                        <p:attrNameLst>
                                          <p:attrName>ppt_h</p:attrName>
                                        </p:attrNameLst>
                                      </p:cBhvr>
                                      <p:tavLst>
                                        <p:tav tm="0">
                                          <p:val>
                                            <p:strVal val="ppt_h"/>
                                          </p:val>
                                        </p:tav>
                                        <p:tav tm="100000">
                                          <p:val>
                                            <p:fltVal val="0"/>
                                          </p:val>
                                        </p:tav>
                                      </p:tavLst>
                                    </p:anim>
                                    <p:set>
                                      <p:cBhvr>
                                        <p:cTn id="143" dur="1" fill="hold">
                                          <p:stCondLst>
                                            <p:cond delay="499"/>
                                          </p:stCondLst>
                                        </p:cTn>
                                        <p:tgtEl>
                                          <p:spTgt spid="18"/>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3" presetClass="entr" presetSubtype="16" fill="hold" grpId="0" nodeType="clickEffect">
                                  <p:stCondLst>
                                    <p:cond delay="250"/>
                                  </p:stCondLst>
                                  <p:childTnLst>
                                    <p:set>
                                      <p:cBhvr>
                                        <p:cTn id="147" dur="1" fill="hold">
                                          <p:stCondLst>
                                            <p:cond delay="0"/>
                                          </p:stCondLst>
                                        </p:cTn>
                                        <p:tgtEl>
                                          <p:spTgt spid="20"/>
                                        </p:tgtEl>
                                        <p:attrNameLst>
                                          <p:attrName>style.visibility</p:attrName>
                                        </p:attrNameLst>
                                      </p:cBhvr>
                                      <p:to>
                                        <p:strVal val="visible"/>
                                      </p:to>
                                    </p:set>
                                    <p:anim calcmode="lin" valueType="num">
                                      <p:cBhvr>
                                        <p:cTn id="148" dur="500" fill="hold"/>
                                        <p:tgtEl>
                                          <p:spTgt spid="20"/>
                                        </p:tgtEl>
                                        <p:attrNameLst>
                                          <p:attrName>ppt_w</p:attrName>
                                        </p:attrNameLst>
                                      </p:cBhvr>
                                      <p:tavLst>
                                        <p:tav tm="0">
                                          <p:val>
                                            <p:fltVal val="0"/>
                                          </p:val>
                                        </p:tav>
                                        <p:tav tm="100000">
                                          <p:val>
                                            <p:strVal val="#ppt_w"/>
                                          </p:val>
                                        </p:tav>
                                      </p:tavLst>
                                    </p:anim>
                                    <p:anim calcmode="lin" valueType="num">
                                      <p:cBhvr>
                                        <p:cTn id="149" dur="500" fill="hold"/>
                                        <p:tgtEl>
                                          <p:spTgt spid="20"/>
                                        </p:tgtEl>
                                        <p:attrNameLst>
                                          <p:attrName>ppt_h</p:attrName>
                                        </p:attrNameLst>
                                      </p:cBhvr>
                                      <p:tavLst>
                                        <p:tav tm="0">
                                          <p:val>
                                            <p:fltVal val="0"/>
                                          </p:val>
                                        </p:tav>
                                        <p:tav tm="100000">
                                          <p:val>
                                            <p:strVal val="#ppt_h"/>
                                          </p:val>
                                        </p:tav>
                                      </p:tavLst>
                                    </p:anim>
                                  </p:childTnLst>
                                </p:cTn>
                              </p:par>
                              <p:par>
                                <p:cTn id="150" presetID="23" presetClass="exit" presetSubtype="32" fill="hold" grpId="1" nodeType="withEffect">
                                  <p:stCondLst>
                                    <p:cond delay="0"/>
                                  </p:stCondLst>
                                  <p:childTnLst>
                                    <p:anim calcmode="lin" valueType="num">
                                      <p:cBhvr>
                                        <p:cTn id="151" dur="500"/>
                                        <p:tgtEl>
                                          <p:spTgt spid="19"/>
                                        </p:tgtEl>
                                        <p:attrNameLst>
                                          <p:attrName>ppt_w</p:attrName>
                                        </p:attrNameLst>
                                      </p:cBhvr>
                                      <p:tavLst>
                                        <p:tav tm="0">
                                          <p:val>
                                            <p:strVal val="ppt_w"/>
                                          </p:val>
                                        </p:tav>
                                        <p:tav tm="100000">
                                          <p:val>
                                            <p:fltVal val="0"/>
                                          </p:val>
                                        </p:tav>
                                      </p:tavLst>
                                    </p:anim>
                                    <p:anim calcmode="lin" valueType="num">
                                      <p:cBhvr>
                                        <p:cTn id="152" dur="500"/>
                                        <p:tgtEl>
                                          <p:spTgt spid="19"/>
                                        </p:tgtEl>
                                        <p:attrNameLst>
                                          <p:attrName>ppt_h</p:attrName>
                                        </p:attrNameLst>
                                      </p:cBhvr>
                                      <p:tavLst>
                                        <p:tav tm="0">
                                          <p:val>
                                            <p:strVal val="ppt_h"/>
                                          </p:val>
                                        </p:tav>
                                        <p:tav tm="100000">
                                          <p:val>
                                            <p:fltVal val="0"/>
                                          </p:val>
                                        </p:tav>
                                      </p:tavLst>
                                    </p:anim>
                                    <p:set>
                                      <p:cBhvr>
                                        <p:cTn id="153" dur="1" fill="hold">
                                          <p:stCondLst>
                                            <p:cond delay="499"/>
                                          </p:stCondLst>
                                        </p:cTn>
                                        <p:tgtEl>
                                          <p:spTgt spid="19"/>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3" presetClass="entr" presetSubtype="16" fill="hold" grpId="0" nodeType="clickEffect">
                                  <p:stCondLst>
                                    <p:cond delay="250"/>
                                  </p:stCondLst>
                                  <p:childTnLst>
                                    <p:set>
                                      <p:cBhvr>
                                        <p:cTn id="157" dur="1" fill="hold">
                                          <p:stCondLst>
                                            <p:cond delay="0"/>
                                          </p:stCondLst>
                                        </p:cTn>
                                        <p:tgtEl>
                                          <p:spTgt spid="21"/>
                                        </p:tgtEl>
                                        <p:attrNameLst>
                                          <p:attrName>style.visibility</p:attrName>
                                        </p:attrNameLst>
                                      </p:cBhvr>
                                      <p:to>
                                        <p:strVal val="visible"/>
                                      </p:to>
                                    </p:set>
                                    <p:anim calcmode="lin" valueType="num">
                                      <p:cBhvr>
                                        <p:cTn id="158" dur="500" fill="hold"/>
                                        <p:tgtEl>
                                          <p:spTgt spid="21"/>
                                        </p:tgtEl>
                                        <p:attrNameLst>
                                          <p:attrName>ppt_w</p:attrName>
                                        </p:attrNameLst>
                                      </p:cBhvr>
                                      <p:tavLst>
                                        <p:tav tm="0">
                                          <p:val>
                                            <p:fltVal val="0"/>
                                          </p:val>
                                        </p:tav>
                                        <p:tav tm="100000">
                                          <p:val>
                                            <p:strVal val="#ppt_w"/>
                                          </p:val>
                                        </p:tav>
                                      </p:tavLst>
                                    </p:anim>
                                    <p:anim calcmode="lin" valueType="num">
                                      <p:cBhvr>
                                        <p:cTn id="159" dur="500" fill="hold"/>
                                        <p:tgtEl>
                                          <p:spTgt spid="21"/>
                                        </p:tgtEl>
                                        <p:attrNameLst>
                                          <p:attrName>ppt_h</p:attrName>
                                        </p:attrNameLst>
                                      </p:cBhvr>
                                      <p:tavLst>
                                        <p:tav tm="0">
                                          <p:val>
                                            <p:fltVal val="0"/>
                                          </p:val>
                                        </p:tav>
                                        <p:tav tm="100000">
                                          <p:val>
                                            <p:strVal val="#ppt_h"/>
                                          </p:val>
                                        </p:tav>
                                      </p:tavLst>
                                    </p:anim>
                                  </p:childTnLst>
                                </p:cTn>
                              </p:par>
                              <p:par>
                                <p:cTn id="160" presetID="23" presetClass="exit" presetSubtype="32" fill="hold" grpId="1" nodeType="withEffect">
                                  <p:stCondLst>
                                    <p:cond delay="0"/>
                                  </p:stCondLst>
                                  <p:childTnLst>
                                    <p:anim calcmode="lin" valueType="num">
                                      <p:cBhvr>
                                        <p:cTn id="161" dur="500"/>
                                        <p:tgtEl>
                                          <p:spTgt spid="20"/>
                                        </p:tgtEl>
                                        <p:attrNameLst>
                                          <p:attrName>ppt_w</p:attrName>
                                        </p:attrNameLst>
                                      </p:cBhvr>
                                      <p:tavLst>
                                        <p:tav tm="0">
                                          <p:val>
                                            <p:strVal val="ppt_w"/>
                                          </p:val>
                                        </p:tav>
                                        <p:tav tm="100000">
                                          <p:val>
                                            <p:fltVal val="0"/>
                                          </p:val>
                                        </p:tav>
                                      </p:tavLst>
                                    </p:anim>
                                    <p:anim calcmode="lin" valueType="num">
                                      <p:cBhvr>
                                        <p:cTn id="162" dur="500"/>
                                        <p:tgtEl>
                                          <p:spTgt spid="20"/>
                                        </p:tgtEl>
                                        <p:attrNameLst>
                                          <p:attrName>ppt_h</p:attrName>
                                        </p:attrNameLst>
                                      </p:cBhvr>
                                      <p:tavLst>
                                        <p:tav tm="0">
                                          <p:val>
                                            <p:strVal val="ppt_h"/>
                                          </p:val>
                                        </p:tav>
                                        <p:tav tm="100000">
                                          <p:val>
                                            <p:fltVal val="0"/>
                                          </p:val>
                                        </p:tav>
                                      </p:tavLst>
                                    </p:anim>
                                    <p:set>
                                      <p:cBhvr>
                                        <p:cTn id="163" dur="1" fill="hold">
                                          <p:stCondLst>
                                            <p:cond delay="499"/>
                                          </p:stCondLst>
                                        </p:cTn>
                                        <p:tgtEl>
                                          <p:spTgt spid="20"/>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23" presetClass="entr" presetSubtype="16" fill="hold" grpId="0" nodeType="clickEffect">
                                  <p:stCondLst>
                                    <p:cond delay="250"/>
                                  </p:stCondLst>
                                  <p:childTnLst>
                                    <p:set>
                                      <p:cBhvr>
                                        <p:cTn id="167" dur="1" fill="hold">
                                          <p:stCondLst>
                                            <p:cond delay="0"/>
                                          </p:stCondLst>
                                        </p:cTn>
                                        <p:tgtEl>
                                          <p:spTgt spid="22"/>
                                        </p:tgtEl>
                                        <p:attrNameLst>
                                          <p:attrName>style.visibility</p:attrName>
                                        </p:attrNameLst>
                                      </p:cBhvr>
                                      <p:to>
                                        <p:strVal val="visible"/>
                                      </p:to>
                                    </p:set>
                                    <p:anim calcmode="lin" valueType="num">
                                      <p:cBhvr>
                                        <p:cTn id="168" dur="500" fill="hold"/>
                                        <p:tgtEl>
                                          <p:spTgt spid="22"/>
                                        </p:tgtEl>
                                        <p:attrNameLst>
                                          <p:attrName>ppt_w</p:attrName>
                                        </p:attrNameLst>
                                      </p:cBhvr>
                                      <p:tavLst>
                                        <p:tav tm="0">
                                          <p:val>
                                            <p:fltVal val="0"/>
                                          </p:val>
                                        </p:tav>
                                        <p:tav tm="100000">
                                          <p:val>
                                            <p:strVal val="#ppt_w"/>
                                          </p:val>
                                        </p:tav>
                                      </p:tavLst>
                                    </p:anim>
                                    <p:anim calcmode="lin" valueType="num">
                                      <p:cBhvr>
                                        <p:cTn id="169" dur="500" fill="hold"/>
                                        <p:tgtEl>
                                          <p:spTgt spid="22"/>
                                        </p:tgtEl>
                                        <p:attrNameLst>
                                          <p:attrName>ppt_h</p:attrName>
                                        </p:attrNameLst>
                                      </p:cBhvr>
                                      <p:tavLst>
                                        <p:tav tm="0">
                                          <p:val>
                                            <p:fltVal val="0"/>
                                          </p:val>
                                        </p:tav>
                                        <p:tav tm="100000">
                                          <p:val>
                                            <p:strVal val="#ppt_h"/>
                                          </p:val>
                                        </p:tav>
                                      </p:tavLst>
                                    </p:anim>
                                  </p:childTnLst>
                                </p:cTn>
                              </p:par>
                              <p:par>
                                <p:cTn id="170" presetID="23" presetClass="exit" presetSubtype="32" fill="hold" grpId="1" nodeType="withEffect">
                                  <p:stCondLst>
                                    <p:cond delay="0"/>
                                  </p:stCondLst>
                                  <p:childTnLst>
                                    <p:anim calcmode="lin" valueType="num">
                                      <p:cBhvr>
                                        <p:cTn id="171" dur="500"/>
                                        <p:tgtEl>
                                          <p:spTgt spid="21"/>
                                        </p:tgtEl>
                                        <p:attrNameLst>
                                          <p:attrName>ppt_w</p:attrName>
                                        </p:attrNameLst>
                                      </p:cBhvr>
                                      <p:tavLst>
                                        <p:tav tm="0">
                                          <p:val>
                                            <p:strVal val="ppt_w"/>
                                          </p:val>
                                        </p:tav>
                                        <p:tav tm="100000">
                                          <p:val>
                                            <p:fltVal val="0"/>
                                          </p:val>
                                        </p:tav>
                                      </p:tavLst>
                                    </p:anim>
                                    <p:anim calcmode="lin" valueType="num">
                                      <p:cBhvr>
                                        <p:cTn id="172" dur="500"/>
                                        <p:tgtEl>
                                          <p:spTgt spid="21"/>
                                        </p:tgtEl>
                                        <p:attrNameLst>
                                          <p:attrName>ppt_h</p:attrName>
                                        </p:attrNameLst>
                                      </p:cBhvr>
                                      <p:tavLst>
                                        <p:tav tm="0">
                                          <p:val>
                                            <p:strVal val="ppt_h"/>
                                          </p:val>
                                        </p:tav>
                                        <p:tav tm="100000">
                                          <p:val>
                                            <p:fltVal val="0"/>
                                          </p:val>
                                        </p:tav>
                                      </p:tavLst>
                                    </p:anim>
                                    <p:set>
                                      <p:cBhvr>
                                        <p:cTn id="17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074" grpId="2"/>
      <p:bldP spid="4" grpId="0"/>
      <p:bldP spid="5" grpId="0"/>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8" grpId="0"/>
      <p:bldP spid="18" grpId="1"/>
      <p:bldP spid="19" grpId="0"/>
      <p:bldP spid="19" grpId="1"/>
      <p:bldP spid="20" grpId="0"/>
      <p:bldP spid="20" grpId="1"/>
      <p:bldP spid="21" grpId="0"/>
      <p:bldP spid="21" grpId="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8" name="!!Morph">
            <a:extLst>
              <a:ext uri="{FF2B5EF4-FFF2-40B4-BE49-F238E27FC236}">
                <a16:creationId xmlns:a16="http://schemas.microsoft.com/office/drawing/2014/main" id="{2746B0B4-C01B-2299-8030-CE78C2C17C65}"/>
              </a:ext>
            </a:extLst>
          </p:cNvPr>
          <p:cNvSpPr/>
          <p:nvPr/>
        </p:nvSpPr>
        <p:spPr>
          <a:xfrm>
            <a:off x="4004670" y="2991635"/>
            <a:ext cx="2230878" cy="1948226"/>
          </a:xfrm>
          <a:custGeom>
            <a:avLst/>
            <a:gdLst>
              <a:gd name="connsiteX0" fmla="*/ 1108842 w 2217683"/>
              <a:gd name="connsiteY0" fmla="*/ 493986 h 1975944"/>
              <a:gd name="connsiteX1" fmla="*/ 1108842 w 2217683"/>
              <a:gd name="connsiteY1" fmla="*/ 1975944 h 1975944"/>
              <a:gd name="connsiteX2" fmla="*/ 1108842 w 2217683"/>
              <a:gd name="connsiteY2" fmla="*/ 493986 h 1975944"/>
              <a:gd name="connsiteX0" fmla="*/ 1948256 w 2429160"/>
              <a:gd name="connsiteY0" fmla="*/ 471587 h 1943034"/>
              <a:gd name="connsiteX1" fmla="*/ 855180 w 2429160"/>
              <a:gd name="connsiteY1" fmla="*/ 1943034 h 1943034"/>
              <a:gd name="connsiteX2" fmla="*/ 1948256 w 2429160"/>
              <a:gd name="connsiteY2" fmla="*/ 471587 h 1943034"/>
              <a:gd name="connsiteX0" fmla="*/ 1948256 w 3096364"/>
              <a:gd name="connsiteY0" fmla="*/ 471587 h 1943034"/>
              <a:gd name="connsiteX1" fmla="*/ 855180 w 3096364"/>
              <a:gd name="connsiteY1" fmla="*/ 1943034 h 1943034"/>
              <a:gd name="connsiteX2" fmla="*/ 1948256 w 3096364"/>
              <a:gd name="connsiteY2" fmla="*/ 471587 h 1943034"/>
              <a:gd name="connsiteX0" fmla="*/ 1202565 w 2350673"/>
              <a:gd name="connsiteY0" fmla="*/ 556002 h 2027449"/>
              <a:gd name="connsiteX1" fmla="*/ 109489 w 2350673"/>
              <a:gd name="connsiteY1" fmla="*/ 2027449 h 2027449"/>
              <a:gd name="connsiteX2" fmla="*/ 1202565 w 2350673"/>
              <a:gd name="connsiteY2" fmla="*/ 556002 h 2027449"/>
              <a:gd name="connsiteX0" fmla="*/ 1222036 w 2357588"/>
              <a:gd name="connsiteY0" fmla="*/ 580713 h 1957566"/>
              <a:gd name="connsiteX1" fmla="*/ 107939 w 2357588"/>
              <a:gd name="connsiteY1" fmla="*/ 1957566 h 1957566"/>
              <a:gd name="connsiteX2" fmla="*/ 1222036 w 2357588"/>
              <a:gd name="connsiteY2" fmla="*/ 580713 h 1957566"/>
              <a:gd name="connsiteX0" fmla="*/ 1222036 w 2440209"/>
              <a:gd name="connsiteY0" fmla="*/ 580713 h 1957566"/>
              <a:gd name="connsiteX1" fmla="*/ 107939 w 2440209"/>
              <a:gd name="connsiteY1" fmla="*/ 1957566 h 1957566"/>
              <a:gd name="connsiteX2" fmla="*/ 1222036 w 2440209"/>
              <a:gd name="connsiteY2" fmla="*/ 580713 h 1957566"/>
              <a:gd name="connsiteX0" fmla="*/ 1222036 w 2228685"/>
              <a:gd name="connsiteY0" fmla="*/ 580713 h 1957566"/>
              <a:gd name="connsiteX1" fmla="*/ 107939 w 2228685"/>
              <a:gd name="connsiteY1" fmla="*/ 1957566 h 1957566"/>
              <a:gd name="connsiteX2" fmla="*/ 1222036 w 2228685"/>
              <a:gd name="connsiteY2" fmla="*/ 580713 h 1957566"/>
              <a:gd name="connsiteX0" fmla="*/ 1158866 w 2165515"/>
              <a:gd name="connsiteY0" fmla="*/ 573506 h 1950359"/>
              <a:gd name="connsiteX1" fmla="*/ 44769 w 2165515"/>
              <a:gd name="connsiteY1" fmla="*/ 1950359 h 1950359"/>
              <a:gd name="connsiteX2" fmla="*/ 1158866 w 2165515"/>
              <a:gd name="connsiteY2" fmla="*/ 573506 h 1950359"/>
              <a:gd name="connsiteX0" fmla="*/ 1158079 w 2164728"/>
              <a:gd name="connsiteY0" fmla="*/ 564164 h 1941017"/>
              <a:gd name="connsiteX1" fmla="*/ 43982 w 2164728"/>
              <a:gd name="connsiteY1" fmla="*/ 1941017 h 1941017"/>
              <a:gd name="connsiteX2" fmla="*/ 1158079 w 2164728"/>
              <a:gd name="connsiteY2" fmla="*/ 564164 h 1941017"/>
              <a:gd name="connsiteX0" fmla="*/ 1224229 w 2230878"/>
              <a:gd name="connsiteY0" fmla="*/ 571373 h 1948226"/>
              <a:gd name="connsiteX1" fmla="*/ 110132 w 2230878"/>
              <a:gd name="connsiteY1" fmla="*/ 1948226 h 1948226"/>
              <a:gd name="connsiteX2" fmla="*/ 1224229 w 2230878"/>
              <a:gd name="connsiteY2" fmla="*/ 571373 h 1948226"/>
            </a:gdLst>
            <a:ahLst/>
            <a:cxnLst>
              <a:cxn ang="0">
                <a:pos x="connsiteX0" y="connsiteY0"/>
              </a:cxn>
              <a:cxn ang="0">
                <a:pos x="connsiteX1" y="connsiteY1"/>
              </a:cxn>
              <a:cxn ang="0">
                <a:pos x="connsiteX2" y="connsiteY2"/>
              </a:cxn>
            </a:cxnLst>
            <a:rect l="l" t="t" r="r" b="b"/>
            <a:pathLst>
              <a:path w="2230878" h="1948226">
                <a:moveTo>
                  <a:pt x="1224229" y="571373"/>
                </a:moveTo>
                <a:cubicBezTo>
                  <a:pt x="1938495" y="-3192"/>
                  <a:pt x="3551175" y="1328116"/>
                  <a:pt x="110132" y="1948226"/>
                </a:cubicBezTo>
                <a:cubicBezTo>
                  <a:pt x="-356484" y="35344"/>
                  <a:pt x="783232" y="-560240"/>
                  <a:pt x="1224229" y="57137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words">
            <a:extLst>
              <a:ext uri="{FF2B5EF4-FFF2-40B4-BE49-F238E27FC236}">
                <a16:creationId xmlns:a16="http://schemas.microsoft.com/office/drawing/2014/main" id="{43EFCC45-6379-C7BF-238D-D87EB8F4977A}"/>
              </a:ext>
            </a:extLst>
          </p:cNvPr>
          <p:cNvSpPr txBox="1">
            <a:spLocks noChangeArrowheads="1"/>
          </p:cNvSpPr>
          <p:nvPr/>
        </p:nvSpPr>
        <p:spPr bwMode="auto">
          <a:xfrm>
            <a:off x="4125190" y="3397828"/>
            <a:ext cx="18689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words</a:t>
            </a:r>
          </a:p>
        </p:txBody>
      </p:sp>
      <p:sp>
        <p:nvSpPr>
          <p:cNvPr id="23" name="with">
            <a:extLst>
              <a:ext uri="{FF2B5EF4-FFF2-40B4-BE49-F238E27FC236}">
                <a16:creationId xmlns:a16="http://schemas.microsoft.com/office/drawing/2014/main" id="{D9BD68E8-1876-D9B4-F607-37CE56C697B4}"/>
              </a:ext>
            </a:extLst>
          </p:cNvPr>
          <p:cNvSpPr txBox="1">
            <a:spLocks noChangeArrowheads="1"/>
          </p:cNvSpPr>
          <p:nvPr/>
        </p:nvSpPr>
        <p:spPr bwMode="auto">
          <a:xfrm>
            <a:off x="4031672" y="3719052"/>
            <a:ext cx="1904554" cy="75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with</a:t>
            </a:r>
          </a:p>
        </p:txBody>
      </p:sp>
      <p:grpSp>
        <p:nvGrpSpPr>
          <p:cNvPr id="26" name="Group 25">
            <a:extLst>
              <a:ext uri="{FF2B5EF4-FFF2-40B4-BE49-F238E27FC236}">
                <a16:creationId xmlns:a16="http://schemas.microsoft.com/office/drawing/2014/main" id="{8C76B202-E880-5879-DEEC-6D4597D0C520}"/>
              </a:ext>
            </a:extLst>
          </p:cNvPr>
          <p:cNvGrpSpPr/>
          <p:nvPr/>
        </p:nvGrpSpPr>
        <p:grpSpPr>
          <a:xfrm>
            <a:off x="236532" y="1019711"/>
            <a:ext cx="8664144" cy="4818579"/>
            <a:chOff x="236532" y="1019711"/>
            <a:chExt cx="8664144" cy="4818579"/>
          </a:xfrm>
        </p:grpSpPr>
        <p:sp>
          <p:nvSpPr>
            <p:cNvPr id="2" name="Final">
              <a:extLst>
                <a:ext uri="{FF2B5EF4-FFF2-40B4-BE49-F238E27FC236}">
                  <a16:creationId xmlns:a16="http://schemas.microsoft.com/office/drawing/2014/main" id="{198BA6F6-82EB-B7F3-04DB-5C39CD0E68DC}"/>
                </a:ext>
              </a:extLst>
            </p:cNvPr>
            <p:cNvSpPr txBox="1">
              <a:spLocks noChangeArrowheads="1"/>
            </p:cNvSpPr>
            <p:nvPr/>
          </p:nvSpPr>
          <p:spPr bwMode="auto">
            <a:xfrm>
              <a:off x="684944" y="1019711"/>
              <a:ext cx="7774112" cy="481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lumMod val="6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 to who are fearful-hearted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strong, do not fear!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will come with vengeance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 recompense of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come and save you</a:t>
              </a:r>
              <a:endParaRPr kumimoji="0" lang="en-US" altLang="en-US" sz="3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TextBox 18">
              <a:extLst>
                <a:ext uri="{FF2B5EF4-FFF2-40B4-BE49-F238E27FC236}">
                  <a16:creationId xmlns:a16="http://schemas.microsoft.com/office/drawing/2014/main" id="{1AD27627-573C-E956-F2B8-FF67CA80FECA}"/>
                </a:ext>
              </a:extLst>
            </p:cNvPr>
            <p:cNvSpPr txBox="1"/>
            <p:nvPr/>
          </p:nvSpPr>
          <p:spPr>
            <a:xfrm>
              <a:off x="5238024" y="1721487"/>
              <a:ext cx="673171" cy="769441"/>
            </a:xfrm>
            <a:prstGeom prst="rect">
              <a:avLst/>
            </a:prstGeom>
            <a:noFill/>
          </p:spPr>
          <p:txBody>
            <a:bodyPr wrap="square" rtlCol="0">
              <a:spAutoFit/>
              <a:scene3d>
                <a:camera prst="orthographicFront"/>
                <a:lightRig rig="chilly" dir="t"/>
              </a:scene3d>
              <a:sp3d extrusionH="57150" prstMaterial="plastic">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effectLst>
                  <a:uLnTx/>
                  <a:uFillTx/>
                  <a:latin typeface="Calibri" panose="020F0502020204030204" pitchFamily="34" charset="0"/>
                  <a:ea typeface="+mn-ea"/>
                  <a:cs typeface="+mn-cs"/>
                </a:rPr>
                <a:t>↘</a:t>
              </a:r>
            </a:p>
          </p:txBody>
        </p:sp>
        <p:sp>
          <p:nvSpPr>
            <p:cNvPr id="5" name="TextBox 18">
              <a:extLst>
                <a:ext uri="{FF2B5EF4-FFF2-40B4-BE49-F238E27FC236}">
                  <a16:creationId xmlns:a16="http://schemas.microsoft.com/office/drawing/2014/main" id="{1170F135-BA87-5D97-BA4E-D8CF4EDEEC14}"/>
                </a:ext>
              </a:extLst>
            </p:cNvPr>
            <p:cNvSpPr txBox="1"/>
            <p:nvPr/>
          </p:nvSpPr>
          <p:spPr>
            <a:xfrm>
              <a:off x="3233340" y="1721487"/>
              <a:ext cx="673171" cy="769441"/>
            </a:xfrm>
            <a:prstGeom prst="rect">
              <a:avLst/>
            </a:prstGeom>
            <a:noFill/>
          </p:spPr>
          <p:txBody>
            <a:bodyPr wrap="square" rtlCol="0">
              <a:spAutoFit/>
              <a:scene3d>
                <a:camera prst="orthographicFront"/>
                <a:lightRig rig="chilly" dir="t"/>
              </a:scene3d>
              <a:sp3d extrusionH="57150" prstMaterial="plastic">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effectLst>
                  <a:uLnTx/>
                  <a:uFillTx/>
                  <a:latin typeface="Calibri" panose="020F0502020204030204" pitchFamily="34" charset="0"/>
                  <a:ea typeface="+mn-ea"/>
                  <a:cs typeface="+mn-cs"/>
                </a:rPr>
                <a:t>↙</a:t>
              </a:r>
            </a:p>
          </p:txBody>
        </p:sp>
        <p:sp>
          <p:nvSpPr>
            <p:cNvPr id="6" name="TextBox 18">
              <a:extLst>
                <a:ext uri="{FF2B5EF4-FFF2-40B4-BE49-F238E27FC236}">
                  <a16:creationId xmlns:a16="http://schemas.microsoft.com/office/drawing/2014/main" id="{C9CD0428-D64E-515C-4CD1-874799AA7E71}"/>
                </a:ext>
              </a:extLst>
            </p:cNvPr>
            <p:cNvSpPr txBox="1"/>
            <p:nvPr/>
          </p:nvSpPr>
          <p:spPr>
            <a:xfrm>
              <a:off x="236532" y="3742330"/>
              <a:ext cx="673171"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w="19050" cmpd="sng">
                    <a:solidFill>
                      <a:srgbClr val="FFFFFF"/>
                    </a:solidFill>
                    <a:prstDash val="solid"/>
                    <a:miter lim="800000"/>
                  </a:ln>
                  <a:solidFill>
                    <a:srgbClr val="FFFFFF"/>
                  </a:solidFill>
                  <a:effectLst>
                    <a:glow rad="101600">
                      <a:srgbClr val="000000"/>
                    </a:glow>
                    <a:outerShdw blurRad="50800" algn="tl" rotWithShape="0">
                      <a:srgbClr val="FF0000"/>
                    </a:outerShdw>
                  </a:effectLst>
                  <a:uLnTx/>
                  <a:uFillTx/>
                  <a:latin typeface="Calibri" panose="020F0502020204030204" pitchFamily="34" charset="0"/>
                  <a:ea typeface="+mn-ea"/>
                  <a:cs typeface="+mn-cs"/>
                </a:rPr>
                <a:t>→</a:t>
              </a:r>
            </a:p>
          </p:txBody>
        </p:sp>
        <p:sp>
          <p:nvSpPr>
            <p:cNvPr id="7" name="TextBox 18">
              <a:extLst>
                <a:ext uri="{FF2B5EF4-FFF2-40B4-BE49-F238E27FC236}">
                  <a16:creationId xmlns:a16="http://schemas.microsoft.com/office/drawing/2014/main" id="{D4450B5D-E500-D22E-EDB6-B0FAB0834B51}"/>
                </a:ext>
              </a:extLst>
            </p:cNvPr>
            <p:cNvSpPr txBox="1"/>
            <p:nvPr/>
          </p:nvSpPr>
          <p:spPr>
            <a:xfrm>
              <a:off x="8227505" y="3742330"/>
              <a:ext cx="673171"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w="19050" cmpd="sng">
                    <a:solidFill>
                      <a:srgbClr val="FFFFFF"/>
                    </a:solidFill>
                    <a:prstDash val="solid"/>
                    <a:miter lim="800000"/>
                  </a:ln>
                  <a:solidFill>
                    <a:srgbClr val="FFFFFF"/>
                  </a:solidFill>
                  <a:effectLst>
                    <a:glow rad="101600">
                      <a:srgbClr val="000000"/>
                    </a:glow>
                    <a:outerShdw blurRad="50800" algn="tl" rotWithShape="0">
                      <a:srgbClr val="FF0000"/>
                    </a:outerShdw>
                  </a:effectLst>
                  <a:uLnTx/>
                  <a:uFillTx/>
                  <a:latin typeface="Calibri" panose="020F0502020204030204" pitchFamily="34" charset="0"/>
                  <a:ea typeface="+mn-ea"/>
                  <a:cs typeface="+mn-cs"/>
                </a:rPr>
                <a:t>←</a:t>
              </a:r>
            </a:p>
          </p:txBody>
        </p:sp>
        <p:sp>
          <p:nvSpPr>
            <p:cNvPr id="22" name="compensation">
              <a:extLst>
                <a:ext uri="{FF2B5EF4-FFF2-40B4-BE49-F238E27FC236}">
                  <a16:creationId xmlns:a16="http://schemas.microsoft.com/office/drawing/2014/main" id="{6C60111C-5CF5-8ABC-3D19-0B9C6D228A43}"/>
                </a:ext>
              </a:extLst>
            </p:cNvPr>
            <p:cNvSpPr txBox="1">
              <a:spLocks noChangeArrowheads="1"/>
            </p:cNvSpPr>
            <p:nvPr/>
          </p:nvSpPr>
          <p:spPr bwMode="auto">
            <a:xfrm>
              <a:off x="3004425" y="4373986"/>
              <a:ext cx="37773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compensation</a:t>
              </a:r>
            </a:p>
          </p:txBody>
        </p:sp>
      </p:grpSp>
    </p:spTree>
    <p:extLst>
      <p:ext uri="{BB962C8B-B14F-4D97-AF65-F5344CB8AC3E}">
        <p14:creationId xmlns:p14="http://schemas.microsoft.com/office/powerpoint/2010/main" val="6469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7778E-6 0 L 0.04705 0.10532 " pathEditMode="relative" rAng="0" ptsTypes="AA">
                                      <p:cBhvr>
                                        <p:cTn id="6" dur="1000" fill="hold"/>
                                        <p:tgtEl>
                                          <p:spTgt spid="26"/>
                                        </p:tgtEl>
                                        <p:attrNameLst>
                                          <p:attrName>ppt_x</p:attrName>
                                          <p:attrName>ppt_y</p:attrName>
                                        </p:attrNameLst>
                                      </p:cBhvr>
                                      <p:rCtr x="2344" y="5255"/>
                                    </p:animMotion>
                                  </p:childTnLst>
                                </p:cTn>
                              </p:par>
                              <p:par>
                                <p:cTn id="7" presetID="23" presetClass="exit" presetSubtype="32" fill="hold" nodeType="withEffect">
                                  <p:stCondLst>
                                    <p:cond delay="250"/>
                                  </p:stCondLst>
                                  <p:childTnLst>
                                    <p:anim calcmode="lin" valueType="num">
                                      <p:cBhvr>
                                        <p:cTn id="8" dur="1000"/>
                                        <p:tgtEl>
                                          <p:spTgt spid="26"/>
                                        </p:tgtEl>
                                        <p:attrNameLst>
                                          <p:attrName>ppt_w</p:attrName>
                                        </p:attrNameLst>
                                      </p:cBhvr>
                                      <p:tavLst>
                                        <p:tav tm="0">
                                          <p:val>
                                            <p:strVal val="ppt_w"/>
                                          </p:val>
                                        </p:tav>
                                        <p:tav tm="100000">
                                          <p:val>
                                            <p:fltVal val="0"/>
                                          </p:val>
                                        </p:tav>
                                      </p:tavLst>
                                    </p:anim>
                                    <p:anim calcmode="lin" valueType="num">
                                      <p:cBhvr>
                                        <p:cTn id="9" dur="1000"/>
                                        <p:tgtEl>
                                          <p:spTgt spid="26"/>
                                        </p:tgtEl>
                                        <p:attrNameLst>
                                          <p:attrName>ppt_h</p:attrName>
                                        </p:attrNameLst>
                                      </p:cBhvr>
                                      <p:tavLst>
                                        <p:tav tm="0">
                                          <p:val>
                                            <p:strVal val="ppt_h"/>
                                          </p:val>
                                        </p:tav>
                                        <p:tav tm="100000">
                                          <p:val>
                                            <p:fltVal val="0"/>
                                          </p:val>
                                        </p:tav>
                                      </p:tavLst>
                                    </p:anim>
                                    <p:set>
                                      <p:cBhvr>
                                        <p:cTn id="10" dur="1" fill="hold">
                                          <p:stCondLst>
                                            <p:cond delay="999"/>
                                          </p:stCondLst>
                                        </p:cTn>
                                        <p:tgtEl>
                                          <p:spTgt spid="2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50"/>
                                        <p:tgtEl>
                                          <p:spTgt spid="23"/>
                                        </p:tgtEl>
                                      </p:cBhvr>
                                    </p:animEffect>
                                  </p:childTnLst>
                                </p:cTn>
                              </p:par>
                            </p:childTnLst>
                          </p:cTn>
                        </p:par>
                        <p:par>
                          <p:cTn id="14" fill="hold">
                            <p:stCondLst>
                              <p:cond delay="1250"/>
                            </p:stCondLst>
                            <p:childTnLst>
                              <p:par>
                                <p:cTn id="15" presetID="42" presetClass="path" presetSubtype="0" accel="50000" decel="50000" fill="hold" grpId="1" nodeType="afterEffect">
                                  <p:stCondLst>
                                    <p:cond delay="0"/>
                                  </p:stCondLst>
                                  <p:childTnLst>
                                    <p:animMotion origin="layout" path="M 4.72222E-6 4.81481E-6 L 0.01423 -0.04561 " pathEditMode="relative" rAng="0" ptsTypes="AA">
                                      <p:cBhvr>
                                        <p:cTn id="16" dur="1000" fill="hold"/>
                                        <p:tgtEl>
                                          <p:spTgt spid="23"/>
                                        </p:tgtEl>
                                        <p:attrNameLst>
                                          <p:attrName>ppt_x</p:attrName>
                                          <p:attrName>ppt_y</p:attrName>
                                        </p:attrNameLst>
                                      </p:cBhvr>
                                      <p:rCtr x="712" y="-2292"/>
                                    </p:animMotion>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50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strVal val="#ppt_h"/>
                                          </p:val>
                                        </p:tav>
                                        <p:tav tm="100000">
                                          <p:val>
                                            <p:strVal val="#ppt_h"/>
                                          </p:val>
                                        </p:tav>
                                      </p:tavLst>
                                    </p:anim>
                                  </p:childTnLst>
                                </p:cTn>
                              </p:par>
                              <p:par>
                                <p:cTn id="23" presetID="50" presetClass="exit" presetSubtype="0" accel="100000" fill="hold" grpId="2" nodeType="withEffect">
                                  <p:stCondLst>
                                    <p:cond delay="0"/>
                                  </p:stCondLst>
                                  <p:childTnLst>
                                    <p:anim calcmode="lin" valueType="num">
                                      <p:cBhvr>
                                        <p:cTn id="24" dur="1000"/>
                                        <p:tgtEl>
                                          <p:spTgt spid="23"/>
                                        </p:tgtEl>
                                        <p:attrNameLst>
                                          <p:attrName>ppt_w</p:attrName>
                                        </p:attrNameLst>
                                      </p:cBhvr>
                                      <p:tavLst>
                                        <p:tav tm="0">
                                          <p:val>
                                            <p:strVal val="ppt_w"/>
                                          </p:val>
                                        </p:tav>
                                        <p:tav tm="100000">
                                          <p:val>
                                            <p:strVal val="ppt_w+.3"/>
                                          </p:val>
                                        </p:tav>
                                      </p:tavLst>
                                    </p:anim>
                                    <p:anim calcmode="lin" valueType="num">
                                      <p:cBhvr>
                                        <p:cTn id="25" dur="1000"/>
                                        <p:tgtEl>
                                          <p:spTgt spid="23"/>
                                        </p:tgtEl>
                                        <p:attrNameLst>
                                          <p:attrName>ppt_h</p:attrName>
                                        </p:attrNameLst>
                                      </p:cBhvr>
                                      <p:tavLst>
                                        <p:tav tm="0">
                                          <p:val>
                                            <p:strVal val="ppt_h"/>
                                          </p:val>
                                        </p:tav>
                                        <p:tav tm="100000">
                                          <p:val>
                                            <p:strVal val="ppt_h"/>
                                          </p:val>
                                        </p:tav>
                                      </p:tavLst>
                                    </p:anim>
                                    <p:animEffect transition="out" filter="fade">
                                      <p:cBhvr>
                                        <p:cTn id="26" dur="1000"/>
                                        <p:tgtEl>
                                          <p:spTgt spid="23"/>
                                        </p:tgtEl>
                                      </p:cBhvr>
                                    </p:animEffect>
                                    <p:set>
                                      <p:cBhvr>
                                        <p:cTn id="27"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3" grpId="0"/>
      <p:bldP spid="23" grpId="1"/>
      <p:bldP spid="23" grpId="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Morph">
            <a:extLst>
              <a:ext uri="{FF2B5EF4-FFF2-40B4-BE49-F238E27FC236}">
                <a16:creationId xmlns:a16="http://schemas.microsoft.com/office/drawing/2014/main" id="{B500387D-2066-A1F7-5C97-AB08BFEA59B7}"/>
              </a:ext>
            </a:extLst>
          </p:cNvPr>
          <p:cNvSpPr/>
          <p:nvPr/>
        </p:nvSpPr>
        <p:spPr>
          <a:xfrm>
            <a:off x="3184599" y="644945"/>
            <a:ext cx="4043530" cy="3790421"/>
          </a:xfrm>
          <a:custGeom>
            <a:avLst/>
            <a:gdLst>
              <a:gd name="connsiteX0" fmla="*/ 2049518 w 4099035"/>
              <a:gd name="connsiteY0" fmla="*/ 961697 h 3846787"/>
              <a:gd name="connsiteX1" fmla="*/ 2049518 w 4099035"/>
              <a:gd name="connsiteY1" fmla="*/ 3846787 h 3846787"/>
              <a:gd name="connsiteX2" fmla="*/ 2049518 w 4099035"/>
              <a:gd name="connsiteY2" fmla="*/ 961697 h 3846787"/>
              <a:gd name="connsiteX0" fmla="*/ 2086328 w 4129003"/>
              <a:gd name="connsiteY0" fmla="*/ 901758 h 3849910"/>
              <a:gd name="connsiteX1" fmla="*/ 2054797 w 4129003"/>
              <a:gd name="connsiteY1" fmla="*/ 3849910 h 3849910"/>
              <a:gd name="connsiteX2" fmla="*/ 2086328 w 4129003"/>
              <a:gd name="connsiteY2" fmla="*/ 901758 h 3849910"/>
              <a:gd name="connsiteX0" fmla="*/ 2086328 w 4072764"/>
              <a:gd name="connsiteY0" fmla="*/ 901758 h 3849910"/>
              <a:gd name="connsiteX1" fmla="*/ 2054797 w 4072764"/>
              <a:gd name="connsiteY1" fmla="*/ 3849910 h 3849910"/>
              <a:gd name="connsiteX2" fmla="*/ 2086328 w 4072764"/>
              <a:gd name="connsiteY2" fmla="*/ 901758 h 3849910"/>
              <a:gd name="connsiteX0" fmla="*/ 2018023 w 4004459"/>
              <a:gd name="connsiteY0" fmla="*/ 842269 h 3790421"/>
              <a:gd name="connsiteX1" fmla="*/ 1986492 w 4004459"/>
              <a:gd name="connsiteY1" fmla="*/ 3790421 h 3790421"/>
              <a:gd name="connsiteX2" fmla="*/ 2018023 w 4004459"/>
              <a:gd name="connsiteY2" fmla="*/ 842269 h 3790421"/>
              <a:gd name="connsiteX0" fmla="*/ 2018023 w 4060235"/>
              <a:gd name="connsiteY0" fmla="*/ 842269 h 3790421"/>
              <a:gd name="connsiteX1" fmla="*/ 1986492 w 4060235"/>
              <a:gd name="connsiteY1" fmla="*/ 3790421 h 3790421"/>
              <a:gd name="connsiteX2" fmla="*/ 2018023 w 4060235"/>
              <a:gd name="connsiteY2" fmla="*/ 842269 h 3790421"/>
              <a:gd name="connsiteX0" fmla="*/ 2018023 w 4060235"/>
              <a:gd name="connsiteY0" fmla="*/ 842269 h 3790421"/>
              <a:gd name="connsiteX1" fmla="*/ 1986492 w 4060235"/>
              <a:gd name="connsiteY1" fmla="*/ 3790421 h 3790421"/>
              <a:gd name="connsiteX2" fmla="*/ 2018023 w 4060235"/>
              <a:gd name="connsiteY2" fmla="*/ 842269 h 3790421"/>
              <a:gd name="connsiteX0" fmla="*/ 2018023 w 4073391"/>
              <a:gd name="connsiteY0" fmla="*/ 842269 h 3790421"/>
              <a:gd name="connsiteX1" fmla="*/ 1986492 w 4073391"/>
              <a:gd name="connsiteY1" fmla="*/ 3790421 h 3790421"/>
              <a:gd name="connsiteX2" fmla="*/ 2018023 w 4073391"/>
              <a:gd name="connsiteY2" fmla="*/ 842269 h 3790421"/>
              <a:gd name="connsiteX0" fmla="*/ 2018023 w 4052395"/>
              <a:gd name="connsiteY0" fmla="*/ 842269 h 3790421"/>
              <a:gd name="connsiteX1" fmla="*/ 1986492 w 4052395"/>
              <a:gd name="connsiteY1" fmla="*/ 3790421 h 3790421"/>
              <a:gd name="connsiteX2" fmla="*/ 2018023 w 4052395"/>
              <a:gd name="connsiteY2" fmla="*/ 842269 h 3790421"/>
              <a:gd name="connsiteX0" fmla="*/ 2018023 w 4076036"/>
              <a:gd name="connsiteY0" fmla="*/ 842269 h 3790421"/>
              <a:gd name="connsiteX1" fmla="*/ 1986492 w 4076036"/>
              <a:gd name="connsiteY1" fmla="*/ 3790421 h 3790421"/>
              <a:gd name="connsiteX2" fmla="*/ 2018023 w 4076036"/>
              <a:gd name="connsiteY2" fmla="*/ 842269 h 3790421"/>
              <a:gd name="connsiteX0" fmla="*/ 2018023 w 4076036"/>
              <a:gd name="connsiteY0" fmla="*/ 842269 h 3790421"/>
              <a:gd name="connsiteX1" fmla="*/ 1986492 w 4076036"/>
              <a:gd name="connsiteY1" fmla="*/ 3790421 h 3790421"/>
              <a:gd name="connsiteX2" fmla="*/ 2018023 w 4076036"/>
              <a:gd name="connsiteY2" fmla="*/ 842269 h 3790421"/>
              <a:gd name="connsiteX0" fmla="*/ 2018023 w 4057460"/>
              <a:gd name="connsiteY0" fmla="*/ 842269 h 3790421"/>
              <a:gd name="connsiteX1" fmla="*/ 1986492 w 4057460"/>
              <a:gd name="connsiteY1" fmla="*/ 3790421 h 3790421"/>
              <a:gd name="connsiteX2" fmla="*/ 2018023 w 4057460"/>
              <a:gd name="connsiteY2" fmla="*/ 842269 h 3790421"/>
              <a:gd name="connsiteX0" fmla="*/ 2018023 w 4043530"/>
              <a:gd name="connsiteY0" fmla="*/ 842269 h 3790421"/>
              <a:gd name="connsiteX1" fmla="*/ 1986492 w 4043530"/>
              <a:gd name="connsiteY1" fmla="*/ 3790421 h 3790421"/>
              <a:gd name="connsiteX2" fmla="*/ 2018023 w 4043530"/>
              <a:gd name="connsiteY2" fmla="*/ 842269 h 3790421"/>
            </a:gdLst>
            <a:ahLst/>
            <a:cxnLst>
              <a:cxn ang="0">
                <a:pos x="connsiteX0" y="connsiteY0"/>
              </a:cxn>
              <a:cxn ang="0">
                <a:pos x="connsiteX1" y="connsiteY1"/>
              </a:cxn>
              <a:cxn ang="0">
                <a:pos x="connsiteX2" y="connsiteY2"/>
              </a:cxn>
            </a:cxnLst>
            <a:rect l="l" t="t" r="r" b="b"/>
            <a:pathLst>
              <a:path w="4043530" h="3790421">
                <a:moveTo>
                  <a:pt x="2018023" y="842269"/>
                </a:moveTo>
                <a:cubicBezTo>
                  <a:pt x="2714333" y="-1086378"/>
                  <a:pt x="6223474" y="1325745"/>
                  <a:pt x="1986492" y="3790421"/>
                </a:cubicBezTo>
                <a:cubicBezTo>
                  <a:pt x="-2197940" y="905331"/>
                  <a:pt x="1437326" y="-1265056"/>
                  <a:pt x="2018023" y="842269"/>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llyourheart">
            <a:extLst>
              <a:ext uri="{FF2B5EF4-FFF2-40B4-BE49-F238E27FC236}">
                <a16:creationId xmlns:a16="http://schemas.microsoft.com/office/drawing/2014/main" id="{D8D5CBC6-EB94-2D66-F598-F0A3E7098BDA}"/>
              </a:ext>
            </a:extLst>
          </p:cNvPr>
          <p:cNvSpPr txBox="1">
            <a:spLocks noChangeArrowheads="1"/>
          </p:cNvSpPr>
          <p:nvPr/>
        </p:nvSpPr>
        <p:spPr bwMode="auto">
          <a:xfrm>
            <a:off x="2967247" y="2364828"/>
            <a:ext cx="4233027" cy="78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all your heart</a:t>
            </a:r>
          </a:p>
        </p:txBody>
      </p:sp>
      <p:sp>
        <p:nvSpPr>
          <p:cNvPr id="18" name="Title 1">
            <a:extLst>
              <a:ext uri="{FF2B5EF4-FFF2-40B4-BE49-F238E27FC236}">
                <a16:creationId xmlns:a16="http://schemas.microsoft.com/office/drawing/2014/main" id="{AAC950C1-77F4-7D18-90B9-8C33CC0B7C30}"/>
              </a:ext>
            </a:extLst>
          </p:cNvPr>
          <p:cNvSpPr txBox="1">
            <a:spLocks/>
          </p:cNvSpPr>
          <p:nvPr/>
        </p:nvSpPr>
        <p:spPr>
          <a:xfrm>
            <a:off x="539013" y="1103526"/>
            <a:ext cx="243586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4F66F1F1-3E7C-C050-14A2-1DB0BA81FBFB}"/>
              </a:ext>
            </a:extLst>
          </p:cNvPr>
          <p:cNvSpPr txBox="1">
            <a:spLocks noChangeArrowheads="1"/>
          </p:cNvSpPr>
          <p:nvPr/>
        </p:nvSpPr>
        <p:spPr bwMode="auto">
          <a:xfrm>
            <a:off x="432707" y="995612"/>
            <a:ext cx="8278586" cy="48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You shall love the LORD your God</a:t>
            </a:r>
          </a:p>
          <a:p>
            <a:pPr eaLnBrk="1" hangingPunct="1"/>
            <a:endPar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with all your heart</a:t>
            </a:r>
          </a:p>
          <a:p>
            <a:pPr algn="l" eaLnBrk="1" hangingPunct="1"/>
            <a:r>
              <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chemeClr val="bg1"/>
                  </a:solidFill>
                  <a:prstDash val="solid"/>
                  <a:miter lim="800000"/>
                </a:ln>
                <a:solidFill>
                  <a:srgbClr val="263DD7"/>
                </a:solidFill>
                <a:effectLst>
                  <a:glow rad="101600">
                    <a:schemeClr val="tx1"/>
                  </a:glow>
                  <a:outerShdw blurRad="50800" algn="tl" rotWithShape="0">
                    <a:srgbClr val="000000"/>
                  </a:outerShdw>
                </a:effectLst>
                <a:latin typeface="Calibri" panose="020F0502020204030204" pitchFamily="34" charset="0"/>
              </a:rPr>
              <a:t>with all your soul</a:t>
            </a:r>
          </a:p>
          <a:p>
            <a:pPr algn="l" eaLnBrk="1" hangingPunct="1"/>
            <a:r>
              <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chemeClr val="bg1"/>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with all your strength</a:t>
            </a:r>
          </a:p>
          <a:p>
            <a:pPr eaLnBrk="1" hangingPunct="1"/>
            <a:endPar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chemeClr val="bg1"/>
                  </a:solidFill>
                  <a:prstDash val="solid"/>
                  <a:miter lim="800000"/>
                </a:ln>
                <a:solidFill>
                  <a:srgbClr val="9966FF"/>
                </a:solidFill>
                <a:effectLst>
                  <a:glow rad="101600">
                    <a:schemeClr val="tx1"/>
                  </a:glow>
                  <a:outerShdw blurRad="50800" algn="tl" rotWithShape="0">
                    <a:srgbClr val="000000"/>
                  </a:outerShdw>
                </a:effectLst>
                <a:latin typeface="Calibri" panose="020F0502020204030204" pitchFamily="34" charset="0"/>
              </a:rPr>
              <a:t>these words shall be in your heart</a:t>
            </a:r>
            <a:endParaRPr lang="en-US" altLang="en-US" sz="3200" b="1" i="1" kern="0" dirty="0">
              <a:ln w="3175" cmpd="sng">
                <a:solidFill>
                  <a:schemeClr val="bg1"/>
                </a:solidFill>
                <a:prstDash val="solid"/>
                <a:miter lim="800000"/>
              </a:ln>
              <a:solidFill>
                <a:srgbClr val="99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32707" y="1239498"/>
            <a:ext cx="8278586" cy="43790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shall love the LORD your God with all your heart, with all your soul, and with all your strength. And these words which I command you today shall be in your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6:5-6 </a:t>
            </a:r>
          </a:p>
        </p:txBody>
      </p:sp>
      <p:sp>
        <p:nvSpPr>
          <p:cNvPr id="20" name="!!words">
            <a:extLst>
              <a:ext uri="{FF2B5EF4-FFF2-40B4-BE49-F238E27FC236}">
                <a16:creationId xmlns:a16="http://schemas.microsoft.com/office/drawing/2014/main" id="{BBCD8560-1791-982A-3029-0C8147387A19}"/>
              </a:ext>
            </a:extLst>
          </p:cNvPr>
          <p:cNvSpPr txBox="1">
            <a:spLocks noChangeArrowheads="1"/>
          </p:cNvSpPr>
          <p:nvPr/>
        </p:nvSpPr>
        <p:spPr bwMode="auto">
          <a:xfrm>
            <a:off x="3979718" y="3377046"/>
            <a:ext cx="18689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words</a:t>
            </a:r>
          </a:p>
        </p:txBody>
      </p:sp>
      <p:sp>
        <p:nvSpPr>
          <p:cNvPr id="4" name="TextBox 18">
            <a:extLst>
              <a:ext uri="{FF2B5EF4-FFF2-40B4-BE49-F238E27FC236}">
                <a16:creationId xmlns:a16="http://schemas.microsoft.com/office/drawing/2014/main" id="{E4DB39B4-F7A9-C800-5F3F-5BC2E0478EC7}"/>
              </a:ext>
            </a:extLst>
          </p:cNvPr>
          <p:cNvSpPr txBox="1"/>
          <p:nvPr/>
        </p:nvSpPr>
        <p:spPr>
          <a:xfrm>
            <a:off x="1508306" y="2388475"/>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5" name="TextBox 18">
            <a:extLst>
              <a:ext uri="{FF2B5EF4-FFF2-40B4-BE49-F238E27FC236}">
                <a16:creationId xmlns:a16="http://schemas.microsoft.com/office/drawing/2014/main" id="{623CFBB1-6437-72DC-DF19-305A446AF4D9}"/>
              </a:ext>
            </a:extLst>
          </p:cNvPr>
          <p:cNvSpPr txBox="1"/>
          <p:nvPr/>
        </p:nvSpPr>
        <p:spPr>
          <a:xfrm>
            <a:off x="1508306" y="3064857"/>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6" name="TextBox 18">
            <a:extLst>
              <a:ext uri="{FF2B5EF4-FFF2-40B4-BE49-F238E27FC236}">
                <a16:creationId xmlns:a16="http://schemas.microsoft.com/office/drawing/2014/main" id="{604BE224-D803-7689-8AFB-98820A24F248}"/>
              </a:ext>
            </a:extLst>
          </p:cNvPr>
          <p:cNvSpPr txBox="1"/>
          <p:nvPr/>
        </p:nvSpPr>
        <p:spPr>
          <a:xfrm>
            <a:off x="1508306" y="3720691"/>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30EEBA81-AD59-B17A-4675-970B07C80C4D}"/>
              </a:ext>
            </a:extLst>
          </p:cNvPr>
          <p:cNvSpPr txBox="1">
            <a:spLocks noChangeArrowheads="1"/>
          </p:cNvSpPr>
          <p:nvPr/>
        </p:nvSpPr>
        <p:spPr bwMode="auto">
          <a:xfrm>
            <a:off x="631031" y="1341402"/>
            <a:ext cx="8129587" cy="813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shall</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love the LORD your God</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17BA6F0-579A-087D-93F3-53B21B47FEC2}"/>
              </a:ext>
            </a:extLst>
          </p:cNvPr>
          <p:cNvSpPr txBox="1">
            <a:spLocks noChangeArrowheads="1"/>
          </p:cNvSpPr>
          <p:nvPr/>
        </p:nvSpPr>
        <p:spPr bwMode="auto">
          <a:xfrm>
            <a:off x="597694" y="2005430"/>
            <a:ext cx="4760119" cy="82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 heart</a:t>
            </a:r>
          </a:p>
        </p:txBody>
      </p:sp>
      <p:sp>
        <p:nvSpPr>
          <p:cNvPr id="8" name="Rectangle 2">
            <a:extLst>
              <a:ext uri="{FF2B5EF4-FFF2-40B4-BE49-F238E27FC236}">
                <a16:creationId xmlns:a16="http://schemas.microsoft.com/office/drawing/2014/main" id="{6C4A6156-46B7-678B-1D57-0369439D2602}"/>
              </a:ext>
            </a:extLst>
          </p:cNvPr>
          <p:cNvSpPr txBox="1">
            <a:spLocks noChangeArrowheads="1"/>
          </p:cNvSpPr>
          <p:nvPr/>
        </p:nvSpPr>
        <p:spPr bwMode="auto">
          <a:xfrm>
            <a:off x="5072741" y="2027201"/>
            <a:ext cx="3559289" cy="782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a:t>
            </a:r>
          </a:p>
        </p:txBody>
      </p:sp>
      <p:sp>
        <p:nvSpPr>
          <p:cNvPr id="9" name="Rectangle 2">
            <a:extLst>
              <a:ext uri="{FF2B5EF4-FFF2-40B4-BE49-F238E27FC236}">
                <a16:creationId xmlns:a16="http://schemas.microsoft.com/office/drawing/2014/main" id="{7A1C833C-5D63-5955-60E1-E702364B1AEB}"/>
              </a:ext>
            </a:extLst>
          </p:cNvPr>
          <p:cNvSpPr txBox="1">
            <a:spLocks noChangeArrowheads="1"/>
          </p:cNvSpPr>
          <p:nvPr/>
        </p:nvSpPr>
        <p:spPr bwMode="auto">
          <a:xfrm>
            <a:off x="609600" y="2680344"/>
            <a:ext cx="1500188" cy="8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soul</a:t>
            </a:r>
          </a:p>
        </p:txBody>
      </p:sp>
      <p:sp>
        <p:nvSpPr>
          <p:cNvPr id="10" name="Rectangle 2">
            <a:extLst>
              <a:ext uri="{FF2B5EF4-FFF2-40B4-BE49-F238E27FC236}">
                <a16:creationId xmlns:a16="http://schemas.microsoft.com/office/drawing/2014/main" id="{0622E69F-4095-6081-8FBE-245862686AE5}"/>
              </a:ext>
            </a:extLst>
          </p:cNvPr>
          <p:cNvSpPr txBox="1">
            <a:spLocks noChangeArrowheads="1"/>
          </p:cNvSpPr>
          <p:nvPr/>
        </p:nvSpPr>
        <p:spPr bwMode="auto">
          <a:xfrm>
            <a:off x="2857129" y="2691230"/>
            <a:ext cx="5508202" cy="79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 strength</a:t>
            </a:r>
          </a:p>
        </p:txBody>
      </p:sp>
      <p:sp>
        <p:nvSpPr>
          <p:cNvPr id="11" name="Rectangle 2">
            <a:extLst>
              <a:ext uri="{FF2B5EF4-FFF2-40B4-BE49-F238E27FC236}">
                <a16:creationId xmlns:a16="http://schemas.microsoft.com/office/drawing/2014/main" id="{C560A367-C10B-950C-B061-9F5DB66C228C}"/>
              </a:ext>
            </a:extLst>
          </p:cNvPr>
          <p:cNvSpPr txBox="1">
            <a:spLocks noChangeArrowheads="1"/>
          </p:cNvSpPr>
          <p:nvPr/>
        </p:nvSpPr>
        <p:spPr bwMode="auto">
          <a:xfrm>
            <a:off x="2536371" y="3355258"/>
            <a:ext cx="3350615" cy="81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these words</a:t>
            </a:r>
          </a:p>
        </p:txBody>
      </p:sp>
      <p:sp>
        <p:nvSpPr>
          <p:cNvPr id="12" name="Rectangle 2">
            <a:extLst>
              <a:ext uri="{FF2B5EF4-FFF2-40B4-BE49-F238E27FC236}">
                <a16:creationId xmlns:a16="http://schemas.microsoft.com/office/drawing/2014/main" id="{0185869A-4648-13F2-2442-9984FCC01464}"/>
              </a:ext>
            </a:extLst>
          </p:cNvPr>
          <p:cNvSpPr txBox="1">
            <a:spLocks noChangeArrowheads="1"/>
          </p:cNvSpPr>
          <p:nvPr/>
        </p:nvSpPr>
        <p:spPr bwMode="auto">
          <a:xfrm>
            <a:off x="5584370" y="4041058"/>
            <a:ext cx="2878593" cy="78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be in</a:t>
            </a:r>
          </a:p>
        </p:txBody>
      </p:sp>
      <p:sp>
        <p:nvSpPr>
          <p:cNvPr id="13" name="Rectangle 2">
            <a:extLst>
              <a:ext uri="{FF2B5EF4-FFF2-40B4-BE49-F238E27FC236}">
                <a16:creationId xmlns:a16="http://schemas.microsoft.com/office/drawing/2014/main" id="{0B8BAD58-4E25-363F-FCB5-EE0105F98214}"/>
              </a:ext>
            </a:extLst>
          </p:cNvPr>
          <p:cNvSpPr txBox="1">
            <a:spLocks noChangeArrowheads="1"/>
          </p:cNvSpPr>
          <p:nvPr/>
        </p:nvSpPr>
        <p:spPr bwMode="auto">
          <a:xfrm>
            <a:off x="925284" y="4715973"/>
            <a:ext cx="2953771" cy="78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heart</a:t>
            </a:r>
          </a:p>
        </p:txBody>
      </p:sp>
      <p:sp>
        <p:nvSpPr>
          <p:cNvPr id="15" name="Rectangle 6">
            <a:extLst>
              <a:ext uri="{FF2B5EF4-FFF2-40B4-BE49-F238E27FC236}">
                <a16:creationId xmlns:a16="http://schemas.microsoft.com/office/drawing/2014/main" id="{5956DA1F-16A8-C0DC-3692-ECDD65F8D25C}"/>
              </a:ext>
            </a:extLst>
          </p:cNvPr>
          <p:cNvSpPr>
            <a:spLocks noChangeArrowheads="1"/>
          </p:cNvSpPr>
          <p:nvPr/>
        </p:nvSpPr>
        <p:spPr bwMode="auto">
          <a:xfrm>
            <a:off x="2018704" y="3066669"/>
            <a:ext cx="3588141" cy="72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16" name="Rectangle 6">
            <a:extLst>
              <a:ext uri="{FF2B5EF4-FFF2-40B4-BE49-F238E27FC236}">
                <a16:creationId xmlns:a16="http://schemas.microsoft.com/office/drawing/2014/main" id="{74A4AAAF-9D6F-6FA2-57A7-88082FAA10EE}"/>
              </a:ext>
            </a:extLst>
          </p:cNvPr>
          <p:cNvSpPr>
            <a:spLocks noChangeArrowheads="1"/>
          </p:cNvSpPr>
          <p:nvPr/>
        </p:nvSpPr>
        <p:spPr bwMode="auto">
          <a:xfrm>
            <a:off x="2032011" y="3744588"/>
            <a:ext cx="3560086" cy="71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17" name="Rectangle 6">
            <a:extLst>
              <a:ext uri="{FF2B5EF4-FFF2-40B4-BE49-F238E27FC236}">
                <a16:creationId xmlns:a16="http://schemas.microsoft.com/office/drawing/2014/main" id="{2690FBB7-2745-4CBA-EE4F-933FAC27959B}"/>
              </a:ext>
            </a:extLst>
          </p:cNvPr>
          <p:cNvSpPr>
            <a:spLocks noChangeArrowheads="1"/>
          </p:cNvSpPr>
          <p:nvPr/>
        </p:nvSpPr>
        <p:spPr bwMode="auto">
          <a:xfrm>
            <a:off x="5336457" y="5080819"/>
            <a:ext cx="777339" cy="72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2">
            <a:extLst>
              <a:ext uri="{FF2B5EF4-FFF2-40B4-BE49-F238E27FC236}">
                <a16:creationId xmlns:a16="http://schemas.microsoft.com/office/drawing/2014/main" id="{0357EEAF-4685-9028-20E4-DD97CA56AB76}"/>
              </a:ext>
            </a:extLst>
          </p:cNvPr>
          <p:cNvSpPr txBox="1">
            <a:spLocks noChangeArrowheads="1"/>
          </p:cNvSpPr>
          <p:nvPr/>
        </p:nvSpPr>
        <p:spPr bwMode="auto">
          <a:xfrm>
            <a:off x="499257" y="1037543"/>
            <a:ext cx="2454570" cy="76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shall</a:t>
            </a:r>
            <a:endParaRPr kumimoji="0" lang="en-US" altLang="en-US" sz="44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E98CFC33-4AF9-B60C-FA11-AB01DF43082C}"/>
              </a:ext>
            </a:extLst>
          </p:cNvPr>
          <p:cNvSpPr>
            <a:spLocks noChangeArrowheads="1"/>
          </p:cNvSpPr>
          <p:nvPr/>
        </p:nvSpPr>
        <p:spPr bwMode="auto">
          <a:xfrm>
            <a:off x="2044980" y="2388753"/>
            <a:ext cx="3529910" cy="73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27" name="heartRED" hidden="1">
            <a:extLst>
              <a:ext uri="{FF2B5EF4-FFF2-40B4-BE49-F238E27FC236}">
                <a16:creationId xmlns:a16="http://schemas.microsoft.com/office/drawing/2014/main" id="{9E2BAC78-BCED-6E94-0502-277E72C04FB0}"/>
              </a:ext>
            </a:extLst>
          </p:cNvPr>
          <p:cNvSpPr txBox="1">
            <a:spLocks noChangeArrowheads="1"/>
          </p:cNvSpPr>
          <p:nvPr/>
        </p:nvSpPr>
        <p:spPr bwMode="auto">
          <a:xfrm>
            <a:off x="2917861" y="2352782"/>
            <a:ext cx="3575412" cy="8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all your heart</a:t>
            </a:r>
          </a:p>
        </p:txBody>
      </p:sp>
    </p:spTree>
    <p:extLst>
      <p:ext uri="{BB962C8B-B14F-4D97-AF65-F5344CB8AC3E}">
        <p14:creationId xmlns:p14="http://schemas.microsoft.com/office/powerpoint/2010/main" val="151585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20"/>
                                        </p:tgtEl>
                                      </p:cBhvr>
                                    </p:animEffect>
                                    <p:set>
                                      <p:cBhvr>
                                        <p:cTn id="13" dur="1" fill="hold">
                                          <p:stCondLst>
                                            <p:cond delay="24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42" presetClass="path" presetSubtype="0" accel="50000" decel="50000" fill="hold" grpId="2" nodeType="withEffect">
                                  <p:stCondLst>
                                    <p:cond delay="0"/>
                                  </p:stCondLst>
                                  <p:childTnLst>
                                    <p:animMotion origin="layout" path="M 1.94444E-6 -1.11111E-6 L -0.0132 -0.04838 " pathEditMode="relative" rAng="0" ptsTypes="AA">
                                      <p:cBhvr>
                                        <p:cTn id="41" dur="2000" fill="hold"/>
                                        <p:tgtEl>
                                          <p:spTgt spid="3"/>
                                        </p:tgtEl>
                                        <p:attrNameLst>
                                          <p:attrName>ppt_x</p:attrName>
                                          <p:attrName>ppt_y</p:attrName>
                                        </p:attrNameLst>
                                      </p:cBhvr>
                                      <p:rCtr x="-660" y="-2431"/>
                                    </p:animMotion>
                                  </p:childTnLst>
                                </p:cTn>
                              </p:par>
                              <p:par>
                                <p:cTn id="42" presetID="42" presetClass="path" presetSubtype="0" accel="50000" decel="50000" fill="hold" grpId="2" nodeType="withEffect">
                                  <p:stCondLst>
                                    <p:cond delay="0"/>
                                  </p:stCondLst>
                                  <p:childTnLst>
                                    <p:animMotion origin="layout" path="M -4.44444E-6 2.22222E-6 L 0.16684 0.0493 " pathEditMode="relative" rAng="0" ptsTypes="AA">
                                      <p:cBhvr>
                                        <p:cTn id="43" dur="2000" fill="hold"/>
                                        <p:tgtEl>
                                          <p:spTgt spid="7"/>
                                        </p:tgtEl>
                                        <p:attrNameLst>
                                          <p:attrName>ppt_x</p:attrName>
                                          <p:attrName>ppt_y</p:attrName>
                                        </p:attrNameLst>
                                      </p:cBhvr>
                                      <p:rCtr x="8333" y="2454"/>
                                    </p:animMotion>
                                  </p:childTnLst>
                                </p:cTn>
                              </p:par>
                              <p:par>
                                <p:cTn id="44" presetID="42" presetClass="path" presetSubtype="0" accel="50000" decel="50000" fill="hold" grpId="2" nodeType="withEffect">
                                  <p:stCondLst>
                                    <p:cond delay="0"/>
                                  </p:stCondLst>
                                  <p:childTnLst>
                                    <p:animMotion origin="layout" path="M 4.44444E-6 3.7037E-6 L -0.33212 0.14676 " pathEditMode="relative" rAng="0" ptsTypes="AA">
                                      <p:cBhvr>
                                        <p:cTn id="45" dur="2000" fill="hold"/>
                                        <p:tgtEl>
                                          <p:spTgt spid="8"/>
                                        </p:tgtEl>
                                        <p:attrNameLst>
                                          <p:attrName>ppt_x</p:attrName>
                                          <p:attrName>ppt_y</p:attrName>
                                        </p:attrNameLst>
                                      </p:cBhvr>
                                      <p:rCtr x="-16615" y="7338"/>
                                    </p:animMotion>
                                  </p:childTnLst>
                                </p:cTn>
                              </p:par>
                              <p:par>
                                <p:cTn id="46" presetID="42" presetClass="path" presetSubtype="0" accel="50000" decel="50000" fill="hold" grpId="2" nodeType="withEffect">
                                  <p:stCondLst>
                                    <p:cond delay="0"/>
                                  </p:stCondLst>
                                  <p:childTnLst>
                                    <p:animMotion origin="layout" path="M -1.11111E-6 -4.44444E-6 L 0.4941 0.04862 " pathEditMode="relative" rAng="0" ptsTypes="AA">
                                      <p:cBhvr>
                                        <p:cTn id="47" dur="2000" fill="hold"/>
                                        <p:tgtEl>
                                          <p:spTgt spid="9"/>
                                        </p:tgtEl>
                                        <p:attrNameLst>
                                          <p:attrName>ppt_x</p:attrName>
                                          <p:attrName>ppt_y</p:attrName>
                                        </p:attrNameLst>
                                      </p:cBhvr>
                                      <p:rCtr x="24705" y="2431"/>
                                    </p:animMotion>
                                  </p:childTnLst>
                                </p:cTn>
                              </p:par>
                              <p:par>
                                <p:cTn id="48" presetID="42" presetClass="path" presetSubtype="0" accel="50000" decel="50000" fill="hold" grpId="2" nodeType="withEffect">
                                  <p:stCondLst>
                                    <p:cond delay="0"/>
                                  </p:stCondLst>
                                  <p:childTnLst>
                                    <p:animMotion origin="layout" path="M -1.66667E-6 -4.44444E-6 L -0.08316 0.147 " pathEditMode="relative" rAng="0" ptsTypes="AA">
                                      <p:cBhvr>
                                        <p:cTn id="49" dur="2000" fill="hold"/>
                                        <p:tgtEl>
                                          <p:spTgt spid="10"/>
                                        </p:tgtEl>
                                        <p:attrNameLst>
                                          <p:attrName>ppt_x</p:attrName>
                                          <p:attrName>ppt_y</p:attrName>
                                        </p:attrNameLst>
                                      </p:cBhvr>
                                      <p:rCtr x="-4167" y="7338"/>
                                    </p:animMotion>
                                  </p:childTnLst>
                                </p:cTn>
                              </p:par>
                              <p:par>
                                <p:cTn id="50" presetID="42" presetClass="path" presetSubtype="0" accel="50000" decel="50000" fill="hold" grpId="2" nodeType="withEffect">
                                  <p:stCondLst>
                                    <p:cond delay="0"/>
                                  </p:stCondLst>
                                  <p:childTnLst>
                                    <p:animMotion origin="layout" path="M -2.77778E-7 -1.11111E-6 L -0.23559 0.24468 " pathEditMode="relative" rAng="0" ptsTypes="AA">
                                      <p:cBhvr>
                                        <p:cTn id="51" dur="2000" fill="hold"/>
                                        <p:tgtEl>
                                          <p:spTgt spid="11"/>
                                        </p:tgtEl>
                                        <p:attrNameLst>
                                          <p:attrName>ppt_x</p:attrName>
                                          <p:attrName>ppt_y</p:attrName>
                                        </p:attrNameLst>
                                      </p:cBhvr>
                                      <p:rCtr x="-11788" y="12222"/>
                                    </p:animMotion>
                                  </p:childTnLst>
                                </p:cTn>
                              </p:par>
                              <p:par>
                                <p:cTn id="52" presetID="42" presetClass="path" presetSubtype="0" accel="50000" decel="50000" fill="hold" grpId="2" nodeType="withEffect">
                                  <p:stCondLst>
                                    <p:cond delay="0"/>
                                  </p:stCondLst>
                                  <p:childTnLst>
                                    <p:animMotion origin="layout" path="M 4.44444E-6 3.7037E-6 L -0.24566 0.14652 " pathEditMode="relative" rAng="0" ptsTypes="AA">
                                      <p:cBhvr>
                                        <p:cTn id="53" dur="2000" fill="hold"/>
                                        <p:tgtEl>
                                          <p:spTgt spid="12"/>
                                        </p:tgtEl>
                                        <p:attrNameLst>
                                          <p:attrName>ppt_x</p:attrName>
                                          <p:attrName>ppt_y</p:attrName>
                                        </p:attrNameLst>
                                      </p:cBhvr>
                                      <p:rCtr x="-12292" y="7315"/>
                                    </p:animMotion>
                                  </p:childTnLst>
                                </p:cTn>
                              </p:par>
                              <p:par>
                                <p:cTn id="54" presetID="42" presetClass="path" presetSubtype="0" accel="50000" decel="50000" fill="hold" grpId="2" nodeType="withEffect">
                                  <p:stCondLst>
                                    <p:cond delay="0"/>
                                  </p:stCondLst>
                                  <p:childTnLst>
                                    <p:animMotion origin="layout" path="M -3.61111E-6 2.59259E-6 L 0.53473 0.04815 " pathEditMode="relative" rAng="0" ptsTypes="AA">
                                      <p:cBhvr>
                                        <p:cTn id="55" dur="2000" fill="hold"/>
                                        <p:tgtEl>
                                          <p:spTgt spid="13"/>
                                        </p:tgtEl>
                                        <p:attrNameLst>
                                          <p:attrName>ppt_x</p:attrName>
                                          <p:attrName>ppt_y</p:attrName>
                                        </p:attrNameLst>
                                      </p:cBhvr>
                                      <p:rCtr x="26736" y="2407"/>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xit" presetSubtype="0" fill="hold" grpId="1" nodeType="with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childTnLst>
                          </p:cTn>
                        </p:par>
                        <p:par>
                          <p:cTn id="87" fill="hold">
                            <p:stCondLst>
                              <p:cond delay="2500"/>
                            </p:stCondLst>
                            <p:childTnLst>
                              <p:par>
                                <p:cTn id="88" presetID="22" presetClass="entr" presetSubtype="8"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par>
                                <p:cTn id="91" presetID="18" presetClass="emph" presetSubtype="0" fill="hold" grpId="1" nodeType="withEffect">
                                  <p:stCondLst>
                                    <p:cond delay="0"/>
                                  </p:stCondLst>
                                  <p:childTnLst>
                                    <p:set>
                                      <p:cBhvr override="childStyle">
                                        <p:cTn id="92" dur="500" fill="hold"/>
                                        <p:tgtEl>
                                          <p:spTgt spid="18"/>
                                        </p:tgtEl>
                                        <p:attrNameLst>
                                          <p:attrName>style.textDecorationUnderline</p:attrName>
                                        </p:attrNameLst>
                                      </p:cBhvr>
                                      <p:to>
                                        <p:strVal val="true"/>
                                      </p:to>
                                    </p:set>
                                  </p:childTnLst>
                                </p:cTn>
                              </p:par>
                              <p:par>
                                <p:cTn id="93" presetID="22" presetClass="entr" presetSubtype="8"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par>
                          <p:cTn id="96" fill="hold">
                            <p:stCondLst>
                              <p:cond delay="3000"/>
                            </p:stCondLst>
                            <p:childTnLst>
                              <p:par>
                                <p:cTn id="97" presetID="2" presetClass="entr" presetSubtype="8" fill="hold" nodeType="afterEffect">
                                  <p:stCondLst>
                                    <p:cond delay="0"/>
                                  </p:stCondLst>
                                  <p:childTnLst>
                                    <p:set>
                                      <p:cBhvr>
                                        <p:cTn id="98" dur="1" fill="hold">
                                          <p:stCondLst>
                                            <p:cond delay="0"/>
                                          </p:stCondLst>
                                        </p:cTn>
                                        <p:tgtEl>
                                          <p:spTgt spid="4">
                                            <p:txEl>
                                              <p:pRg st="0" end="0"/>
                                            </p:txEl>
                                          </p:spTgt>
                                        </p:tgtEl>
                                        <p:attrNameLst>
                                          <p:attrName>style.visibility</p:attrName>
                                        </p:attrNameLst>
                                      </p:cBhvr>
                                      <p:to>
                                        <p:strVal val="visible"/>
                                      </p:to>
                                    </p:set>
                                    <p:anim calcmode="lin" valueType="num">
                                      <p:cBhvr additive="base">
                                        <p:cTn id="99"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4">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250"/>
                                  </p:stCondLst>
                                  <p:childTnLst>
                                    <p:set>
                                      <p:cBhvr>
                                        <p:cTn id="102" dur="1" fill="hold">
                                          <p:stCondLst>
                                            <p:cond delay="0"/>
                                          </p:stCondLst>
                                        </p:cTn>
                                        <p:tgtEl>
                                          <p:spTgt spid="5">
                                            <p:txEl>
                                              <p:pRg st="0" end="0"/>
                                            </p:txEl>
                                          </p:spTgt>
                                        </p:tgtEl>
                                        <p:attrNameLst>
                                          <p:attrName>style.visibility</p:attrName>
                                        </p:attrNameLst>
                                      </p:cBhvr>
                                      <p:to>
                                        <p:strVal val="visible"/>
                                      </p:to>
                                    </p:set>
                                    <p:anim calcmode="lin" valueType="num">
                                      <p:cBhvr additive="base">
                                        <p:cTn id="10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5">
                                            <p:txEl>
                                              <p:pRg st="0" end="0"/>
                                            </p:txEl>
                                          </p:spTgt>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500"/>
                                  </p:stCondLst>
                                  <p:childTnLst>
                                    <p:set>
                                      <p:cBhvr>
                                        <p:cTn id="106" dur="1" fill="hold">
                                          <p:stCondLst>
                                            <p:cond delay="0"/>
                                          </p:stCondLst>
                                        </p:cTn>
                                        <p:tgtEl>
                                          <p:spTgt spid="6">
                                            <p:txEl>
                                              <p:pRg st="0" end="0"/>
                                            </p:txEl>
                                          </p:spTgt>
                                        </p:tgtEl>
                                        <p:attrNameLst>
                                          <p:attrName>style.visibility</p:attrName>
                                        </p:attrNameLst>
                                      </p:cBhvr>
                                      <p:to>
                                        <p:strVal val="visible"/>
                                      </p:to>
                                    </p:set>
                                    <p:anim calcmode="lin" valueType="num">
                                      <p:cBhvr additive="base">
                                        <p:cTn id="10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0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0" presetClass="entr" presetSubtype="0" fill="hold" grpId="0" nodeType="click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dissolve">
                                      <p:cBhvr>
                                        <p:cTn id="113" dur="500">
                                          <p:stCondLst>
                                            <p:cond delay="0"/>
                                          </p:stCondLst>
                                        </p:cTn>
                                        <p:tgtEl>
                                          <p:spTgt spid="14"/>
                                        </p:tgtEl>
                                      </p:cBhvr>
                                    </p:animEffect>
                                    <p:anim to="" calcmode="lin" valueType="num">
                                      <p:cBhvr>
                                        <p:cTn id="11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15"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116" presetID="0" presetClass="entr" presetSubtype="0" fill="hold" grpId="0" nodeType="withEffect">
                                  <p:stCondLst>
                                    <p:cond delay="200"/>
                                  </p:stCondLst>
                                  <p:childTnLst>
                                    <p:set>
                                      <p:cBhvr>
                                        <p:cTn id="117" dur="1" fill="hold">
                                          <p:stCondLst>
                                            <p:cond delay="0"/>
                                          </p:stCondLst>
                                        </p:cTn>
                                        <p:tgtEl>
                                          <p:spTgt spid="15"/>
                                        </p:tgtEl>
                                        <p:attrNameLst>
                                          <p:attrName>style.visibility</p:attrName>
                                        </p:attrNameLst>
                                      </p:cBhvr>
                                      <p:to>
                                        <p:strVal val="visible"/>
                                      </p:to>
                                    </p:set>
                                    <p:animEffect transition="in" filter="dissolve">
                                      <p:cBhvr>
                                        <p:cTn id="118" dur="500">
                                          <p:stCondLst>
                                            <p:cond delay="0"/>
                                          </p:stCondLst>
                                        </p:cTn>
                                        <p:tgtEl>
                                          <p:spTgt spid="15"/>
                                        </p:tgtEl>
                                      </p:cBhvr>
                                    </p:animEffect>
                                    <p:anim to="" calcmode="lin" valueType="num">
                                      <p:cBhvr>
                                        <p:cTn id="119"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20"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121" presetID="0" presetClass="entr" presetSubtype="0" fill="hold" grpId="0" nodeType="withEffect">
                                  <p:stCondLst>
                                    <p:cond delay="400"/>
                                  </p:stCondLst>
                                  <p:childTnLst>
                                    <p:set>
                                      <p:cBhvr>
                                        <p:cTn id="122" dur="1" fill="hold">
                                          <p:stCondLst>
                                            <p:cond delay="0"/>
                                          </p:stCondLst>
                                        </p:cTn>
                                        <p:tgtEl>
                                          <p:spTgt spid="16"/>
                                        </p:tgtEl>
                                        <p:attrNameLst>
                                          <p:attrName>style.visibility</p:attrName>
                                        </p:attrNameLst>
                                      </p:cBhvr>
                                      <p:to>
                                        <p:strVal val="visible"/>
                                      </p:to>
                                    </p:set>
                                    <p:animEffect transition="in" filter="dissolve">
                                      <p:cBhvr>
                                        <p:cTn id="123" dur="500">
                                          <p:stCondLst>
                                            <p:cond delay="0"/>
                                          </p:stCondLst>
                                        </p:cTn>
                                        <p:tgtEl>
                                          <p:spTgt spid="16"/>
                                        </p:tgtEl>
                                      </p:cBhvr>
                                    </p:animEffect>
                                    <p:anim to="" calcmode="lin" valueType="num">
                                      <p:cBhvr>
                                        <p:cTn id="12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2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0" presetClass="entr" presetSubtype="0"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dissolve">
                                      <p:cBhvr>
                                        <p:cTn id="130" dur="500">
                                          <p:stCondLst>
                                            <p:cond delay="0"/>
                                          </p:stCondLst>
                                        </p:cTn>
                                        <p:tgtEl>
                                          <p:spTgt spid="17"/>
                                        </p:tgtEl>
                                      </p:cBhvr>
                                    </p:animEffect>
                                    <p:anim to="" calcmode="lin" valueType="num">
                                      <p:cBhvr>
                                        <p:cTn id="131"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32"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fade">
                                      <p:cBhvr>
                                        <p:cTn id="137" dur="250"/>
                                        <p:tgtEl>
                                          <p:spTgt spid="28"/>
                                        </p:tgtEl>
                                      </p:cBhvr>
                                    </p:animEffect>
                                  </p:childTnLst>
                                </p:cTn>
                              </p:par>
                              <p:par>
                                <p:cTn id="138" presetID="42" presetClass="path" presetSubtype="0" accel="50000" decel="50000" fill="hold" grpId="2" nodeType="withEffect">
                                  <p:stCondLst>
                                    <p:cond delay="0"/>
                                  </p:stCondLst>
                                  <p:childTnLst>
                                    <p:animMotion origin="layout" path="M -2.77778E-6 -3.33333E-6 L -0.04114 -0.00023 " pathEditMode="relative" rAng="0" ptsTypes="AA">
                                      <p:cBhvr>
                                        <p:cTn id="139" dur="2000" fill="hold"/>
                                        <p:tgtEl>
                                          <p:spTgt spid="28"/>
                                        </p:tgtEl>
                                        <p:attrNameLst>
                                          <p:attrName>ppt_x</p:attrName>
                                          <p:attrName>ppt_y</p:attrName>
                                        </p:attrNameLst>
                                      </p:cBhvr>
                                      <p:rCtr x="-2066" y="-23"/>
                                    </p:animMotion>
                                  </p:childTnLst>
                                </p:cTn>
                              </p:par>
                              <p:par>
                                <p:cTn id="140" presetID="10" presetClass="exit" presetSubtype="0" fill="hold" grpId="1" nodeType="withEffect">
                                  <p:stCondLst>
                                    <p:cond delay="0"/>
                                  </p:stCondLst>
                                  <p:childTnLst>
                                    <p:animEffect transition="out" filter="fade">
                                      <p:cBhvr>
                                        <p:cTn id="141" dur="1250"/>
                                        <p:tgtEl>
                                          <p:spTgt spid="2"/>
                                        </p:tgtEl>
                                      </p:cBhvr>
                                    </p:animEffect>
                                    <p:set>
                                      <p:cBhvr>
                                        <p:cTn id="142" dur="1" fill="hold">
                                          <p:stCondLst>
                                            <p:cond delay="1249"/>
                                          </p:stCondLst>
                                        </p:cTn>
                                        <p:tgtEl>
                                          <p:spTgt spid="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7"/>
                                        </p:tgtEl>
                                      </p:cBhvr>
                                    </p:animEffect>
                                    <p:set>
                                      <p:cBhvr>
                                        <p:cTn id="145" dur="1" fill="hold">
                                          <p:stCondLst>
                                            <p:cond delay="499"/>
                                          </p:stCondLst>
                                        </p:cTn>
                                        <p:tgtEl>
                                          <p:spTgt spid="17"/>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16"/>
                                        </p:tgtEl>
                                      </p:cBhvr>
                                    </p:animEffect>
                                    <p:set>
                                      <p:cBhvr>
                                        <p:cTn id="148" dur="1" fill="hold">
                                          <p:stCondLst>
                                            <p:cond delay="999"/>
                                          </p:stCondLst>
                                        </p:cTn>
                                        <p:tgtEl>
                                          <p:spTgt spid="16"/>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15"/>
                                        </p:tgtEl>
                                      </p:cBhvr>
                                    </p:animEffect>
                                    <p:set>
                                      <p:cBhvr>
                                        <p:cTn id="151" dur="1" fill="hold">
                                          <p:stCondLst>
                                            <p:cond delay="999"/>
                                          </p:stCondLst>
                                        </p:cTn>
                                        <p:tgtEl>
                                          <p:spTgt spid="1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14"/>
                                        </p:tgtEl>
                                      </p:cBhvr>
                                    </p:animEffect>
                                    <p:set>
                                      <p:cBhvr>
                                        <p:cTn id="154" dur="1" fill="hold">
                                          <p:stCondLst>
                                            <p:cond delay="999"/>
                                          </p:stCondLst>
                                        </p:cTn>
                                        <p:tgtEl>
                                          <p:spTgt spid="1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9"/>
                                        </p:tgtEl>
                                      </p:cBhvr>
                                    </p:animEffect>
                                    <p:set>
                                      <p:cBhvr>
                                        <p:cTn id="157" dur="1" fill="hold">
                                          <p:stCondLst>
                                            <p:cond delay="499"/>
                                          </p:stCondLst>
                                        </p:cTn>
                                        <p:tgtEl>
                                          <p:spTgt spid="19"/>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500"/>
                                        <p:tgtEl>
                                          <p:spTgt spid="4">
                                            <p:txEl>
                                              <p:pRg st="0" end="0"/>
                                            </p:txEl>
                                          </p:spTgt>
                                        </p:tgtEl>
                                      </p:cBhvr>
                                    </p:animEffect>
                                    <p:set>
                                      <p:cBhvr>
                                        <p:cTn id="163" dur="1" fill="hold">
                                          <p:stCondLst>
                                            <p:cond delay="499"/>
                                          </p:stCondLst>
                                        </p:cTn>
                                        <p:tgtEl>
                                          <p:spTgt spid="4">
                                            <p:txEl>
                                              <p:pRg st="0" end="0"/>
                                            </p:txEl>
                                          </p:spTgt>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5">
                                            <p:txEl>
                                              <p:pRg st="0" end="0"/>
                                            </p:txEl>
                                          </p:spTgt>
                                        </p:tgtEl>
                                      </p:cBhvr>
                                    </p:animEffect>
                                    <p:set>
                                      <p:cBhvr>
                                        <p:cTn id="166" dur="1" fill="hold">
                                          <p:stCondLst>
                                            <p:cond delay="499"/>
                                          </p:stCondLst>
                                        </p:cTn>
                                        <p:tgtEl>
                                          <p:spTgt spid="5">
                                            <p:txEl>
                                              <p:pRg st="0" end="0"/>
                                            </p:txEl>
                                          </p:spTgt>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500"/>
                                        <p:tgtEl>
                                          <p:spTgt spid="6">
                                            <p:txEl>
                                              <p:pRg st="0" end="0"/>
                                            </p:txEl>
                                          </p:spTgt>
                                        </p:tgtEl>
                                      </p:cBhvr>
                                    </p:animEffect>
                                    <p:set>
                                      <p:cBhvr>
                                        <p:cTn id="169"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2"/>
      <p:bldP spid="18" grpId="0"/>
      <p:bldP spid="18" grpId="1"/>
      <p:bldP spid="18" grpId="2"/>
      <p:bldP spid="2" grpId="0"/>
      <p:bldP spid="2" grpId="1"/>
      <p:bldP spid="3074" grpId="0"/>
      <p:bldP spid="3074" grpId="1"/>
      <p:bldP spid="20" grpId="1"/>
      <p:bldP spid="4" grpId="0" build="allAtOnce"/>
      <p:bldP spid="5" grpId="0" build="allAtOnce"/>
      <p:bldP spid="6" grpId="0" build="allAtOnce"/>
      <p:bldP spid="3" grpId="0"/>
      <p:bldP spid="3" grpId="1"/>
      <p:bldP spid="3"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6" grpId="0"/>
      <p:bldP spid="16" grpId="1"/>
      <p:bldP spid="17" grpId="0"/>
      <p:bldP spid="17" grpId="1"/>
      <p:bldP spid="19" grpId="0"/>
      <p:bldP spid="19" grpId="1"/>
      <p:bldP spid="14" grpId="0"/>
      <p:bldP spid="14"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Morph">
            <a:extLst>
              <a:ext uri="{FF2B5EF4-FFF2-40B4-BE49-F238E27FC236}">
                <a16:creationId xmlns:a16="http://schemas.microsoft.com/office/drawing/2014/main" id="{4F0E4465-FCFF-901A-48C9-9A7A745DC3B4}"/>
              </a:ext>
            </a:extLst>
          </p:cNvPr>
          <p:cNvSpPr/>
          <p:nvPr/>
        </p:nvSpPr>
        <p:spPr>
          <a:xfrm>
            <a:off x="3010008" y="1947269"/>
            <a:ext cx="3219162" cy="2719323"/>
          </a:xfrm>
          <a:custGeom>
            <a:avLst/>
            <a:gdLst>
              <a:gd name="connsiteX0" fmla="*/ 1382111 w 2764221"/>
              <a:gd name="connsiteY0" fmla="*/ 733097 h 2932386"/>
              <a:gd name="connsiteX1" fmla="*/ 1382111 w 2764221"/>
              <a:gd name="connsiteY1" fmla="*/ 2932386 h 2932386"/>
              <a:gd name="connsiteX2" fmla="*/ 1382111 w 2764221"/>
              <a:gd name="connsiteY2" fmla="*/ 733097 h 2932386"/>
              <a:gd name="connsiteX0" fmla="*/ 1414075 w 2784498"/>
              <a:gd name="connsiteY0" fmla="*/ 745031 h 2713092"/>
              <a:gd name="connsiteX1" fmla="*/ 1382544 w 2784498"/>
              <a:gd name="connsiteY1" fmla="*/ 2713092 h 2713092"/>
              <a:gd name="connsiteX2" fmla="*/ 1414075 w 2784498"/>
              <a:gd name="connsiteY2" fmla="*/ 745031 h 2713092"/>
              <a:gd name="connsiteX0" fmla="*/ 1593437 w 2963860"/>
              <a:gd name="connsiteY0" fmla="*/ 828644 h 2796705"/>
              <a:gd name="connsiteX1" fmla="*/ 1561906 w 2963860"/>
              <a:gd name="connsiteY1" fmla="*/ 2796705 h 2796705"/>
              <a:gd name="connsiteX2" fmla="*/ 1593437 w 2963860"/>
              <a:gd name="connsiteY2" fmla="*/ 828644 h 2796705"/>
              <a:gd name="connsiteX0" fmla="*/ 1593437 w 3303046"/>
              <a:gd name="connsiteY0" fmla="*/ 828644 h 2796705"/>
              <a:gd name="connsiteX1" fmla="*/ 1561906 w 3303046"/>
              <a:gd name="connsiteY1" fmla="*/ 2796705 h 2796705"/>
              <a:gd name="connsiteX2" fmla="*/ 1593437 w 3303046"/>
              <a:gd name="connsiteY2" fmla="*/ 828644 h 2796705"/>
              <a:gd name="connsiteX0" fmla="*/ 1593437 w 3140733"/>
              <a:gd name="connsiteY0" fmla="*/ 844422 h 2812483"/>
              <a:gd name="connsiteX1" fmla="*/ 1561906 w 3140733"/>
              <a:gd name="connsiteY1" fmla="*/ 2812483 h 2812483"/>
              <a:gd name="connsiteX2" fmla="*/ 1593437 w 3140733"/>
              <a:gd name="connsiteY2" fmla="*/ 844422 h 2812483"/>
              <a:gd name="connsiteX0" fmla="*/ 1365320 w 2912616"/>
              <a:gd name="connsiteY0" fmla="*/ 844422 h 2812483"/>
              <a:gd name="connsiteX1" fmla="*/ 1333789 w 2912616"/>
              <a:gd name="connsiteY1" fmla="*/ 2812483 h 2812483"/>
              <a:gd name="connsiteX2" fmla="*/ 1365320 w 2912616"/>
              <a:gd name="connsiteY2" fmla="*/ 844422 h 2812483"/>
              <a:gd name="connsiteX0" fmla="*/ 1556738 w 3104034"/>
              <a:gd name="connsiteY0" fmla="*/ 844422 h 2812483"/>
              <a:gd name="connsiteX1" fmla="*/ 1525207 w 3104034"/>
              <a:gd name="connsiteY1" fmla="*/ 2812483 h 2812483"/>
              <a:gd name="connsiteX2" fmla="*/ 1556738 w 3104034"/>
              <a:gd name="connsiteY2" fmla="*/ 844422 h 2812483"/>
              <a:gd name="connsiteX0" fmla="*/ 1556738 w 3211573"/>
              <a:gd name="connsiteY0" fmla="*/ 741949 h 2710010"/>
              <a:gd name="connsiteX1" fmla="*/ 1525207 w 3211573"/>
              <a:gd name="connsiteY1" fmla="*/ 2710010 h 2710010"/>
              <a:gd name="connsiteX2" fmla="*/ 1556738 w 3211573"/>
              <a:gd name="connsiteY2" fmla="*/ 741949 h 2710010"/>
              <a:gd name="connsiteX0" fmla="*/ 1556738 w 3219162"/>
              <a:gd name="connsiteY0" fmla="*/ 751262 h 2719323"/>
              <a:gd name="connsiteX1" fmla="*/ 1525207 w 3219162"/>
              <a:gd name="connsiteY1" fmla="*/ 2719323 h 2719323"/>
              <a:gd name="connsiteX2" fmla="*/ 1556738 w 3219162"/>
              <a:gd name="connsiteY2" fmla="*/ 751262 h 2719323"/>
            </a:gdLst>
            <a:ahLst/>
            <a:cxnLst>
              <a:cxn ang="0">
                <a:pos x="connsiteX0" y="connsiteY0"/>
              </a:cxn>
              <a:cxn ang="0">
                <a:pos x="connsiteX1" y="connsiteY1"/>
              </a:cxn>
              <a:cxn ang="0">
                <a:pos x="connsiteX2" y="connsiteY2"/>
              </a:cxn>
            </a:cxnLst>
            <a:rect l="l" t="t" r="r" b="b"/>
            <a:pathLst>
              <a:path w="3219162" h="2719323">
                <a:moveTo>
                  <a:pt x="1556738" y="751262"/>
                </a:moveTo>
                <a:cubicBezTo>
                  <a:pt x="3604065" y="-917255"/>
                  <a:pt x="3947622" y="393910"/>
                  <a:pt x="1525207" y="2719323"/>
                </a:cubicBezTo>
                <a:cubicBezTo>
                  <a:pt x="-760574" y="488503"/>
                  <a:pt x="-248852" y="-938276"/>
                  <a:pt x="1556738" y="751262"/>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82935C88-486A-6D47-05AD-95DA413CA659}"/>
              </a:ext>
            </a:extLst>
          </p:cNvPr>
          <p:cNvSpPr txBox="1">
            <a:spLocks/>
          </p:cNvSpPr>
          <p:nvPr/>
        </p:nvSpPr>
        <p:spPr>
          <a:xfrm>
            <a:off x="549870" y="767078"/>
            <a:ext cx="243586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C8D2A3F9-D634-D929-1F05-D36FA748085F}"/>
              </a:ext>
            </a:extLst>
          </p:cNvPr>
          <p:cNvSpPr txBox="1">
            <a:spLocks noChangeArrowheads="1"/>
          </p:cNvSpPr>
          <p:nvPr/>
        </p:nvSpPr>
        <p:spPr bwMode="auto">
          <a:xfrm>
            <a:off x="457200" y="619018"/>
            <a:ext cx="8229600" cy="561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you shall love the LORD your God</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with all your heart</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263DD7"/>
                </a:solidFill>
                <a:effectLst>
                  <a:glow rad="101600">
                    <a:schemeClr val="tx1"/>
                  </a:glow>
                  <a:outerShdw blurRad="50800" algn="tl" rotWithShape="0">
                    <a:srgbClr val="000000"/>
                  </a:outerShdw>
                </a:effectLst>
                <a:latin typeface="Calibri" panose="020F0502020204030204" pitchFamily="34" charset="0"/>
              </a:rPr>
              <a:t>with all your soul</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with all your mind</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with all your strength</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gradFill>
                  <a:gsLst>
                    <a:gs pos="0">
                      <a:srgbClr val="FFF200"/>
                    </a:gs>
                    <a:gs pos="45000">
                      <a:srgbClr val="FF7A00"/>
                    </a:gs>
                    <a:gs pos="70000">
                      <a:srgbClr val="FF0300"/>
                    </a:gs>
                    <a:gs pos="100000">
                      <a:srgbClr val="4D0808"/>
                    </a:gs>
                  </a:gsLst>
                  <a:lin ang="5400000" scaled="0"/>
                </a:gradFill>
                <a:effectLst>
                  <a:glow rad="101600">
                    <a:schemeClr val="tx1"/>
                  </a:glow>
                  <a:outerShdw blurRad="50800" algn="tl" rotWithShape="0">
                    <a:srgbClr val="000000"/>
                  </a:outerShdw>
                </a:effectLst>
                <a:latin typeface="Calibri" panose="020F0502020204030204" pitchFamily="34" charset="0"/>
              </a:rPr>
              <a:t>This is the first commandment</a:t>
            </a:r>
            <a:endParaRPr lang="en-US" altLang="en-US" sz="3200" b="1" i="1" kern="0" dirty="0">
              <a:ln w="3175" cmpd="sng">
                <a:solidFill>
                  <a:srgbClr val="FFFFFF"/>
                </a:solidFill>
                <a:prstDash val="solid"/>
                <a:miter lim="800000"/>
              </a:ln>
              <a:gradFill>
                <a:gsLst>
                  <a:gs pos="0">
                    <a:srgbClr val="FFF200"/>
                  </a:gs>
                  <a:gs pos="45000">
                    <a:srgbClr val="FF7A00"/>
                  </a:gs>
                  <a:gs pos="70000">
                    <a:srgbClr val="FF0300"/>
                  </a:gs>
                  <a:gs pos="100000">
                    <a:srgbClr val="4D0808"/>
                  </a:gs>
                </a:gsLst>
                <a:lin ang="5400000" scaled="0"/>
              </a:gra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525248"/>
            <a:ext cx="8229600" cy="38075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you shall love the LORD your God with all your heart, with all your soul, with all your mind, and with all your strength.' This is the first commandment.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12:30 </a:t>
            </a:r>
          </a:p>
        </p:txBody>
      </p:sp>
      <p:sp>
        <p:nvSpPr>
          <p:cNvPr id="24" name="!!allyourheart">
            <a:extLst>
              <a:ext uri="{FF2B5EF4-FFF2-40B4-BE49-F238E27FC236}">
                <a16:creationId xmlns:a16="http://schemas.microsoft.com/office/drawing/2014/main" id="{AB46973C-5D99-3EFA-9241-8E43833808F8}"/>
              </a:ext>
            </a:extLst>
          </p:cNvPr>
          <p:cNvSpPr txBox="1">
            <a:spLocks noChangeArrowheads="1"/>
          </p:cNvSpPr>
          <p:nvPr/>
        </p:nvSpPr>
        <p:spPr bwMode="auto">
          <a:xfrm>
            <a:off x="2917861" y="2352782"/>
            <a:ext cx="3575412" cy="8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your heart</a:t>
            </a:r>
          </a:p>
        </p:txBody>
      </p:sp>
      <p:sp>
        <p:nvSpPr>
          <p:cNvPr id="4" name="TextBox 18">
            <a:extLst>
              <a:ext uri="{FF2B5EF4-FFF2-40B4-BE49-F238E27FC236}">
                <a16:creationId xmlns:a16="http://schemas.microsoft.com/office/drawing/2014/main" id="{790B9E91-6322-DD7C-0079-E8299F122892}"/>
              </a:ext>
            </a:extLst>
          </p:cNvPr>
          <p:cNvSpPr txBox="1"/>
          <p:nvPr/>
        </p:nvSpPr>
        <p:spPr>
          <a:xfrm>
            <a:off x="1528854" y="2080250"/>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5" name="TextBox 18">
            <a:extLst>
              <a:ext uri="{FF2B5EF4-FFF2-40B4-BE49-F238E27FC236}">
                <a16:creationId xmlns:a16="http://schemas.microsoft.com/office/drawing/2014/main" id="{7F326709-901E-B476-24C3-12107B00775C}"/>
              </a:ext>
            </a:extLst>
          </p:cNvPr>
          <p:cNvSpPr txBox="1"/>
          <p:nvPr/>
        </p:nvSpPr>
        <p:spPr>
          <a:xfrm>
            <a:off x="1528854" y="2756632"/>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6" name="TextBox 18">
            <a:extLst>
              <a:ext uri="{FF2B5EF4-FFF2-40B4-BE49-F238E27FC236}">
                <a16:creationId xmlns:a16="http://schemas.microsoft.com/office/drawing/2014/main" id="{5F922AA6-99D1-D352-D7A3-EAE9DEE46130}"/>
              </a:ext>
            </a:extLst>
          </p:cNvPr>
          <p:cNvSpPr txBox="1"/>
          <p:nvPr/>
        </p:nvSpPr>
        <p:spPr>
          <a:xfrm>
            <a:off x="1528854" y="3412466"/>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7" name="TextBox 18">
            <a:extLst>
              <a:ext uri="{FF2B5EF4-FFF2-40B4-BE49-F238E27FC236}">
                <a16:creationId xmlns:a16="http://schemas.microsoft.com/office/drawing/2014/main" id="{E35DFA06-5801-5B1C-58EB-B23634F28F2E}"/>
              </a:ext>
            </a:extLst>
          </p:cNvPr>
          <p:cNvSpPr txBox="1"/>
          <p:nvPr/>
        </p:nvSpPr>
        <p:spPr>
          <a:xfrm>
            <a:off x="1528854" y="4068299"/>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3A3EE6F8-156B-40E2-2217-7A2A17765534}"/>
              </a:ext>
            </a:extLst>
          </p:cNvPr>
          <p:cNvSpPr txBox="1">
            <a:spLocks noChangeArrowheads="1"/>
          </p:cNvSpPr>
          <p:nvPr/>
        </p:nvSpPr>
        <p:spPr bwMode="auto">
          <a:xfrm>
            <a:off x="1464469" y="1667973"/>
            <a:ext cx="7408069" cy="83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shall love the LORD your</a:t>
            </a:r>
          </a:p>
        </p:txBody>
      </p:sp>
      <p:sp>
        <p:nvSpPr>
          <p:cNvPr id="8" name="Rectangle 2">
            <a:extLst>
              <a:ext uri="{FF2B5EF4-FFF2-40B4-BE49-F238E27FC236}">
                <a16:creationId xmlns:a16="http://schemas.microsoft.com/office/drawing/2014/main" id="{A92D48F2-FD9C-ABF9-8170-7AB5B5B0E449}"/>
              </a:ext>
            </a:extLst>
          </p:cNvPr>
          <p:cNvSpPr txBox="1">
            <a:spLocks noChangeArrowheads="1"/>
          </p:cNvSpPr>
          <p:nvPr/>
        </p:nvSpPr>
        <p:spPr bwMode="auto">
          <a:xfrm>
            <a:off x="696685" y="2364658"/>
            <a:ext cx="134166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9" name="Rectangle 2">
            <a:extLst>
              <a:ext uri="{FF2B5EF4-FFF2-40B4-BE49-F238E27FC236}">
                <a16:creationId xmlns:a16="http://schemas.microsoft.com/office/drawing/2014/main" id="{35832AB5-E99E-DE3E-3A07-3EC051192330}"/>
              </a:ext>
            </a:extLst>
          </p:cNvPr>
          <p:cNvSpPr txBox="1">
            <a:spLocks noChangeArrowheads="1"/>
          </p:cNvSpPr>
          <p:nvPr/>
        </p:nvSpPr>
        <p:spPr bwMode="auto">
          <a:xfrm>
            <a:off x="1728788" y="2352675"/>
            <a:ext cx="4769982"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 heart</a:t>
            </a:r>
          </a:p>
        </p:txBody>
      </p:sp>
      <p:sp>
        <p:nvSpPr>
          <p:cNvPr id="10" name="Rectangle 2">
            <a:extLst>
              <a:ext uri="{FF2B5EF4-FFF2-40B4-BE49-F238E27FC236}">
                <a16:creationId xmlns:a16="http://schemas.microsoft.com/office/drawing/2014/main" id="{9C2B108D-AB69-DBDE-E888-039E9AB5471C}"/>
              </a:ext>
            </a:extLst>
          </p:cNvPr>
          <p:cNvSpPr txBox="1">
            <a:spLocks noChangeArrowheads="1"/>
          </p:cNvSpPr>
          <p:nvPr/>
        </p:nvSpPr>
        <p:spPr bwMode="auto">
          <a:xfrm>
            <a:off x="6335485" y="2353773"/>
            <a:ext cx="2125096" cy="8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a:t>
            </a:r>
          </a:p>
        </p:txBody>
      </p:sp>
      <p:sp>
        <p:nvSpPr>
          <p:cNvPr id="11" name="Rectangle 2">
            <a:extLst>
              <a:ext uri="{FF2B5EF4-FFF2-40B4-BE49-F238E27FC236}">
                <a16:creationId xmlns:a16="http://schemas.microsoft.com/office/drawing/2014/main" id="{1B177BEF-2AD5-2912-DED5-19FF089ACCA7}"/>
              </a:ext>
            </a:extLst>
          </p:cNvPr>
          <p:cNvSpPr txBox="1">
            <a:spLocks noChangeArrowheads="1"/>
          </p:cNvSpPr>
          <p:nvPr/>
        </p:nvSpPr>
        <p:spPr bwMode="auto">
          <a:xfrm>
            <a:off x="454819" y="3050381"/>
            <a:ext cx="2590995" cy="75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soul</a:t>
            </a:r>
          </a:p>
        </p:txBody>
      </p:sp>
      <p:sp>
        <p:nvSpPr>
          <p:cNvPr id="12" name="Rectangle 2">
            <a:extLst>
              <a:ext uri="{FF2B5EF4-FFF2-40B4-BE49-F238E27FC236}">
                <a16:creationId xmlns:a16="http://schemas.microsoft.com/office/drawing/2014/main" id="{DC895FD5-9BE3-F68D-155E-FA23675F0EDA}"/>
              </a:ext>
            </a:extLst>
          </p:cNvPr>
          <p:cNvSpPr txBox="1">
            <a:spLocks noChangeArrowheads="1"/>
          </p:cNvSpPr>
          <p:nvPr/>
        </p:nvSpPr>
        <p:spPr bwMode="auto">
          <a:xfrm>
            <a:off x="2835357" y="3031069"/>
            <a:ext cx="4741782" cy="79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 mind</a:t>
            </a:r>
          </a:p>
        </p:txBody>
      </p:sp>
      <p:sp>
        <p:nvSpPr>
          <p:cNvPr id="13" name="Rectangle 2">
            <a:extLst>
              <a:ext uri="{FF2B5EF4-FFF2-40B4-BE49-F238E27FC236}">
                <a16:creationId xmlns:a16="http://schemas.microsoft.com/office/drawing/2014/main" id="{923F37EE-8B29-87F6-505C-674BD52CDE50}"/>
              </a:ext>
            </a:extLst>
          </p:cNvPr>
          <p:cNvSpPr txBox="1">
            <a:spLocks noChangeArrowheads="1"/>
          </p:cNvSpPr>
          <p:nvPr/>
        </p:nvSpPr>
        <p:spPr bwMode="auto">
          <a:xfrm>
            <a:off x="435428" y="3703601"/>
            <a:ext cx="5543891" cy="79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 strength</a:t>
            </a:r>
          </a:p>
        </p:txBody>
      </p:sp>
      <p:sp>
        <p:nvSpPr>
          <p:cNvPr id="14" name="Rectangle 2">
            <a:extLst>
              <a:ext uri="{FF2B5EF4-FFF2-40B4-BE49-F238E27FC236}">
                <a16:creationId xmlns:a16="http://schemas.microsoft.com/office/drawing/2014/main" id="{8E22AD75-AE6D-F572-2FEA-0C3C39A04F3D}"/>
              </a:ext>
            </a:extLst>
          </p:cNvPr>
          <p:cNvSpPr txBox="1">
            <a:spLocks noChangeArrowheads="1"/>
          </p:cNvSpPr>
          <p:nvPr/>
        </p:nvSpPr>
        <p:spPr bwMode="auto">
          <a:xfrm>
            <a:off x="5848010" y="3695096"/>
            <a:ext cx="2853077" cy="80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This is the</a:t>
            </a:r>
          </a:p>
        </p:txBody>
      </p:sp>
      <p:sp>
        <p:nvSpPr>
          <p:cNvPr id="15" name="Rectangle 2">
            <a:extLst>
              <a:ext uri="{FF2B5EF4-FFF2-40B4-BE49-F238E27FC236}">
                <a16:creationId xmlns:a16="http://schemas.microsoft.com/office/drawing/2014/main" id="{87068BE2-56CA-FACC-5EBC-9A41E70B6599}"/>
              </a:ext>
            </a:extLst>
          </p:cNvPr>
          <p:cNvSpPr txBox="1">
            <a:spLocks noChangeArrowheads="1"/>
          </p:cNvSpPr>
          <p:nvPr/>
        </p:nvSpPr>
        <p:spPr bwMode="auto">
          <a:xfrm>
            <a:off x="669100" y="4367631"/>
            <a:ext cx="5129243" cy="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first commandment</a:t>
            </a:r>
          </a:p>
        </p:txBody>
      </p:sp>
      <p:sp>
        <p:nvSpPr>
          <p:cNvPr id="16" name="Rectangle 6">
            <a:extLst>
              <a:ext uri="{FF2B5EF4-FFF2-40B4-BE49-F238E27FC236}">
                <a16:creationId xmlns:a16="http://schemas.microsoft.com/office/drawing/2014/main" id="{4CD35761-ECFE-B5C3-710F-1F24A9A13D9F}"/>
              </a:ext>
            </a:extLst>
          </p:cNvPr>
          <p:cNvSpPr>
            <a:spLocks noChangeArrowheads="1"/>
          </p:cNvSpPr>
          <p:nvPr/>
        </p:nvSpPr>
        <p:spPr bwMode="auto">
          <a:xfrm>
            <a:off x="2076511" y="2052421"/>
            <a:ext cx="3524813" cy="73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17" name="Rectangle 6">
            <a:extLst>
              <a:ext uri="{FF2B5EF4-FFF2-40B4-BE49-F238E27FC236}">
                <a16:creationId xmlns:a16="http://schemas.microsoft.com/office/drawing/2014/main" id="{F1C9ED51-039F-A964-9B24-35BA2B530263}"/>
              </a:ext>
            </a:extLst>
          </p:cNvPr>
          <p:cNvSpPr>
            <a:spLocks noChangeArrowheads="1"/>
          </p:cNvSpPr>
          <p:nvPr/>
        </p:nvSpPr>
        <p:spPr bwMode="auto">
          <a:xfrm>
            <a:off x="2081767" y="2730338"/>
            <a:ext cx="3507066" cy="72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18" name="Rectangle 6">
            <a:extLst>
              <a:ext uri="{FF2B5EF4-FFF2-40B4-BE49-F238E27FC236}">
                <a16:creationId xmlns:a16="http://schemas.microsoft.com/office/drawing/2014/main" id="{25581886-9DBD-7908-657A-75E727DFD354}"/>
              </a:ext>
            </a:extLst>
          </p:cNvPr>
          <p:cNvSpPr>
            <a:spLocks noChangeArrowheads="1"/>
          </p:cNvSpPr>
          <p:nvPr/>
        </p:nvSpPr>
        <p:spPr bwMode="auto">
          <a:xfrm>
            <a:off x="2097532" y="3408256"/>
            <a:ext cx="3488801" cy="72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19" name="Rectangle 6">
            <a:extLst>
              <a:ext uri="{FF2B5EF4-FFF2-40B4-BE49-F238E27FC236}">
                <a16:creationId xmlns:a16="http://schemas.microsoft.com/office/drawing/2014/main" id="{3677F9B2-7DF0-C528-7AC6-BBEBCF64B05A}"/>
              </a:ext>
            </a:extLst>
          </p:cNvPr>
          <p:cNvSpPr>
            <a:spLocks noChangeArrowheads="1"/>
          </p:cNvSpPr>
          <p:nvPr/>
        </p:nvSpPr>
        <p:spPr bwMode="auto">
          <a:xfrm>
            <a:off x="2081768" y="4065152"/>
            <a:ext cx="3517058" cy="73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21" name="Rectangle 2">
            <a:extLst>
              <a:ext uri="{FF2B5EF4-FFF2-40B4-BE49-F238E27FC236}">
                <a16:creationId xmlns:a16="http://schemas.microsoft.com/office/drawing/2014/main" id="{13A9E589-F73F-D439-92A6-77E85C75DAAD}"/>
              </a:ext>
            </a:extLst>
          </p:cNvPr>
          <p:cNvSpPr txBox="1">
            <a:spLocks noChangeArrowheads="1"/>
          </p:cNvSpPr>
          <p:nvPr/>
        </p:nvSpPr>
        <p:spPr bwMode="auto">
          <a:xfrm>
            <a:off x="496588" y="697936"/>
            <a:ext cx="2453310" cy="76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shall</a:t>
            </a:r>
            <a:endParaRPr kumimoji="0" lang="en-US" altLang="en-US" sz="44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heart">
            <a:extLst>
              <a:ext uri="{FF2B5EF4-FFF2-40B4-BE49-F238E27FC236}">
                <a16:creationId xmlns:a16="http://schemas.microsoft.com/office/drawing/2014/main" id="{86827346-D147-3CC5-D5AE-0AB4FC4B909F}"/>
              </a:ext>
            </a:extLst>
          </p:cNvPr>
          <p:cNvSpPr txBox="1">
            <a:spLocks noChangeArrowheads="1"/>
          </p:cNvSpPr>
          <p:nvPr/>
        </p:nvSpPr>
        <p:spPr bwMode="auto">
          <a:xfrm>
            <a:off x="5244662" y="2017986"/>
            <a:ext cx="1590853" cy="80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p>
        </p:txBody>
      </p:sp>
      <p:sp>
        <p:nvSpPr>
          <p:cNvPr id="26" name="Rectangle 6">
            <a:extLst>
              <a:ext uri="{FF2B5EF4-FFF2-40B4-BE49-F238E27FC236}">
                <a16:creationId xmlns:a16="http://schemas.microsoft.com/office/drawing/2014/main" id="{55B78DDD-0B9A-A4E9-181B-4D8FB8CAE14A}"/>
              </a:ext>
            </a:extLst>
          </p:cNvPr>
          <p:cNvSpPr>
            <a:spLocks noChangeArrowheads="1"/>
          </p:cNvSpPr>
          <p:nvPr/>
        </p:nvSpPr>
        <p:spPr bwMode="auto">
          <a:xfrm>
            <a:off x="1866304" y="538419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25" name="heartRED" hidden="1">
            <a:extLst>
              <a:ext uri="{FF2B5EF4-FFF2-40B4-BE49-F238E27FC236}">
                <a16:creationId xmlns:a16="http://schemas.microsoft.com/office/drawing/2014/main" id="{E75352C4-081F-D390-085E-F7EE0C095E69}"/>
              </a:ext>
            </a:extLst>
          </p:cNvPr>
          <p:cNvSpPr txBox="1">
            <a:spLocks noChangeArrowheads="1"/>
          </p:cNvSpPr>
          <p:nvPr/>
        </p:nvSpPr>
        <p:spPr bwMode="auto">
          <a:xfrm>
            <a:off x="3710152" y="2617075"/>
            <a:ext cx="18037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p>
        </p:txBody>
      </p:sp>
    </p:spTree>
    <p:extLst>
      <p:ext uri="{BB962C8B-B14F-4D97-AF65-F5344CB8AC3E}">
        <p14:creationId xmlns:p14="http://schemas.microsoft.com/office/powerpoint/2010/main" val="2634497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24"/>
                                        </p:tgtEl>
                                      </p:cBhvr>
                                    </p:animEffect>
                                    <p:set>
                                      <p:cBhvr>
                                        <p:cTn id="12" dur="1" fill="hold">
                                          <p:stCondLst>
                                            <p:cond delay="24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42" presetClass="path" presetSubtype="0" accel="50000" decel="50000" fill="hold" grpId="2" nodeType="withEffect">
                                  <p:stCondLst>
                                    <p:cond delay="0"/>
                                  </p:stCondLst>
                                  <p:childTnLst>
                                    <p:animMotion origin="layout" path="M 2.22222E-6 3.33333E-6 L -0.12465 -0.14653 " pathEditMode="relative" rAng="0" ptsTypes="AA">
                                      <p:cBhvr>
                                        <p:cTn id="43" dur="2000" fill="hold"/>
                                        <p:tgtEl>
                                          <p:spTgt spid="3"/>
                                        </p:tgtEl>
                                        <p:attrNameLst>
                                          <p:attrName>ppt_x</p:attrName>
                                          <p:attrName>ppt_y</p:attrName>
                                        </p:attrNameLst>
                                      </p:cBhvr>
                                      <p:rCtr x="-6233" y="-7338"/>
                                    </p:animMotion>
                                  </p:childTnLst>
                                </p:cTn>
                              </p:par>
                              <p:par>
                                <p:cTn id="44" presetID="42" presetClass="path" presetSubtype="0" accel="50000" decel="50000" fill="hold" grpId="2" nodeType="withEffect">
                                  <p:stCondLst>
                                    <p:cond delay="0"/>
                                  </p:stCondLst>
                                  <p:childTnLst>
                                    <p:animMotion origin="layout" path="M 8.33333E-7 -3.7037E-7 L 0.7224 -0.24375 " pathEditMode="relative" rAng="0" ptsTypes="AA">
                                      <p:cBhvr>
                                        <p:cTn id="45" dur="2000" fill="hold"/>
                                        <p:tgtEl>
                                          <p:spTgt spid="8"/>
                                        </p:tgtEl>
                                        <p:attrNameLst>
                                          <p:attrName>ppt_x</p:attrName>
                                          <p:attrName>ppt_y</p:attrName>
                                        </p:attrNameLst>
                                      </p:cBhvr>
                                      <p:rCtr x="36111" y="-12199"/>
                                    </p:animMotion>
                                  </p:childTnLst>
                                </p:cTn>
                              </p:par>
                              <p:par>
                                <p:cTn id="46" presetID="42" presetClass="path" presetSubtype="0" accel="50000" decel="50000" fill="hold" grpId="2" nodeType="withEffect">
                                  <p:stCondLst>
                                    <p:cond delay="0"/>
                                  </p:stCondLst>
                                  <p:childTnLst>
                                    <p:animMotion origin="layout" path="M 3.61111E-6 -3.33333E-6 L 0.04496 -0.04907 " pathEditMode="relative" rAng="0" ptsTypes="AA">
                                      <p:cBhvr>
                                        <p:cTn id="47" dur="2000" fill="hold"/>
                                        <p:tgtEl>
                                          <p:spTgt spid="9"/>
                                        </p:tgtEl>
                                        <p:attrNameLst>
                                          <p:attrName>ppt_x</p:attrName>
                                          <p:attrName>ppt_y</p:attrName>
                                        </p:attrNameLst>
                                      </p:cBhvr>
                                      <p:rCtr x="2240" y="-2454"/>
                                    </p:animMotion>
                                  </p:childTnLst>
                                </p:cTn>
                              </p:par>
                              <p:par>
                                <p:cTn id="48" presetID="42" presetClass="path" presetSubtype="0" accel="50000" decel="50000" fill="hold" grpId="2" nodeType="withEffect">
                                  <p:stCondLst>
                                    <p:cond delay="0"/>
                                  </p:stCondLst>
                                  <p:childTnLst>
                                    <p:animMotion origin="layout" path="M 2.22222E-6 -1.85185E-6 L -0.45504 0.04884 " pathEditMode="relative" rAng="0" ptsTypes="AA">
                                      <p:cBhvr>
                                        <p:cTn id="49" dur="2000" fill="hold"/>
                                        <p:tgtEl>
                                          <p:spTgt spid="10"/>
                                        </p:tgtEl>
                                        <p:attrNameLst>
                                          <p:attrName>ppt_x</p:attrName>
                                          <p:attrName>ppt_y</p:attrName>
                                        </p:attrNameLst>
                                      </p:cBhvr>
                                      <p:rCtr x="-22760" y="2431"/>
                                    </p:animMotion>
                                  </p:childTnLst>
                                </p:cTn>
                              </p:par>
                              <p:par>
                                <p:cTn id="50" presetID="42" presetClass="path" presetSubtype="0" accel="50000" decel="50000" fill="hold" grpId="2" nodeType="withEffect">
                                  <p:stCondLst>
                                    <p:cond delay="0"/>
                                  </p:stCondLst>
                                  <p:childTnLst>
                                    <p:animMotion origin="layout" path="M -3.05556E-6 1.48148E-6 L 0.38889 -0.04908 " pathEditMode="relative" rAng="0" ptsTypes="AA">
                                      <p:cBhvr>
                                        <p:cTn id="51" dur="2000" fill="hold"/>
                                        <p:tgtEl>
                                          <p:spTgt spid="11"/>
                                        </p:tgtEl>
                                        <p:attrNameLst>
                                          <p:attrName>ppt_x</p:attrName>
                                          <p:attrName>ppt_y</p:attrName>
                                        </p:attrNameLst>
                                      </p:cBhvr>
                                      <p:rCtr x="19444" y="-2454"/>
                                    </p:animMotion>
                                  </p:childTnLst>
                                </p:cTn>
                              </p:par>
                              <p:par>
                                <p:cTn id="52" presetID="42" presetClass="path" presetSubtype="0" accel="50000" decel="50000" fill="hold" grpId="2" nodeType="withEffect">
                                  <p:stCondLst>
                                    <p:cond delay="0"/>
                                  </p:stCondLst>
                                  <p:childTnLst>
                                    <p:animMotion origin="layout" path="M -8.33333E-7 1.48148E-6 L -0.07778 0.04884 " pathEditMode="relative" rAng="0" ptsTypes="AA">
                                      <p:cBhvr>
                                        <p:cTn id="53" dur="2000" fill="hold"/>
                                        <p:tgtEl>
                                          <p:spTgt spid="12"/>
                                        </p:tgtEl>
                                        <p:attrNameLst>
                                          <p:attrName>ppt_x</p:attrName>
                                          <p:attrName>ppt_y</p:attrName>
                                        </p:attrNameLst>
                                      </p:cBhvr>
                                      <p:rCtr x="-3889" y="2431"/>
                                    </p:animMotion>
                                  </p:childTnLst>
                                </p:cTn>
                              </p:par>
                              <p:par>
                                <p:cTn id="54" presetID="42" presetClass="path" presetSubtype="0" accel="50000" decel="50000" fill="hold" grpId="2" nodeType="withEffect">
                                  <p:stCondLst>
                                    <p:cond delay="0"/>
                                  </p:stCondLst>
                                  <p:childTnLst>
                                    <p:animMotion origin="layout" path="M -4.44444E-6 3.33333E-6 L 0.18247 0.04814 " pathEditMode="relative" rAng="0" ptsTypes="AA">
                                      <p:cBhvr>
                                        <p:cTn id="55" dur="2000" fill="hold"/>
                                        <p:tgtEl>
                                          <p:spTgt spid="13"/>
                                        </p:tgtEl>
                                        <p:attrNameLst>
                                          <p:attrName>ppt_x</p:attrName>
                                          <p:attrName>ppt_y</p:attrName>
                                        </p:attrNameLst>
                                      </p:cBhvr>
                                      <p:rCtr x="9115" y="2407"/>
                                    </p:animMotion>
                                  </p:childTnLst>
                                </p:cTn>
                              </p:par>
                              <p:par>
                                <p:cTn id="56" presetID="42" presetClass="path" presetSubtype="0" accel="50000" decel="50000" fill="hold" grpId="2" nodeType="withEffect">
                                  <p:stCondLst>
                                    <p:cond delay="0"/>
                                  </p:stCondLst>
                                  <p:childTnLst>
                                    <p:animMotion origin="layout" path="M 3.88889E-6 4.81481E-6 L -0.55434 0.24444 " pathEditMode="relative" rAng="0" ptsTypes="AA">
                                      <p:cBhvr>
                                        <p:cTn id="57" dur="2000" fill="hold"/>
                                        <p:tgtEl>
                                          <p:spTgt spid="14"/>
                                        </p:tgtEl>
                                        <p:attrNameLst>
                                          <p:attrName>ppt_x</p:attrName>
                                          <p:attrName>ppt_y</p:attrName>
                                        </p:attrNameLst>
                                      </p:cBhvr>
                                      <p:rCtr x="-27726" y="12222"/>
                                    </p:animMotion>
                                  </p:childTnLst>
                                </p:cTn>
                              </p:par>
                              <p:par>
                                <p:cTn id="58" presetID="42" presetClass="path" presetSubtype="0" accel="50000" decel="50000" fill="hold" grpId="2" nodeType="withEffect">
                                  <p:stCondLst>
                                    <p:cond delay="0"/>
                                  </p:stCondLst>
                                  <p:childTnLst>
                                    <p:animMotion origin="layout" path="M -2.22222E-6 -1.85185E-6 L 0.28038 0.1463 " pathEditMode="relative" rAng="0" ptsTypes="AA">
                                      <p:cBhvr>
                                        <p:cTn id="59" dur="2000" fill="hold"/>
                                        <p:tgtEl>
                                          <p:spTgt spid="15"/>
                                        </p:tgtEl>
                                        <p:attrNameLst>
                                          <p:attrName>ppt_x</p:attrName>
                                          <p:attrName>ppt_y</p:attrName>
                                        </p:attrNameLst>
                                      </p:cBhvr>
                                      <p:rCtr x="14010" y="7315"/>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250"/>
                                        <p:tgtEl>
                                          <p:spTgt spid="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par>
                                <p:cTn id="70" presetID="18" presetClass="emph" presetSubtype="0" fill="hold" grpId="1" nodeType="withEffect">
                                  <p:stCondLst>
                                    <p:cond delay="0"/>
                                  </p:stCondLst>
                                  <p:childTnLst>
                                    <p:set>
                                      <p:cBhvr override="childStyle">
                                        <p:cTn id="71" dur="500" fill="hold"/>
                                        <p:tgtEl>
                                          <p:spTgt spid="20"/>
                                        </p:tgtEl>
                                        <p:attrNameLst>
                                          <p:attrName>style.textDecorationUnderline</p:attrName>
                                        </p:attrNameLst>
                                      </p:cBhvr>
                                      <p:to>
                                        <p:strVal val="true"/>
                                      </p:to>
                                    </p:set>
                                  </p:childTnLst>
                                </p:cTn>
                              </p:par>
                              <p:par>
                                <p:cTn id="72" presetID="2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par>
                                <p:cTn id="75" presetID="10" presetClass="exit" presetSubtype="0" fill="hold" grpId="1" nodeType="with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childTnLst>
                          </p:cTn>
                        </p:par>
                        <p:par>
                          <p:cTn id="102" fill="hold">
                            <p:stCondLst>
                              <p:cond delay="2500"/>
                            </p:stCondLst>
                            <p:childTnLst>
                              <p:par>
                                <p:cTn id="103" presetID="2" presetClass="entr" presetSubtype="8" fill="hold" nodeType="afterEffect">
                                  <p:stCondLst>
                                    <p:cond delay="0"/>
                                  </p:stCondLst>
                                  <p:childTnLst>
                                    <p:set>
                                      <p:cBhvr>
                                        <p:cTn id="104" dur="1" fill="hold">
                                          <p:stCondLst>
                                            <p:cond delay="0"/>
                                          </p:stCondLst>
                                        </p:cTn>
                                        <p:tgtEl>
                                          <p:spTgt spid="4">
                                            <p:txEl>
                                              <p:pRg st="0" end="0"/>
                                            </p:txEl>
                                          </p:spTgt>
                                        </p:tgtEl>
                                        <p:attrNameLst>
                                          <p:attrName>style.visibility</p:attrName>
                                        </p:attrNameLst>
                                      </p:cBhvr>
                                      <p:to>
                                        <p:strVal val="visible"/>
                                      </p:to>
                                    </p:set>
                                    <p:anim calcmode="lin" valueType="num">
                                      <p:cBhvr additive="base">
                                        <p:cTn id="10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4">
                                            <p:txEl>
                                              <p:pRg st="0" end="0"/>
                                            </p:txEl>
                                          </p:spTgt>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250"/>
                                  </p:stCondLst>
                                  <p:childTnLst>
                                    <p:set>
                                      <p:cBhvr>
                                        <p:cTn id="108" dur="1" fill="hold">
                                          <p:stCondLst>
                                            <p:cond delay="0"/>
                                          </p:stCondLst>
                                        </p:cTn>
                                        <p:tgtEl>
                                          <p:spTgt spid="5">
                                            <p:txEl>
                                              <p:pRg st="0" end="0"/>
                                            </p:txEl>
                                          </p:spTgt>
                                        </p:tgtEl>
                                        <p:attrNameLst>
                                          <p:attrName>style.visibility</p:attrName>
                                        </p:attrNameLst>
                                      </p:cBhvr>
                                      <p:to>
                                        <p:strVal val="visible"/>
                                      </p:to>
                                    </p:set>
                                    <p:anim calcmode="lin" valueType="num">
                                      <p:cBhvr additive="base">
                                        <p:cTn id="10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5">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8" fill="hold" nodeType="withEffect">
                                  <p:stCondLst>
                                    <p:cond delay="500"/>
                                  </p:stCondLst>
                                  <p:childTnLst>
                                    <p:set>
                                      <p:cBhvr>
                                        <p:cTn id="112" dur="1" fill="hold">
                                          <p:stCondLst>
                                            <p:cond delay="0"/>
                                          </p:stCondLst>
                                        </p:cTn>
                                        <p:tgtEl>
                                          <p:spTgt spid="6">
                                            <p:txEl>
                                              <p:pRg st="0" end="0"/>
                                            </p:txEl>
                                          </p:spTgt>
                                        </p:tgtEl>
                                        <p:attrNameLst>
                                          <p:attrName>style.visibility</p:attrName>
                                        </p:attrNameLst>
                                      </p:cBhvr>
                                      <p:to>
                                        <p:strVal val="visible"/>
                                      </p:to>
                                    </p:set>
                                    <p:anim calcmode="lin" valueType="num">
                                      <p:cBhvr additive="base">
                                        <p:cTn id="1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14" dur="500" fill="hold"/>
                                        <p:tgtEl>
                                          <p:spTgt spid="6">
                                            <p:txEl>
                                              <p:pRg st="0" end="0"/>
                                            </p:txEl>
                                          </p:spTgt>
                                        </p:tgtEl>
                                        <p:attrNameLst>
                                          <p:attrName>ppt_y</p:attrName>
                                        </p:attrNameLst>
                                      </p:cBhvr>
                                      <p:tavLst>
                                        <p:tav tm="0">
                                          <p:val>
                                            <p:strVal val="#ppt_y"/>
                                          </p:val>
                                        </p:tav>
                                        <p:tav tm="100000">
                                          <p:val>
                                            <p:strVal val="#ppt_y"/>
                                          </p:val>
                                        </p:tav>
                                      </p:tavLst>
                                    </p:anim>
                                  </p:childTnLst>
                                </p:cTn>
                              </p:par>
                              <p:par>
                                <p:cTn id="115" presetID="2" presetClass="entr" presetSubtype="8" fill="hold" nodeType="withEffect">
                                  <p:stCondLst>
                                    <p:cond delay="750"/>
                                  </p:stCondLst>
                                  <p:childTnLst>
                                    <p:set>
                                      <p:cBhvr>
                                        <p:cTn id="116" dur="1" fill="hold">
                                          <p:stCondLst>
                                            <p:cond delay="0"/>
                                          </p:stCondLst>
                                        </p:cTn>
                                        <p:tgtEl>
                                          <p:spTgt spid="7">
                                            <p:txEl>
                                              <p:pRg st="0" end="0"/>
                                            </p:txEl>
                                          </p:spTgt>
                                        </p:tgtEl>
                                        <p:attrNameLst>
                                          <p:attrName>style.visibility</p:attrName>
                                        </p:attrNameLst>
                                      </p:cBhvr>
                                      <p:to>
                                        <p:strVal val="visible"/>
                                      </p:to>
                                    </p:set>
                                    <p:anim calcmode="lin" valueType="num">
                                      <p:cBhvr additive="base">
                                        <p:cTn id="1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1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0" presetClass="entr" presetSubtype="0" fill="hold" grpId="0"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dissolve">
                                      <p:cBhvr>
                                        <p:cTn id="123" dur="500">
                                          <p:stCondLst>
                                            <p:cond delay="0"/>
                                          </p:stCondLst>
                                        </p:cTn>
                                        <p:tgtEl>
                                          <p:spTgt spid="16"/>
                                        </p:tgtEl>
                                      </p:cBhvr>
                                    </p:animEffect>
                                    <p:anim to="" calcmode="lin" valueType="num">
                                      <p:cBhvr>
                                        <p:cTn id="12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25"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26" presetID="0" presetClass="entr" presetSubtype="0" fill="hold" grpId="0" nodeType="withEffect">
                                  <p:stCondLst>
                                    <p:cond delay="200"/>
                                  </p:stCondLst>
                                  <p:childTnLst>
                                    <p:set>
                                      <p:cBhvr>
                                        <p:cTn id="127" dur="1" fill="hold">
                                          <p:stCondLst>
                                            <p:cond delay="0"/>
                                          </p:stCondLst>
                                        </p:cTn>
                                        <p:tgtEl>
                                          <p:spTgt spid="17"/>
                                        </p:tgtEl>
                                        <p:attrNameLst>
                                          <p:attrName>style.visibility</p:attrName>
                                        </p:attrNameLst>
                                      </p:cBhvr>
                                      <p:to>
                                        <p:strVal val="visible"/>
                                      </p:to>
                                    </p:set>
                                    <p:animEffect transition="in" filter="dissolve">
                                      <p:cBhvr>
                                        <p:cTn id="128" dur="500">
                                          <p:stCondLst>
                                            <p:cond delay="0"/>
                                          </p:stCondLst>
                                        </p:cTn>
                                        <p:tgtEl>
                                          <p:spTgt spid="17"/>
                                        </p:tgtEl>
                                      </p:cBhvr>
                                    </p:animEffect>
                                    <p:anim to="" calcmode="lin" valueType="num">
                                      <p:cBhvr>
                                        <p:cTn id="12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30"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131" presetID="0" presetClass="entr" presetSubtype="0" fill="hold" grpId="0" nodeType="withEffect">
                                  <p:stCondLst>
                                    <p:cond delay="400"/>
                                  </p:stCondLst>
                                  <p:childTnLst>
                                    <p:set>
                                      <p:cBhvr>
                                        <p:cTn id="132" dur="1" fill="hold">
                                          <p:stCondLst>
                                            <p:cond delay="0"/>
                                          </p:stCondLst>
                                        </p:cTn>
                                        <p:tgtEl>
                                          <p:spTgt spid="18"/>
                                        </p:tgtEl>
                                        <p:attrNameLst>
                                          <p:attrName>style.visibility</p:attrName>
                                        </p:attrNameLst>
                                      </p:cBhvr>
                                      <p:to>
                                        <p:strVal val="visible"/>
                                      </p:to>
                                    </p:set>
                                    <p:animEffect transition="in" filter="dissolve">
                                      <p:cBhvr>
                                        <p:cTn id="133" dur="500">
                                          <p:stCondLst>
                                            <p:cond delay="0"/>
                                          </p:stCondLst>
                                        </p:cTn>
                                        <p:tgtEl>
                                          <p:spTgt spid="18"/>
                                        </p:tgtEl>
                                      </p:cBhvr>
                                    </p:animEffect>
                                    <p:anim to="" calcmode="lin" valueType="num">
                                      <p:cBhvr>
                                        <p:cTn id="134"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35"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36" presetID="0" presetClass="entr" presetSubtype="0" fill="hold" grpId="0" nodeType="withEffect">
                                  <p:stCondLst>
                                    <p:cond delay="600"/>
                                  </p:stCondLst>
                                  <p:childTnLst>
                                    <p:set>
                                      <p:cBhvr>
                                        <p:cTn id="137" dur="1" fill="hold">
                                          <p:stCondLst>
                                            <p:cond delay="0"/>
                                          </p:stCondLst>
                                        </p:cTn>
                                        <p:tgtEl>
                                          <p:spTgt spid="19"/>
                                        </p:tgtEl>
                                        <p:attrNameLst>
                                          <p:attrName>style.visibility</p:attrName>
                                        </p:attrNameLst>
                                      </p:cBhvr>
                                      <p:to>
                                        <p:strVal val="visible"/>
                                      </p:to>
                                    </p:set>
                                    <p:animEffect transition="in" filter="dissolve">
                                      <p:cBhvr>
                                        <p:cTn id="138" dur="500">
                                          <p:stCondLst>
                                            <p:cond delay="0"/>
                                          </p:stCondLst>
                                        </p:cTn>
                                        <p:tgtEl>
                                          <p:spTgt spid="19"/>
                                        </p:tgtEl>
                                      </p:cBhvr>
                                    </p:animEffect>
                                    <p:anim to="" calcmode="lin" valueType="num">
                                      <p:cBhvr>
                                        <p:cTn id="139"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40"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0" presetClass="entr" presetSubtype="0" fill="hold" grpId="0" nodeType="click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dissolve">
                                      <p:cBhvr>
                                        <p:cTn id="145" dur="500">
                                          <p:stCondLst>
                                            <p:cond delay="0"/>
                                          </p:stCondLst>
                                        </p:cTn>
                                        <p:tgtEl>
                                          <p:spTgt spid="26"/>
                                        </p:tgtEl>
                                      </p:cBhvr>
                                    </p:animEffect>
                                    <p:anim to="" calcmode="lin" valueType="num">
                                      <p:cBhvr>
                                        <p:cTn id="146"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47"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22"/>
                                        </p:tgtEl>
                                        <p:attrNameLst>
                                          <p:attrName>style.visibility</p:attrName>
                                        </p:attrNameLst>
                                      </p:cBhvr>
                                      <p:to>
                                        <p:strVal val="visible"/>
                                      </p:to>
                                    </p:set>
                                    <p:animEffect transition="in" filter="fade">
                                      <p:cBhvr>
                                        <p:cTn id="152" dur="250"/>
                                        <p:tgtEl>
                                          <p:spTgt spid="22"/>
                                        </p:tgtEl>
                                      </p:cBhvr>
                                    </p:animEffect>
                                  </p:childTnLst>
                                </p:cTn>
                              </p:par>
                              <p:par>
                                <p:cTn id="153" presetID="10" presetClass="exit" presetSubtype="0" fill="hold" grpId="1" nodeType="withEffect">
                                  <p:stCondLst>
                                    <p:cond delay="0"/>
                                  </p:stCondLst>
                                  <p:childTnLst>
                                    <p:animEffect transition="out" filter="fade">
                                      <p:cBhvr>
                                        <p:cTn id="154" dur="1250"/>
                                        <p:tgtEl>
                                          <p:spTgt spid="2"/>
                                        </p:tgtEl>
                                      </p:cBhvr>
                                    </p:animEffect>
                                    <p:set>
                                      <p:cBhvr>
                                        <p:cTn id="155" dur="1" fill="hold">
                                          <p:stCondLst>
                                            <p:cond delay="1249"/>
                                          </p:stCondLst>
                                        </p:cTn>
                                        <p:tgtEl>
                                          <p:spTgt spid="2"/>
                                        </p:tgtEl>
                                        <p:attrNameLst>
                                          <p:attrName>style.visibility</p:attrName>
                                        </p:attrNameLst>
                                      </p:cBhvr>
                                      <p:to>
                                        <p:strVal val="hidden"/>
                                      </p:to>
                                    </p:set>
                                  </p:childTnLst>
                                </p:cTn>
                              </p:par>
                              <p:par>
                                <p:cTn id="156" presetID="42" presetClass="path" presetSubtype="0" accel="50000" decel="50000" fill="hold" grpId="2" nodeType="withEffect">
                                  <p:stCondLst>
                                    <p:cond delay="0"/>
                                  </p:stCondLst>
                                  <p:childTnLst>
                                    <p:animMotion origin="layout" path="M -2.77778E-7 2.22222E-6 L -0.1559 0.08541 " pathEditMode="relative" rAng="0" ptsTypes="AA">
                                      <p:cBhvr>
                                        <p:cTn id="157" dur="1750" fill="hold"/>
                                        <p:tgtEl>
                                          <p:spTgt spid="22"/>
                                        </p:tgtEl>
                                        <p:attrNameLst>
                                          <p:attrName>ppt_x</p:attrName>
                                          <p:attrName>ppt_y</p:attrName>
                                        </p:attrNameLst>
                                      </p:cBhvr>
                                      <p:rCtr x="-7795" y="4259"/>
                                    </p:animMotion>
                                  </p:childTnLst>
                                </p:cTn>
                              </p:par>
                              <p:par>
                                <p:cTn id="158" presetID="10" presetClass="exit" presetSubtype="0" fill="hold" grpId="1" nodeType="withEffect">
                                  <p:stCondLst>
                                    <p:cond delay="0"/>
                                  </p:stCondLst>
                                  <p:childTnLst>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7"/>
                                        </p:tgtEl>
                                      </p:cBhvr>
                                    </p:animEffect>
                                    <p:set>
                                      <p:cBhvr>
                                        <p:cTn id="163" dur="1" fill="hold">
                                          <p:stCondLst>
                                            <p:cond delay="499"/>
                                          </p:stCondLst>
                                        </p:cTn>
                                        <p:tgtEl>
                                          <p:spTgt spid="17"/>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8"/>
                                        </p:tgtEl>
                                      </p:cBhvr>
                                    </p:animEffect>
                                    <p:set>
                                      <p:cBhvr>
                                        <p:cTn id="166" dur="1" fill="hold">
                                          <p:stCondLst>
                                            <p:cond delay="499"/>
                                          </p:stCondLst>
                                        </p:cTn>
                                        <p:tgtEl>
                                          <p:spTgt spid="18"/>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6"/>
                                        </p:tgtEl>
                                      </p:cBhvr>
                                    </p:animEffect>
                                    <p:set>
                                      <p:cBhvr>
                                        <p:cTn id="169" dur="1" fill="hold">
                                          <p:stCondLst>
                                            <p:cond delay="499"/>
                                          </p:stCondLst>
                                        </p:cTn>
                                        <p:tgtEl>
                                          <p:spTgt spid="1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1"/>
                                        </p:tgtEl>
                                      </p:cBhvr>
                                    </p:animEffect>
                                    <p:set>
                                      <p:cBhvr>
                                        <p:cTn id="172" dur="1" fill="hold">
                                          <p:stCondLst>
                                            <p:cond delay="499"/>
                                          </p:stCondLst>
                                        </p:cTn>
                                        <p:tgtEl>
                                          <p:spTgt spid="21"/>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20"/>
                                        </p:tgtEl>
                                      </p:cBhvr>
                                    </p:animEffect>
                                    <p:set>
                                      <p:cBhvr>
                                        <p:cTn id="175" dur="1" fill="hold">
                                          <p:stCondLst>
                                            <p:cond delay="499"/>
                                          </p:stCondLst>
                                        </p:cTn>
                                        <p:tgtEl>
                                          <p:spTgt spid="20"/>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500"/>
                                        <p:tgtEl>
                                          <p:spTgt spid="4">
                                            <p:txEl>
                                              <p:pRg st="0" end="0"/>
                                            </p:txEl>
                                          </p:spTgt>
                                        </p:tgtEl>
                                      </p:cBhvr>
                                    </p:animEffect>
                                    <p:set>
                                      <p:cBhvr>
                                        <p:cTn id="178" dur="1" fill="hold">
                                          <p:stCondLst>
                                            <p:cond delay="499"/>
                                          </p:stCondLst>
                                        </p:cTn>
                                        <p:tgtEl>
                                          <p:spTgt spid="4">
                                            <p:txEl>
                                              <p:pRg st="0" end="0"/>
                                            </p:txEl>
                                          </p:spTgt>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500"/>
                                        <p:tgtEl>
                                          <p:spTgt spid="5">
                                            <p:txEl>
                                              <p:pRg st="0" end="0"/>
                                            </p:txEl>
                                          </p:spTgt>
                                        </p:tgtEl>
                                      </p:cBhvr>
                                    </p:animEffect>
                                    <p:set>
                                      <p:cBhvr>
                                        <p:cTn id="181" dur="1" fill="hold">
                                          <p:stCondLst>
                                            <p:cond delay="499"/>
                                          </p:stCondLst>
                                        </p:cTn>
                                        <p:tgtEl>
                                          <p:spTgt spid="5">
                                            <p:txEl>
                                              <p:pRg st="0" end="0"/>
                                            </p:txEl>
                                          </p:spTgt>
                                        </p:tgtEl>
                                        <p:attrNameLst>
                                          <p:attrName>style.visibility</p:attrName>
                                        </p:attrNameLst>
                                      </p:cBhvr>
                                      <p:to>
                                        <p:strVal val="hidden"/>
                                      </p:to>
                                    </p:set>
                                  </p:childTnLst>
                                </p:cTn>
                              </p:par>
                              <p:par>
                                <p:cTn id="182" presetID="10" presetClass="exit" presetSubtype="0" fill="hold" grpId="0" nodeType="withEffect">
                                  <p:stCondLst>
                                    <p:cond delay="0"/>
                                  </p:stCondLst>
                                  <p:childTnLst>
                                    <p:animEffect transition="out" filter="fade">
                                      <p:cBhvr>
                                        <p:cTn id="183" dur="500"/>
                                        <p:tgtEl>
                                          <p:spTgt spid="6">
                                            <p:txEl>
                                              <p:pRg st="0" end="0"/>
                                            </p:txEl>
                                          </p:spTgt>
                                        </p:tgtEl>
                                      </p:cBhvr>
                                    </p:animEffect>
                                    <p:set>
                                      <p:cBhvr>
                                        <p:cTn id="184" dur="1" fill="hold">
                                          <p:stCondLst>
                                            <p:cond delay="499"/>
                                          </p:stCondLst>
                                        </p:cTn>
                                        <p:tgtEl>
                                          <p:spTgt spid="6">
                                            <p:txEl>
                                              <p:pRg st="0" end="0"/>
                                            </p:txEl>
                                          </p:spTgt>
                                        </p:tgtEl>
                                        <p:attrNameLst>
                                          <p:attrName>style.visibility</p:attrName>
                                        </p:attrNameLst>
                                      </p:cBhvr>
                                      <p:to>
                                        <p:strVal val="hidden"/>
                                      </p:to>
                                    </p:set>
                                  </p:childTnLst>
                                </p:cTn>
                              </p:par>
                              <p:par>
                                <p:cTn id="185" presetID="10" presetClass="exit" presetSubtype="0" fill="hold" grpId="0" nodeType="withEffect">
                                  <p:stCondLst>
                                    <p:cond delay="0"/>
                                  </p:stCondLst>
                                  <p:childTnLst>
                                    <p:animEffect transition="out" filter="fade">
                                      <p:cBhvr>
                                        <p:cTn id="186" dur="500"/>
                                        <p:tgtEl>
                                          <p:spTgt spid="7">
                                            <p:txEl>
                                              <p:pRg st="0" end="0"/>
                                            </p:txEl>
                                          </p:spTgt>
                                        </p:tgtEl>
                                      </p:cBhvr>
                                    </p:animEffect>
                                    <p:set>
                                      <p:cBhvr>
                                        <p:cTn id="187" dur="1" fill="hold">
                                          <p:stCondLst>
                                            <p:cond delay="499"/>
                                          </p:stCondLst>
                                        </p:cTn>
                                        <p:tgtEl>
                                          <p:spTgt spid="7">
                                            <p:txEl>
                                              <p:pRg st="0" end="0"/>
                                            </p:txEl>
                                          </p:spTgt>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26"/>
                                        </p:tgtEl>
                                      </p:cBhvr>
                                    </p:animEffect>
                                    <p:set>
                                      <p:cBhvr>
                                        <p:cTn id="19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 grpId="0"/>
      <p:bldP spid="2" grpId="1"/>
      <p:bldP spid="3074" grpId="0"/>
      <p:bldP spid="3074" grpId="1"/>
      <p:bldP spid="24" grpId="1"/>
      <p:bldP spid="4" grpId="0" build="allAtOnce"/>
      <p:bldP spid="5" grpId="0" build="allAtOnce"/>
      <p:bldP spid="6" grpId="0" build="allAtOnce"/>
      <p:bldP spid="7" grpId="0" build="allAtOnce"/>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7" grpId="0"/>
      <p:bldP spid="17" grpId="1"/>
      <p:bldP spid="18" grpId="0"/>
      <p:bldP spid="18" grpId="1"/>
      <p:bldP spid="19" grpId="0"/>
      <p:bldP spid="19" grpId="1"/>
      <p:bldP spid="21" grpId="0"/>
      <p:bldP spid="21" grpId="1"/>
      <p:bldP spid="22" grpId="0"/>
      <p:bldP spid="22" grpId="2"/>
      <p:bldP spid="26" grpId="0"/>
      <p:bldP spid="26"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hidden="1">
            <a:extLst>
              <a:ext uri="{FF2B5EF4-FFF2-40B4-BE49-F238E27FC236}">
                <a16:creationId xmlns:a16="http://schemas.microsoft.com/office/drawing/2014/main" id="{D3254340-0ACE-A890-5AB8-95A22B84811C}"/>
              </a:ext>
            </a:extLst>
          </p:cNvPr>
          <p:cNvPicPr>
            <a:picLocks noChangeAspect="1"/>
          </p:cNvPicPr>
          <p:nvPr/>
        </p:nvPicPr>
        <p:blipFill rotWithShape="1">
          <a:blip r:embed="rId2">
            <a:extLst>
              <a:ext uri="{28A0092B-C50C-407E-A947-70E740481C1C}">
                <a14:useLocalDpi xmlns:a14="http://schemas.microsoft.com/office/drawing/2010/main" val="0"/>
              </a:ext>
            </a:extLst>
          </a:blip>
          <a:srcRect b="2222"/>
          <a:stretch/>
        </p:blipFill>
        <p:spPr>
          <a:xfrm>
            <a:off x="762000" y="152400"/>
            <a:ext cx="7620000" cy="6705600"/>
          </a:xfrm>
          <a:prstGeom prst="rect">
            <a:avLst/>
          </a:prstGeom>
          <a:noFill/>
          <a:ln>
            <a:noFill/>
          </a:ln>
        </p:spPr>
      </p:pic>
      <p:sp>
        <p:nvSpPr>
          <p:cNvPr id="18" name="!!Morph">
            <a:extLst>
              <a:ext uri="{FF2B5EF4-FFF2-40B4-BE49-F238E27FC236}">
                <a16:creationId xmlns:a16="http://schemas.microsoft.com/office/drawing/2014/main" id="{54AB434A-4622-323D-363D-8D7855A39C85}"/>
              </a:ext>
            </a:extLst>
          </p:cNvPr>
          <p:cNvSpPr/>
          <p:nvPr/>
        </p:nvSpPr>
        <p:spPr>
          <a:xfrm>
            <a:off x="1694124" y="730962"/>
            <a:ext cx="5879592" cy="5660136"/>
          </a:xfrm>
          <a:custGeom>
            <a:avLst/>
            <a:gdLst>
              <a:gd name="connsiteX0" fmla="*/ 3147646 w 5838092"/>
              <a:gd name="connsiteY0" fmla="*/ 334107 h 5556738"/>
              <a:gd name="connsiteX1" fmla="*/ 2532184 w 5838092"/>
              <a:gd name="connsiteY1" fmla="*/ 123092 h 5556738"/>
              <a:gd name="connsiteX2" fmla="*/ 1582615 w 5838092"/>
              <a:gd name="connsiteY2" fmla="*/ 0 h 5556738"/>
              <a:gd name="connsiteX3" fmla="*/ 914400 w 5838092"/>
              <a:gd name="connsiteY3" fmla="*/ 211015 h 5556738"/>
              <a:gd name="connsiteX4" fmla="*/ 334107 w 5838092"/>
              <a:gd name="connsiteY4" fmla="*/ 791307 h 5556738"/>
              <a:gd name="connsiteX5" fmla="*/ 52754 w 5838092"/>
              <a:gd name="connsiteY5" fmla="*/ 1406769 h 5556738"/>
              <a:gd name="connsiteX6" fmla="*/ 0 w 5838092"/>
              <a:gd name="connsiteY6" fmla="*/ 2110153 h 5556738"/>
              <a:gd name="connsiteX7" fmla="*/ 211015 w 5838092"/>
              <a:gd name="connsiteY7" fmla="*/ 2760784 h 5556738"/>
              <a:gd name="connsiteX8" fmla="*/ 633046 w 5838092"/>
              <a:gd name="connsiteY8" fmla="*/ 3235569 h 5556738"/>
              <a:gd name="connsiteX9" fmla="*/ 1160584 w 5838092"/>
              <a:gd name="connsiteY9" fmla="*/ 3675184 h 5556738"/>
              <a:gd name="connsiteX10" fmla="*/ 1776046 w 5838092"/>
              <a:gd name="connsiteY10" fmla="*/ 4079630 h 5556738"/>
              <a:gd name="connsiteX11" fmla="*/ 2303584 w 5838092"/>
              <a:gd name="connsiteY11" fmla="*/ 4466492 h 5556738"/>
              <a:gd name="connsiteX12" fmla="*/ 2655277 w 5838092"/>
              <a:gd name="connsiteY12" fmla="*/ 4994030 h 5556738"/>
              <a:gd name="connsiteX13" fmla="*/ 2795954 w 5838092"/>
              <a:gd name="connsiteY13" fmla="*/ 5556738 h 5556738"/>
              <a:gd name="connsiteX14" fmla="*/ 2866292 w 5838092"/>
              <a:gd name="connsiteY14" fmla="*/ 5117123 h 5556738"/>
              <a:gd name="connsiteX15" fmla="*/ 3288323 w 5838092"/>
              <a:gd name="connsiteY15" fmla="*/ 4466492 h 5556738"/>
              <a:gd name="connsiteX16" fmla="*/ 4167554 w 5838092"/>
              <a:gd name="connsiteY16" fmla="*/ 3675184 h 5556738"/>
              <a:gd name="connsiteX17" fmla="*/ 5222630 w 5838092"/>
              <a:gd name="connsiteY17" fmla="*/ 2831123 h 5556738"/>
              <a:gd name="connsiteX18" fmla="*/ 5732584 w 5838092"/>
              <a:gd name="connsiteY18" fmla="*/ 2004646 h 5556738"/>
              <a:gd name="connsiteX19" fmla="*/ 5838092 w 5838092"/>
              <a:gd name="connsiteY19" fmla="*/ 1248507 h 5556738"/>
              <a:gd name="connsiteX20" fmla="*/ 5398477 w 5838092"/>
              <a:gd name="connsiteY20" fmla="*/ 562707 h 5556738"/>
              <a:gd name="connsiteX21" fmla="*/ 4976446 w 5838092"/>
              <a:gd name="connsiteY21" fmla="*/ 140677 h 5556738"/>
              <a:gd name="connsiteX22" fmla="*/ 4484077 w 5838092"/>
              <a:gd name="connsiteY22" fmla="*/ 70338 h 5556738"/>
              <a:gd name="connsiteX23" fmla="*/ 3763107 w 5838092"/>
              <a:gd name="connsiteY23" fmla="*/ 140677 h 5556738"/>
              <a:gd name="connsiteX24" fmla="*/ 3341077 w 5838092"/>
              <a:gd name="connsiteY24" fmla="*/ 316523 h 5556738"/>
              <a:gd name="connsiteX25" fmla="*/ 3147646 w 5838092"/>
              <a:gd name="connsiteY25" fmla="*/ 334107 h 5556738"/>
              <a:gd name="connsiteX0" fmla="*/ 3147646 w 5838092"/>
              <a:gd name="connsiteY0" fmla="*/ 334107 h 5556738"/>
              <a:gd name="connsiteX1" fmla="*/ 2532184 w 5838092"/>
              <a:gd name="connsiteY1" fmla="*/ 123092 h 5556738"/>
              <a:gd name="connsiteX2" fmla="*/ 1582615 w 5838092"/>
              <a:gd name="connsiteY2" fmla="*/ 0 h 5556738"/>
              <a:gd name="connsiteX3" fmla="*/ 914400 w 5838092"/>
              <a:gd name="connsiteY3" fmla="*/ 211015 h 5556738"/>
              <a:gd name="connsiteX4" fmla="*/ 334107 w 5838092"/>
              <a:gd name="connsiteY4" fmla="*/ 791307 h 5556738"/>
              <a:gd name="connsiteX5" fmla="*/ 52754 w 5838092"/>
              <a:gd name="connsiteY5" fmla="*/ 1406769 h 5556738"/>
              <a:gd name="connsiteX6" fmla="*/ 0 w 5838092"/>
              <a:gd name="connsiteY6" fmla="*/ 2110153 h 5556738"/>
              <a:gd name="connsiteX7" fmla="*/ 211015 w 5838092"/>
              <a:gd name="connsiteY7" fmla="*/ 2760784 h 5556738"/>
              <a:gd name="connsiteX8" fmla="*/ 633046 w 5838092"/>
              <a:gd name="connsiteY8" fmla="*/ 3235569 h 5556738"/>
              <a:gd name="connsiteX9" fmla="*/ 1160584 w 5838092"/>
              <a:gd name="connsiteY9" fmla="*/ 3675184 h 5556738"/>
              <a:gd name="connsiteX10" fmla="*/ 1776046 w 5838092"/>
              <a:gd name="connsiteY10" fmla="*/ 4079630 h 5556738"/>
              <a:gd name="connsiteX11" fmla="*/ 2303584 w 5838092"/>
              <a:gd name="connsiteY11" fmla="*/ 4466492 h 5556738"/>
              <a:gd name="connsiteX12" fmla="*/ 2628607 w 5838092"/>
              <a:gd name="connsiteY12" fmla="*/ 5032130 h 5556738"/>
              <a:gd name="connsiteX13" fmla="*/ 2795954 w 5838092"/>
              <a:gd name="connsiteY13" fmla="*/ 5556738 h 5556738"/>
              <a:gd name="connsiteX14" fmla="*/ 2866292 w 5838092"/>
              <a:gd name="connsiteY14" fmla="*/ 5117123 h 5556738"/>
              <a:gd name="connsiteX15" fmla="*/ 3288323 w 5838092"/>
              <a:gd name="connsiteY15" fmla="*/ 4466492 h 5556738"/>
              <a:gd name="connsiteX16" fmla="*/ 4167554 w 5838092"/>
              <a:gd name="connsiteY16" fmla="*/ 3675184 h 5556738"/>
              <a:gd name="connsiteX17" fmla="*/ 5222630 w 5838092"/>
              <a:gd name="connsiteY17" fmla="*/ 2831123 h 5556738"/>
              <a:gd name="connsiteX18" fmla="*/ 5732584 w 5838092"/>
              <a:gd name="connsiteY18" fmla="*/ 2004646 h 5556738"/>
              <a:gd name="connsiteX19" fmla="*/ 5838092 w 5838092"/>
              <a:gd name="connsiteY19" fmla="*/ 1248507 h 5556738"/>
              <a:gd name="connsiteX20" fmla="*/ 5398477 w 5838092"/>
              <a:gd name="connsiteY20" fmla="*/ 562707 h 5556738"/>
              <a:gd name="connsiteX21" fmla="*/ 4976446 w 5838092"/>
              <a:gd name="connsiteY21" fmla="*/ 140677 h 5556738"/>
              <a:gd name="connsiteX22" fmla="*/ 4484077 w 5838092"/>
              <a:gd name="connsiteY22" fmla="*/ 70338 h 5556738"/>
              <a:gd name="connsiteX23" fmla="*/ 3763107 w 5838092"/>
              <a:gd name="connsiteY23" fmla="*/ 140677 h 5556738"/>
              <a:gd name="connsiteX24" fmla="*/ 3341077 w 5838092"/>
              <a:gd name="connsiteY24" fmla="*/ 316523 h 5556738"/>
              <a:gd name="connsiteX25" fmla="*/ 3147646 w 5838092"/>
              <a:gd name="connsiteY25" fmla="*/ 334107 h 5556738"/>
              <a:gd name="connsiteX0" fmla="*/ 3147646 w 5838092"/>
              <a:gd name="connsiteY0" fmla="*/ 334107 h 5556738"/>
              <a:gd name="connsiteX1" fmla="*/ 2532184 w 5838092"/>
              <a:gd name="connsiteY1" fmla="*/ 123092 h 5556738"/>
              <a:gd name="connsiteX2" fmla="*/ 1582615 w 5838092"/>
              <a:gd name="connsiteY2" fmla="*/ 0 h 5556738"/>
              <a:gd name="connsiteX3" fmla="*/ 914400 w 5838092"/>
              <a:gd name="connsiteY3" fmla="*/ 211015 h 5556738"/>
              <a:gd name="connsiteX4" fmla="*/ 334107 w 5838092"/>
              <a:gd name="connsiteY4" fmla="*/ 791307 h 5556738"/>
              <a:gd name="connsiteX5" fmla="*/ 52754 w 5838092"/>
              <a:gd name="connsiteY5" fmla="*/ 1406769 h 5556738"/>
              <a:gd name="connsiteX6" fmla="*/ 0 w 5838092"/>
              <a:gd name="connsiteY6" fmla="*/ 2110153 h 5556738"/>
              <a:gd name="connsiteX7" fmla="*/ 211015 w 5838092"/>
              <a:gd name="connsiteY7" fmla="*/ 2760784 h 5556738"/>
              <a:gd name="connsiteX8" fmla="*/ 633046 w 5838092"/>
              <a:gd name="connsiteY8" fmla="*/ 3235569 h 5556738"/>
              <a:gd name="connsiteX9" fmla="*/ 1160584 w 5838092"/>
              <a:gd name="connsiteY9" fmla="*/ 3675184 h 5556738"/>
              <a:gd name="connsiteX10" fmla="*/ 1776046 w 5838092"/>
              <a:gd name="connsiteY10" fmla="*/ 4079630 h 5556738"/>
              <a:gd name="connsiteX11" fmla="*/ 2303584 w 5838092"/>
              <a:gd name="connsiteY11" fmla="*/ 4466492 h 5556738"/>
              <a:gd name="connsiteX12" fmla="*/ 2628607 w 5838092"/>
              <a:gd name="connsiteY12" fmla="*/ 5032130 h 5556738"/>
              <a:gd name="connsiteX13" fmla="*/ 2795954 w 5838092"/>
              <a:gd name="connsiteY13" fmla="*/ 5556738 h 5556738"/>
              <a:gd name="connsiteX14" fmla="*/ 2881532 w 5838092"/>
              <a:gd name="connsiteY14" fmla="*/ 5155223 h 5556738"/>
              <a:gd name="connsiteX15" fmla="*/ 3288323 w 5838092"/>
              <a:gd name="connsiteY15" fmla="*/ 4466492 h 5556738"/>
              <a:gd name="connsiteX16" fmla="*/ 4167554 w 5838092"/>
              <a:gd name="connsiteY16" fmla="*/ 3675184 h 5556738"/>
              <a:gd name="connsiteX17" fmla="*/ 5222630 w 5838092"/>
              <a:gd name="connsiteY17" fmla="*/ 2831123 h 5556738"/>
              <a:gd name="connsiteX18" fmla="*/ 5732584 w 5838092"/>
              <a:gd name="connsiteY18" fmla="*/ 2004646 h 5556738"/>
              <a:gd name="connsiteX19" fmla="*/ 5838092 w 5838092"/>
              <a:gd name="connsiteY19" fmla="*/ 1248507 h 5556738"/>
              <a:gd name="connsiteX20" fmla="*/ 5398477 w 5838092"/>
              <a:gd name="connsiteY20" fmla="*/ 562707 h 5556738"/>
              <a:gd name="connsiteX21" fmla="*/ 4976446 w 5838092"/>
              <a:gd name="connsiteY21" fmla="*/ 140677 h 5556738"/>
              <a:gd name="connsiteX22" fmla="*/ 4484077 w 5838092"/>
              <a:gd name="connsiteY22" fmla="*/ 70338 h 5556738"/>
              <a:gd name="connsiteX23" fmla="*/ 3763107 w 5838092"/>
              <a:gd name="connsiteY23" fmla="*/ 140677 h 5556738"/>
              <a:gd name="connsiteX24" fmla="*/ 3341077 w 5838092"/>
              <a:gd name="connsiteY24" fmla="*/ 316523 h 5556738"/>
              <a:gd name="connsiteX25" fmla="*/ 3147646 w 5838092"/>
              <a:gd name="connsiteY25" fmla="*/ 334107 h 5556738"/>
              <a:gd name="connsiteX0" fmla="*/ 3147646 w 5838092"/>
              <a:gd name="connsiteY0" fmla="*/ 334107 h 5640558"/>
              <a:gd name="connsiteX1" fmla="*/ 2532184 w 5838092"/>
              <a:gd name="connsiteY1" fmla="*/ 123092 h 5640558"/>
              <a:gd name="connsiteX2" fmla="*/ 1582615 w 5838092"/>
              <a:gd name="connsiteY2" fmla="*/ 0 h 5640558"/>
              <a:gd name="connsiteX3" fmla="*/ 914400 w 5838092"/>
              <a:gd name="connsiteY3" fmla="*/ 211015 h 5640558"/>
              <a:gd name="connsiteX4" fmla="*/ 334107 w 5838092"/>
              <a:gd name="connsiteY4" fmla="*/ 791307 h 5640558"/>
              <a:gd name="connsiteX5" fmla="*/ 52754 w 5838092"/>
              <a:gd name="connsiteY5" fmla="*/ 1406769 h 5640558"/>
              <a:gd name="connsiteX6" fmla="*/ 0 w 5838092"/>
              <a:gd name="connsiteY6" fmla="*/ 2110153 h 5640558"/>
              <a:gd name="connsiteX7" fmla="*/ 211015 w 5838092"/>
              <a:gd name="connsiteY7" fmla="*/ 2760784 h 5640558"/>
              <a:gd name="connsiteX8" fmla="*/ 633046 w 5838092"/>
              <a:gd name="connsiteY8" fmla="*/ 3235569 h 5640558"/>
              <a:gd name="connsiteX9" fmla="*/ 1160584 w 5838092"/>
              <a:gd name="connsiteY9" fmla="*/ 3675184 h 5640558"/>
              <a:gd name="connsiteX10" fmla="*/ 1776046 w 5838092"/>
              <a:gd name="connsiteY10" fmla="*/ 4079630 h 5640558"/>
              <a:gd name="connsiteX11" fmla="*/ 2303584 w 5838092"/>
              <a:gd name="connsiteY11" fmla="*/ 4466492 h 5640558"/>
              <a:gd name="connsiteX12" fmla="*/ 2628607 w 5838092"/>
              <a:gd name="connsiteY12" fmla="*/ 5032130 h 5640558"/>
              <a:gd name="connsiteX13" fmla="*/ 2807384 w 5838092"/>
              <a:gd name="connsiteY13" fmla="*/ 5640558 h 5640558"/>
              <a:gd name="connsiteX14" fmla="*/ 2881532 w 5838092"/>
              <a:gd name="connsiteY14" fmla="*/ 5155223 h 5640558"/>
              <a:gd name="connsiteX15" fmla="*/ 3288323 w 5838092"/>
              <a:gd name="connsiteY15" fmla="*/ 4466492 h 5640558"/>
              <a:gd name="connsiteX16" fmla="*/ 4167554 w 5838092"/>
              <a:gd name="connsiteY16" fmla="*/ 3675184 h 5640558"/>
              <a:gd name="connsiteX17" fmla="*/ 5222630 w 5838092"/>
              <a:gd name="connsiteY17" fmla="*/ 2831123 h 5640558"/>
              <a:gd name="connsiteX18" fmla="*/ 5732584 w 5838092"/>
              <a:gd name="connsiteY18" fmla="*/ 2004646 h 5640558"/>
              <a:gd name="connsiteX19" fmla="*/ 5838092 w 5838092"/>
              <a:gd name="connsiteY19" fmla="*/ 1248507 h 5640558"/>
              <a:gd name="connsiteX20" fmla="*/ 5398477 w 5838092"/>
              <a:gd name="connsiteY20" fmla="*/ 562707 h 5640558"/>
              <a:gd name="connsiteX21" fmla="*/ 4976446 w 5838092"/>
              <a:gd name="connsiteY21" fmla="*/ 140677 h 5640558"/>
              <a:gd name="connsiteX22" fmla="*/ 4484077 w 5838092"/>
              <a:gd name="connsiteY22" fmla="*/ 70338 h 5640558"/>
              <a:gd name="connsiteX23" fmla="*/ 3763107 w 5838092"/>
              <a:gd name="connsiteY23" fmla="*/ 140677 h 5640558"/>
              <a:gd name="connsiteX24" fmla="*/ 3341077 w 5838092"/>
              <a:gd name="connsiteY24" fmla="*/ 316523 h 5640558"/>
              <a:gd name="connsiteX25" fmla="*/ 3147646 w 5838092"/>
              <a:gd name="connsiteY25" fmla="*/ 334107 h 5640558"/>
              <a:gd name="connsiteX0" fmla="*/ 3147646 w 5838092"/>
              <a:gd name="connsiteY0" fmla="*/ 334107 h 5641526"/>
              <a:gd name="connsiteX1" fmla="*/ 2532184 w 5838092"/>
              <a:gd name="connsiteY1" fmla="*/ 123092 h 5641526"/>
              <a:gd name="connsiteX2" fmla="*/ 1582615 w 5838092"/>
              <a:gd name="connsiteY2" fmla="*/ 0 h 5641526"/>
              <a:gd name="connsiteX3" fmla="*/ 914400 w 5838092"/>
              <a:gd name="connsiteY3" fmla="*/ 211015 h 5641526"/>
              <a:gd name="connsiteX4" fmla="*/ 334107 w 5838092"/>
              <a:gd name="connsiteY4" fmla="*/ 791307 h 5641526"/>
              <a:gd name="connsiteX5" fmla="*/ 52754 w 5838092"/>
              <a:gd name="connsiteY5" fmla="*/ 1406769 h 5641526"/>
              <a:gd name="connsiteX6" fmla="*/ 0 w 5838092"/>
              <a:gd name="connsiteY6" fmla="*/ 2110153 h 5641526"/>
              <a:gd name="connsiteX7" fmla="*/ 211015 w 5838092"/>
              <a:gd name="connsiteY7" fmla="*/ 2760784 h 5641526"/>
              <a:gd name="connsiteX8" fmla="*/ 633046 w 5838092"/>
              <a:gd name="connsiteY8" fmla="*/ 3235569 h 5641526"/>
              <a:gd name="connsiteX9" fmla="*/ 1160584 w 5838092"/>
              <a:gd name="connsiteY9" fmla="*/ 3675184 h 5641526"/>
              <a:gd name="connsiteX10" fmla="*/ 1776046 w 5838092"/>
              <a:gd name="connsiteY10" fmla="*/ 4079630 h 5641526"/>
              <a:gd name="connsiteX11" fmla="*/ 2303584 w 5838092"/>
              <a:gd name="connsiteY11" fmla="*/ 4466492 h 5641526"/>
              <a:gd name="connsiteX12" fmla="*/ 2628607 w 5838092"/>
              <a:gd name="connsiteY12" fmla="*/ 5032130 h 5641526"/>
              <a:gd name="connsiteX13" fmla="*/ 2807384 w 5838092"/>
              <a:gd name="connsiteY13" fmla="*/ 5640558 h 5641526"/>
              <a:gd name="connsiteX14" fmla="*/ 2881532 w 5838092"/>
              <a:gd name="connsiteY14" fmla="*/ 5155223 h 5641526"/>
              <a:gd name="connsiteX15" fmla="*/ 3288323 w 5838092"/>
              <a:gd name="connsiteY15" fmla="*/ 4466492 h 5641526"/>
              <a:gd name="connsiteX16" fmla="*/ 4167554 w 5838092"/>
              <a:gd name="connsiteY16" fmla="*/ 3675184 h 5641526"/>
              <a:gd name="connsiteX17" fmla="*/ 5222630 w 5838092"/>
              <a:gd name="connsiteY17" fmla="*/ 2831123 h 5641526"/>
              <a:gd name="connsiteX18" fmla="*/ 5732584 w 5838092"/>
              <a:gd name="connsiteY18" fmla="*/ 2004646 h 5641526"/>
              <a:gd name="connsiteX19" fmla="*/ 5838092 w 5838092"/>
              <a:gd name="connsiteY19" fmla="*/ 1248507 h 5641526"/>
              <a:gd name="connsiteX20" fmla="*/ 5398477 w 5838092"/>
              <a:gd name="connsiteY20" fmla="*/ 562707 h 5641526"/>
              <a:gd name="connsiteX21" fmla="*/ 4976446 w 5838092"/>
              <a:gd name="connsiteY21" fmla="*/ 140677 h 5641526"/>
              <a:gd name="connsiteX22" fmla="*/ 4484077 w 5838092"/>
              <a:gd name="connsiteY22" fmla="*/ 70338 h 5641526"/>
              <a:gd name="connsiteX23" fmla="*/ 3763107 w 5838092"/>
              <a:gd name="connsiteY23" fmla="*/ 140677 h 5641526"/>
              <a:gd name="connsiteX24" fmla="*/ 3341077 w 5838092"/>
              <a:gd name="connsiteY24" fmla="*/ 316523 h 5641526"/>
              <a:gd name="connsiteX25" fmla="*/ 3147646 w 5838092"/>
              <a:gd name="connsiteY25" fmla="*/ 334107 h 5641526"/>
              <a:gd name="connsiteX0" fmla="*/ 3147646 w 5838092"/>
              <a:gd name="connsiteY0" fmla="*/ 334107 h 5641526"/>
              <a:gd name="connsiteX1" fmla="*/ 2532184 w 5838092"/>
              <a:gd name="connsiteY1" fmla="*/ 123092 h 5641526"/>
              <a:gd name="connsiteX2" fmla="*/ 1582615 w 5838092"/>
              <a:gd name="connsiteY2" fmla="*/ 0 h 5641526"/>
              <a:gd name="connsiteX3" fmla="*/ 914400 w 5838092"/>
              <a:gd name="connsiteY3" fmla="*/ 211015 h 5641526"/>
              <a:gd name="connsiteX4" fmla="*/ 334107 w 5838092"/>
              <a:gd name="connsiteY4" fmla="*/ 791307 h 5641526"/>
              <a:gd name="connsiteX5" fmla="*/ 52754 w 5838092"/>
              <a:gd name="connsiteY5" fmla="*/ 1406769 h 5641526"/>
              <a:gd name="connsiteX6" fmla="*/ 0 w 5838092"/>
              <a:gd name="connsiteY6" fmla="*/ 2110153 h 5641526"/>
              <a:gd name="connsiteX7" fmla="*/ 211015 w 5838092"/>
              <a:gd name="connsiteY7" fmla="*/ 2760784 h 5641526"/>
              <a:gd name="connsiteX8" fmla="*/ 633046 w 5838092"/>
              <a:gd name="connsiteY8" fmla="*/ 3235569 h 5641526"/>
              <a:gd name="connsiteX9" fmla="*/ 1160584 w 5838092"/>
              <a:gd name="connsiteY9" fmla="*/ 3675184 h 5641526"/>
              <a:gd name="connsiteX10" fmla="*/ 1776046 w 5838092"/>
              <a:gd name="connsiteY10" fmla="*/ 4079630 h 5641526"/>
              <a:gd name="connsiteX11" fmla="*/ 2303584 w 5838092"/>
              <a:gd name="connsiteY11" fmla="*/ 4466492 h 5641526"/>
              <a:gd name="connsiteX12" fmla="*/ 2628607 w 5838092"/>
              <a:gd name="connsiteY12" fmla="*/ 5032130 h 5641526"/>
              <a:gd name="connsiteX13" fmla="*/ 2807384 w 5838092"/>
              <a:gd name="connsiteY13" fmla="*/ 5640558 h 5641526"/>
              <a:gd name="connsiteX14" fmla="*/ 2881532 w 5838092"/>
              <a:gd name="connsiteY14" fmla="*/ 5155223 h 5641526"/>
              <a:gd name="connsiteX15" fmla="*/ 3288323 w 5838092"/>
              <a:gd name="connsiteY15" fmla="*/ 4466492 h 5641526"/>
              <a:gd name="connsiteX16" fmla="*/ 4167554 w 5838092"/>
              <a:gd name="connsiteY16" fmla="*/ 3675184 h 5641526"/>
              <a:gd name="connsiteX17" fmla="*/ 5222630 w 5838092"/>
              <a:gd name="connsiteY17" fmla="*/ 2831123 h 5641526"/>
              <a:gd name="connsiteX18" fmla="*/ 5732584 w 5838092"/>
              <a:gd name="connsiteY18" fmla="*/ 2004646 h 5641526"/>
              <a:gd name="connsiteX19" fmla="*/ 5838092 w 5838092"/>
              <a:gd name="connsiteY19" fmla="*/ 1248507 h 5641526"/>
              <a:gd name="connsiteX20" fmla="*/ 5398477 w 5838092"/>
              <a:gd name="connsiteY20" fmla="*/ 562707 h 5641526"/>
              <a:gd name="connsiteX21" fmla="*/ 4976446 w 5838092"/>
              <a:gd name="connsiteY21" fmla="*/ 140677 h 5641526"/>
              <a:gd name="connsiteX22" fmla="*/ 4484077 w 5838092"/>
              <a:gd name="connsiteY22" fmla="*/ 70338 h 5641526"/>
              <a:gd name="connsiteX23" fmla="*/ 3763107 w 5838092"/>
              <a:gd name="connsiteY23" fmla="*/ 140677 h 5641526"/>
              <a:gd name="connsiteX24" fmla="*/ 3341077 w 5838092"/>
              <a:gd name="connsiteY24" fmla="*/ 316523 h 5641526"/>
              <a:gd name="connsiteX25" fmla="*/ 3147646 w 5838092"/>
              <a:gd name="connsiteY25" fmla="*/ 334107 h 5641526"/>
              <a:gd name="connsiteX0" fmla="*/ 3147646 w 5838092"/>
              <a:gd name="connsiteY0" fmla="*/ 334107 h 5641526"/>
              <a:gd name="connsiteX1" fmla="*/ 2532184 w 5838092"/>
              <a:gd name="connsiteY1" fmla="*/ 123092 h 5641526"/>
              <a:gd name="connsiteX2" fmla="*/ 1582615 w 5838092"/>
              <a:gd name="connsiteY2" fmla="*/ 0 h 5641526"/>
              <a:gd name="connsiteX3" fmla="*/ 914400 w 5838092"/>
              <a:gd name="connsiteY3" fmla="*/ 211015 h 5641526"/>
              <a:gd name="connsiteX4" fmla="*/ 334107 w 5838092"/>
              <a:gd name="connsiteY4" fmla="*/ 791307 h 5641526"/>
              <a:gd name="connsiteX5" fmla="*/ 52754 w 5838092"/>
              <a:gd name="connsiteY5" fmla="*/ 1406769 h 5641526"/>
              <a:gd name="connsiteX6" fmla="*/ 0 w 5838092"/>
              <a:gd name="connsiteY6" fmla="*/ 2110153 h 5641526"/>
              <a:gd name="connsiteX7" fmla="*/ 211015 w 5838092"/>
              <a:gd name="connsiteY7" fmla="*/ 2760784 h 5641526"/>
              <a:gd name="connsiteX8" fmla="*/ 633046 w 5838092"/>
              <a:gd name="connsiteY8" fmla="*/ 3235569 h 5641526"/>
              <a:gd name="connsiteX9" fmla="*/ 1160584 w 5838092"/>
              <a:gd name="connsiteY9" fmla="*/ 3675184 h 5641526"/>
              <a:gd name="connsiteX10" fmla="*/ 1776046 w 5838092"/>
              <a:gd name="connsiteY10" fmla="*/ 4079630 h 5641526"/>
              <a:gd name="connsiteX11" fmla="*/ 2276914 w 5838092"/>
              <a:gd name="connsiteY11" fmla="*/ 4485542 h 5641526"/>
              <a:gd name="connsiteX12" fmla="*/ 2628607 w 5838092"/>
              <a:gd name="connsiteY12" fmla="*/ 5032130 h 5641526"/>
              <a:gd name="connsiteX13" fmla="*/ 2807384 w 5838092"/>
              <a:gd name="connsiteY13" fmla="*/ 5640558 h 5641526"/>
              <a:gd name="connsiteX14" fmla="*/ 2881532 w 5838092"/>
              <a:gd name="connsiteY14" fmla="*/ 5155223 h 5641526"/>
              <a:gd name="connsiteX15" fmla="*/ 3288323 w 5838092"/>
              <a:gd name="connsiteY15" fmla="*/ 4466492 h 5641526"/>
              <a:gd name="connsiteX16" fmla="*/ 4167554 w 5838092"/>
              <a:gd name="connsiteY16" fmla="*/ 3675184 h 5641526"/>
              <a:gd name="connsiteX17" fmla="*/ 5222630 w 5838092"/>
              <a:gd name="connsiteY17" fmla="*/ 2831123 h 5641526"/>
              <a:gd name="connsiteX18" fmla="*/ 5732584 w 5838092"/>
              <a:gd name="connsiteY18" fmla="*/ 2004646 h 5641526"/>
              <a:gd name="connsiteX19" fmla="*/ 5838092 w 5838092"/>
              <a:gd name="connsiteY19" fmla="*/ 1248507 h 5641526"/>
              <a:gd name="connsiteX20" fmla="*/ 5398477 w 5838092"/>
              <a:gd name="connsiteY20" fmla="*/ 562707 h 5641526"/>
              <a:gd name="connsiteX21" fmla="*/ 4976446 w 5838092"/>
              <a:gd name="connsiteY21" fmla="*/ 140677 h 5641526"/>
              <a:gd name="connsiteX22" fmla="*/ 4484077 w 5838092"/>
              <a:gd name="connsiteY22" fmla="*/ 70338 h 5641526"/>
              <a:gd name="connsiteX23" fmla="*/ 3763107 w 5838092"/>
              <a:gd name="connsiteY23" fmla="*/ 140677 h 5641526"/>
              <a:gd name="connsiteX24" fmla="*/ 3341077 w 5838092"/>
              <a:gd name="connsiteY24" fmla="*/ 316523 h 5641526"/>
              <a:gd name="connsiteX25" fmla="*/ 3147646 w 5838092"/>
              <a:gd name="connsiteY25" fmla="*/ 334107 h 5641526"/>
              <a:gd name="connsiteX0" fmla="*/ 3147646 w 5838092"/>
              <a:gd name="connsiteY0" fmla="*/ 334107 h 5641526"/>
              <a:gd name="connsiteX1" fmla="*/ 2532184 w 5838092"/>
              <a:gd name="connsiteY1" fmla="*/ 123092 h 5641526"/>
              <a:gd name="connsiteX2" fmla="*/ 1582615 w 5838092"/>
              <a:gd name="connsiteY2" fmla="*/ 0 h 5641526"/>
              <a:gd name="connsiteX3" fmla="*/ 914400 w 5838092"/>
              <a:gd name="connsiteY3" fmla="*/ 211015 h 5641526"/>
              <a:gd name="connsiteX4" fmla="*/ 334107 w 5838092"/>
              <a:gd name="connsiteY4" fmla="*/ 791307 h 5641526"/>
              <a:gd name="connsiteX5" fmla="*/ 52754 w 5838092"/>
              <a:gd name="connsiteY5" fmla="*/ 1406769 h 5641526"/>
              <a:gd name="connsiteX6" fmla="*/ 0 w 5838092"/>
              <a:gd name="connsiteY6" fmla="*/ 2110153 h 5641526"/>
              <a:gd name="connsiteX7" fmla="*/ 211015 w 5838092"/>
              <a:gd name="connsiteY7" fmla="*/ 2760784 h 5641526"/>
              <a:gd name="connsiteX8" fmla="*/ 633046 w 5838092"/>
              <a:gd name="connsiteY8" fmla="*/ 3235569 h 5641526"/>
              <a:gd name="connsiteX9" fmla="*/ 1160584 w 5838092"/>
              <a:gd name="connsiteY9" fmla="*/ 3675184 h 5641526"/>
              <a:gd name="connsiteX10" fmla="*/ 1776046 w 5838092"/>
              <a:gd name="connsiteY10" fmla="*/ 4079630 h 5641526"/>
              <a:gd name="connsiteX11" fmla="*/ 2276914 w 5838092"/>
              <a:gd name="connsiteY11" fmla="*/ 4485542 h 5641526"/>
              <a:gd name="connsiteX12" fmla="*/ 2481482 w 5838092"/>
              <a:gd name="connsiteY12" fmla="*/ 4706815 h 5641526"/>
              <a:gd name="connsiteX13" fmla="*/ 2628607 w 5838092"/>
              <a:gd name="connsiteY13" fmla="*/ 5032130 h 5641526"/>
              <a:gd name="connsiteX14" fmla="*/ 2807384 w 5838092"/>
              <a:gd name="connsiteY14" fmla="*/ 5640558 h 5641526"/>
              <a:gd name="connsiteX15" fmla="*/ 2881532 w 5838092"/>
              <a:gd name="connsiteY15" fmla="*/ 5155223 h 5641526"/>
              <a:gd name="connsiteX16" fmla="*/ 3288323 w 5838092"/>
              <a:gd name="connsiteY16" fmla="*/ 4466492 h 5641526"/>
              <a:gd name="connsiteX17" fmla="*/ 4167554 w 5838092"/>
              <a:gd name="connsiteY17" fmla="*/ 3675184 h 5641526"/>
              <a:gd name="connsiteX18" fmla="*/ 5222630 w 5838092"/>
              <a:gd name="connsiteY18" fmla="*/ 2831123 h 5641526"/>
              <a:gd name="connsiteX19" fmla="*/ 5732584 w 5838092"/>
              <a:gd name="connsiteY19" fmla="*/ 2004646 h 5641526"/>
              <a:gd name="connsiteX20" fmla="*/ 5838092 w 5838092"/>
              <a:gd name="connsiteY20" fmla="*/ 1248507 h 5641526"/>
              <a:gd name="connsiteX21" fmla="*/ 5398477 w 5838092"/>
              <a:gd name="connsiteY21" fmla="*/ 562707 h 5641526"/>
              <a:gd name="connsiteX22" fmla="*/ 4976446 w 5838092"/>
              <a:gd name="connsiteY22" fmla="*/ 140677 h 5641526"/>
              <a:gd name="connsiteX23" fmla="*/ 4484077 w 5838092"/>
              <a:gd name="connsiteY23" fmla="*/ 70338 h 5641526"/>
              <a:gd name="connsiteX24" fmla="*/ 3763107 w 5838092"/>
              <a:gd name="connsiteY24" fmla="*/ 140677 h 5641526"/>
              <a:gd name="connsiteX25" fmla="*/ 3341077 w 5838092"/>
              <a:gd name="connsiteY25" fmla="*/ 316523 h 5641526"/>
              <a:gd name="connsiteX26" fmla="*/ 3147646 w 5838092"/>
              <a:gd name="connsiteY26" fmla="*/ 334107 h 5641526"/>
              <a:gd name="connsiteX0" fmla="*/ 3147646 w 5838092"/>
              <a:gd name="connsiteY0" fmla="*/ 334107 h 5641526"/>
              <a:gd name="connsiteX1" fmla="*/ 2532184 w 5838092"/>
              <a:gd name="connsiteY1" fmla="*/ 123092 h 5641526"/>
              <a:gd name="connsiteX2" fmla="*/ 1582615 w 5838092"/>
              <a:gd name="connsiteY2" fmla="*/ 0 h 5641526"/>
              <a:gd name="connsiteX3" fmla="*/ 914400 w 5838092"/>
              <a:gd name="connsiteY3" fmla="*/ 211015 h 5641526"/>
              <a:gd name="connsiteX4" fmla="*/ 334107 w 5838092"/>
              <a:gd name="connsiteY4" fmla="*/ 791307 h 5641526"/>
              <a:gd name="connsiteX5" fmla="*/ 52754 w 5838092"/>
              <a:gd name="connsiteY5" fmla="*/ 1406769 h 5641526"/>
              <a:gd name="connsiteX6" fmla="*/ 0 w 5838092"/>
              <a:gd name="connsiteY6" fmla="*/ 2110153 h 5641526"/>
              <a:gd name="connsiteX7" fmla="*/ 211015 w 5838092"/>
              <a:gd name="connsiteY7" fmla="*/ 2760784 h 5641526"/>
              <a:gd name="connsiteX8" fmla="*/ 633046 w 5838092"/>
              <a:gd name="connsiteY8" fmla="*/ 3235569 h 5641526"/>
              <a:gd name="connsiteX9" fmla="*/ 1160584 w 5838092"/>
              <a:gd name="connsiteY9" fmla="*/ 3675184 h 5641526"/>
              <a:gd name="connsiteX10" fmla="*/ 1760806 w 5838092"/>
              <a:gd name="connsiteY10" fmla="*/ 4091060 h 5641526"/>
              <a:gd name="connsiteX11" fmla="*/ 2276914 w 5838092"/>
              <a:gd name="connsiteY11" fmla="*/ 4485542 h 5641526"/>
              <a:gd name="connsiteX12" fmla="*/ 2481482 w 5838092"/>
              <a:gd name="connsiteY12" fmla="*/ 4706815 h 5641526"/>
              <a:gd name="connsiteX13" fmla="*/ 2628607 w 5838092"/>
              <a:gd name="connsiteY13" fmla="*/ 5032130 h 5641526"/>
              <a:gd name="connsiteX14" fmla="*/ 2807384 w 5838092"/>
              <a:gd name="connsiteY14" fmla="*/ 5640558 h 5641526"/>
              <a:gd name="connsiteX15" fmla="*/ 2881532 w 5838092"/>
              <a:gd name="connsiteY15" fmla="*/ 5155223 h 5641526"/>
              <a:gd name="connsiteX16" fmla="*/ 3288323 w 5838092"/>
              <a:gd name="connsiteY16" fmla="*/ 4466492 h 5641526"/>
              <a:gd name="connsiteX17" fmla="*/ 4167554 w 5838092"/>
              <a:gd name="connsiteY17" fmla="*/ 3675184 h 5641526"/>
              <a:gd name="connsiteX18" fmla="*/ 5222630 w 5838092"/>
              <a:gd name="connsiteY18" fmla="*/ 2831123 h 5641526"/>
              <a:gd name="connsiteX19" fmla="*/ 5732584 w 5838092"/>
              <a:gd name="connsiteY19" fmla="*/ 2004646 h 5641526"/>
              <a:gd name="connsiteX20" fmla="*/ 5838092 w 5838092"/>
              <a:gd name="connsiteY20" fmla="*/ 1248507 h 5641526"/>
              <a:gd name="connsiteX21" fmla="*/ 5398477 w 5838092"/>
              <a:gd name="connsiteY21" fmla="*/ 562707 h 5641526"/>
              <a:gd name="connsiteX22" fmla="*/ 4976446 w 5838092"/>
              <a:gd name="connsiteY22" fmla="*/ 140677 h 5641526"/>
              <a:gd name="connsiteX23" fmla="*/ 4484077 w 5838092"/>
              <a:gd name="connsiteY23" fmla="*/ 70338 h 5641526"/>
              <a:gd name="connsiteX24" fmla="*/ 3763107 w 5838092"/>
              <a:gd name="connsiteY24" fmla="*/ 140677 h 5641526"/>
              <a:gd name="connsiteX25" fmla="*/ 3341077 w 5838092"/>
              <a:gd name="connsiteY25" fmla="*/ 316523 h 5641526"/>
              <a:gd name="connsiteX26" fmla="*/ 3147646 w 5838092"/>
              <a:gd name="connsiteY26" fmla="*/ 334107 h 5641526"/>
              <a:gd name="connsiteX0" fmla="*/ 3147646 w 5838092"/>
              <a:gd name="connsiteY0" fmla="*/ 334107 h 5641526"/>
              <a:gd name="connsiteX1" fmla="*/ 2532184 w 5838092"/>
              <a:gd name="connsiteY1" fmla="*/ 123092 h 5641526"/>
              <a:gd name="connsiteX2" fmla="*/ 1582615 w 5838092"/>
              <a:gd name="connsiteY2" fmla="*/ 0 h 5641526"/>
              <a:gd name="connsiteX3" fmla="*/ 914400 w 5838092"/>
              <a:gd name="connsiteY3" fmla="*/ 211015 h 5641526"/>
              <a:gd name="connsiteX4" fmla="*/ 334107 w 5838092"/>
              <a:gd name="connsiteY4" fmla="*/ 791307 h 5641526"/>
              <a:gd name="connsiteX5" fmla="*/ 52754 w 5838092"/>
              <a:gd name="connsiteY5" fmla="*/ 1406769 h 5641526"/>
              <a:gd name="connsiteX6" fmla="*/ 0 w 5838092"/>
              <a:gd name="connsiteY6" fmla="*/ 2110153 h 5641526"/>
              <a:gd name="connsiteX7" fmla="*/ 211015 w 5838092"/>
              <a:gd name="connsiteY7" fmla="*/ 2760784 h 5641526"/>
              <a:gd name="connsiteX8" fmla="*/ 633046 w 5838092"/>
              <a:gd name="connsiteY8" fmla="*/ 3235569 h 5641526"/>
              <a:gd name="connsiteX9" fmla="*/ 1160584 w 5838092"/>
              <a:gd name="connsiteY9" fmla="*/ 3675184 h 5641526"/>
              <a:gd name="connsiteX10" fmla="*/ 1760806 w 5838092"/>
              <a:gd name="connsiteY10" fmla="*/ 4091060 h 5641526"/>
              <a:gd name="connsiteX11" fmla="*/ 2276914 w 5838092"/>
              <a:gd name="connsiteY11" fmla="*/ 4485542 h 5641526"/>
              <a:gd name="connsiteX12" fmla="*/ 2481482 w 5838092"/>
              <a:gd name="connsiteY12" fmla="*/ 4706815 h 5641526"/>
              <a:gd name="connsiteX13" fmla="*/ 2628607 w 5838092"/>
              <a:gd name="connsiteY13" fmla="*/ 5032130 h 5641526"/>
              <a:gd name="connsiteX14" fmla="*/ 2807384 w 5838092"/>
              <a:gd name="connsiteY14" fmla="*/ 5640558 h 5641526"/>
              <a:gd name="connsiteX15" fmla="*/ 2881532 w 5838092"/>
              <a:gd name="connsiteY15" fmla="*/ 5155223 h 5641526"/>
              <a:gd name="connsiteX16" fmla="*/ 3288323 w 5838092"/>
              <a:gd name="connsiteY16" fmla="*/ 4466492 h 5641526"/>
              <a:gd name="connsiteX17" fmla="*/ 3674012 w 5838092"/>
              <a:gd name="connsiteY17" fmla="*/ 4070545 h 5641526"/>
              <a:gd name="connsiteX18" fmla="*/ 4167554 w 5838092"/>
              <a:gd name="connsiteY18" fmla="*/ 3675184 h 5641526"/>
              <a:gd name="connsiteX19" fmla="*/ 5222630 w 5838092"/>
              <a:gd name="connsiteY19" fmla="*/ 2831123 h 5641526"/>
              <a:gd name="connsiteX20" fmla="*/ 5732584 w 5838092"/>
              <a:gd name="connsiteY20" fmla="*/ 2004646 h 5641526"/>
              <a:gd name="connsiteX21" fmla="*/ 5838092 w 5838092"/>
              <a:gd name="connsiteY21" fmla="*/ 1248507 h 5641526"/>
              <a:gd name="connsiteX22" fmla="*/ 5398477 w 5838092"/>
              <a:gd name="connsiteY22" fmla="*/ 562707 h 5641526"/>
              <a:gd name="connsiteX23" fmla="*/ 4976446 w 5838092"/>
              <a:gd name="connsiteY23" fmla="*/ 140677 h 5641526"/>
              <a:gd name="connsiteX24" fmla="*/ 4484077 w 5838092"/>
              <a:gd name="connsiteY24" fmla="*/ 70338 h 5641526"/>
              <a:gd name="connsiteX25" fmla="*/ 3763107 w 5838092"/>
              <a:gd name="connsiteY25" fmla="*/ 140677 h 5641526"/>
              <a:gd name="connsiteX26" fmla="*/ 3341077 w 5838092"/>
              <a:gd name="connsiteY26" fmla="*/ 316523 h 5641526"/>
              <a:gd name="connsiteX27" fmla="*/ 3147646 w 5838092"/>
              <a:gd name="connsiteY27" fmla="*/ 334107 h 5641526"/>
              <a:gd name="connsiteX0" fmla="*/ 3147646 w 5838092"/>
              <a:gd name="connsiteY0" fmla="*/ 334107 h 5641384"/>
              <a:gd name="connsiteX1" fmla="*/ 2532184 w 5838092"/>
              <a:gd name="connsiteY1" fmla="*/ 123092 h 5641384"/>
              <a:gd name="connsiteX2" fmla="*/ 1582615 w 5838092"/>
              <a:gd name="connsiteY2" fmla="*/ 0 h 5641384"/>
              <a:gd name="connsiteX3" fmla="*/ 914400 w 5838092"/>
              <a:gd name="connsiteY3" fmla="*/ 211015 h 5641384"/>
              <a:gd name="connsiteX4" fmla="*/ 334107 w 5838092"/>
              <a:gd name="connsiteY4" fmla="*/ 791307 h 5641384"/>
              <a:gd name="connsiteX5" fmla="*/ 52754 w 5838092"/>
              <a:gd name="connsiteY5" fmla="*/ 1406769 h 5641384"/>
              <a:gd name="connsiteX6" fmla="*/ 0 w 5838092"/>
              <a:gd name="connsiteY6" fmla="*/ 2110153 h 5641384"/>
              <a:gd name="connsiteX7" fmla="*/ 211015 w 5838092"/>
              <a:gd name="connsiteY7" fmla="*/ 2760784 h 5641384"/>
              <a:gd name="connsiteX8" fmla="*/ 633046 w 5838092"/>
              <a:gd name="connsiteY8" fmla="*/ 3235569 h 5641384"/>
              <a:gd name="connsiteX9" fmla="*/ 1160584 w 5838092"/>
              <a:gd name="connsiteY9" fmla="*/ 3675184 h 5641384"/>
              <a:gd name="connsiteX10" fmla="*/ 1760806 w 5838092"/>
              <a:gd name="connsiteY10" fmla="*/ 4091060 h 5641384"/>
              <a:gd name="connsiteX11" fmla="*/ 2276914 w 5838092"/>
              <a:gd name="connsiteY11" fmla="*/ 4485542 h 5641384"/>
              <a:gd name="connsiteX12" fmla="*/ 2481482 w 5838092"/>
              <a:gd name="connsiteY12" fmla="*/ 4706815 h 5641384"/>
              <a:gd name="connsiteX13" fmla="*/ 2628607 w 5838092"/>
              <a:gd name="connsiteY13" fmla="*/ 5032130 h 5641384"/>
              <a:gd name="connsiteX14" fmla="*/ 2807384 w 5838092"/>
              <a:gd name="connsiteY14" fmla="*/ 5640558 h 5641384"/>
              <a:gd name="connsiteX15" fmla="*/ 2881532 w 5838092"/>
              <a:gd name="connsiteY15" fmla="*/ 5155223 h 5641384"/>
              <a:gd name="connsiteX16" fmla="*/ 3030122 w 5838092"/>
              <a:gd name="connsiteY16" fmla="*/ 4805875 h 5641384"/>
              <a:gd name="connsiteX17" fmla="*/ 3288323 w 5838092"/>
              <a:gd name="connsiteY17" fmla="*/ 4466492 h 5641384"/>
              <a:gd name="connsiteX18" fmla="*/ 3674012 w 5838092"/>
              <a:gd name="connsiteY18" fmla="*/ 4070545 h 5641384"/>
              <a:gd name="connsiteX19" fmla="*/ 4167554 w 5838092"/>
              <a:gd name="connsiteY19" fmla="*/ 3675184 h 5641384"/>
              <a:gd name="connsiteX20" fmla="*/ 5222630 w 5838092"/>
              <a:gd name="connsiteY20" fmla="*/ 2831123 h 5641384"/>
              <a:gd name="connsiteX21" fmla="*/ 5732584 w 5838092"/>
              <a:gd name="connsiteY21" fmla="*/ 2004646 h 5641384"/>
              <a:gd name="connsiteX22" fmla="*/ 5838092 w 5838092"/>
              <a:gd name="connsiteY22" fmla="*/ 1248507 h 5641384"/>
              <a:gd name="connsiteX23" fmla="*/ 5398477 w 5838092"/>
              <a:gd name="connsiteY23" fmla="*/ 562707 h 5641384"/>
              <a:gd name="connsiteX24" fmla="*/ 4976446 w 5838092"/>
              <a:gd name="connsiteY24" fmla="*/ 140677 h 5641384"/>
              <a:gd name="connsiteX25" fmla="*/ 4484077 w 5838092"/>
              <a:gd name="connsiteY25" fmla="*/ 70338 h 5641384"/>
              <a:gd name="connsiteX26" fmla="*/ 3763107 w 5838092"/>
              <a:gd name="connsiteY26" fmla="*/ 140677 h 5641384"/>
              <a:gd name="connsiteX27" fmla="*/ 3341077 w 5838092"/>
              <a:gd name="connsiteY27" fmla="*/ 316523 h 5641384"/>
              <a:gd name="connsiteX28" fmla="*/ 3147646 w 5838092"/>
              <a:gd name="connsiteY28" fmla="*/ 334107 h 5641384"/>
              <a:gd name="connsiteX0" fmla="*/ 3147646 w 5838092"/>
              <a:gd name="connsiteY0" fmla="*/ 334107 h 5660402"/>
              <a:gd name="connsiteX1" fmla="*/ 2532184 w 5838092"/>
              <a:gd name="connsiteY1" fmla="*/ 123092 h 5660402"/>
              <a:gd name="connsiteX2" fmla="*/ 1582615 w 5838092"/>
              <a:gd name="connsiteY2" fmla="*/ 0 h 5660402"/>
              <a:gd name="connsiteX3" fmla="*/ 914400 w 5838092"/>
              <a:gd name="connsiteY3" fmla="*/ 211015 h 5660402"/>
              <a:gd name="connsiteX4" fmla="*/ 334107 w 5838092"/>
              <a:gd name="connsiteY4" fmla="*/ 791307 h 5660402"/>
              <a:gd name="connsiteX5" fmla="*/ 52754 w 5838092"/>
              <a:gd name="connsiteY5" fmla="*/ 1406769 h 5660402"/>
              <a:gd name="connsiteX6" fmla="*/ 0 w 5838092"/>
              <a:gd name="connsiteY6" fmla="*/ 2110153 h 5660402"/>
              <a:gd name="connsiteX7" fmla="*/ 211015 w 5838092"/>
              <a:gd name="connsiteY7" fmla="*/ 2760784 h 5660402"/>
              <a:gd name="connsiteX8" fmla="*/ 633046 w 5838092"/>
              <a:gd name="connsiteY8" fmla="*/ 3235569 h 5660402"/>
              <a:gd name="connsiteX9" fmla="*/ 1160584 w 5838092"/>
              <a:gd name="connsiteY9" fmla="*/ 3675184 h 5660402"/>
              <a:gd name="connsiteX10" fmla="*/ 1760806 w 5838092"/>
              <a:gd name="connsiteY10" fmla="*/ 4091060 h 5660402"/>
              <a:gd name="connsiteX11" fmla="*/ 2276914 w 5838092"/>
              <a:gd name="connsiteY11" fmla="*/ 4485542 h 5660402"/>
              <a:gd name="connsiteX12" fmla="*/ 2481482 w 5838092"/>
              <a:gd name="connsiteY12" fmla="*/ 4706815 h 5660402"/>
              <a:gd name="connsiteX13" fmla="*/ 2628607 w 5838092"/>
              <a:gd name="connsiteY13" fmla="*/ 5032130 h 5660402"/>
              <a:gd name="connsiteX14" fmla="*/ 2784524 w 5838092"/>
              <a:gd name="connsiteY14" fmla="*/ 5659608 h 5660402"/>
              <a:gd name="connsiteX15" fmla="*/ 2881532 w 5838092"/>
              <a:gd name="connsiteY15" fmla="*/ 5155223 h 5660402"/>
              <a:gd name="connsiteX16" fmla="*/ 3030122 w 5838092"/>
              <a:gd name="connsiteY16" fmla="*/ 4805875 h 5660402"/>
              <a:gd name="connsiteX17" fmla="*/ 3288323 w 5838092"/>
              <a:gd name="connsiteY17" fmla="*/ 4466492 h 5660402"/>
              <a:gd name="connsiteX18" fmla="*/ 3674012 w 5838092"/>
              <a:gd name="connsiteY18" fmla="*/ 4070545 h 5660402"/>
              <a:gd name="connsiteX19" fmla="*/ 4167554 w 5838092"/>
              <a:gd name="connsiteY19" fmla="*/ 3675184 h 5660402"/>
              <a:gd name="connsiteX20" fmla="*/ 5222630 w 5838092"/>
              <a:gd name="connsiteY20" fmla="*/ 2831123 h 5660402"/>
              <a:gd name="connsiteX21" fmla="*/ 5732584 w 5838092"/>
              <a:gd name="connsiteY21" fmla="*/ 2004646 h 5660402"/>
              <a:gd name="connsiteX22" fmla="*/ 5838092 w 5838092"/>
              <a:gd name="connsiteY22" fmla="*/ 1248507 h 5660402"/>
              <a:gd name="connsiteX23" fmla="*/ 5398477 w 5838092"/>
              <a:gd name="connsiteY23" fmla="*/ 562707 h 5660402"/>
              <a:gd name="connsiteX24" fmla="*/ 4976446 w 5838092"/>
              <a:gd name="connsiteY24" fmla="*/ 140677 h 5660402"/>
              <a:gd name="connsiteX25" fmla="*/ 4484077 w 5838092"/>
              <a:gd name="connsiteY25" fmla="*/ 70338 h 5660402"/>
              <a:gd name="connsiteX26" fmla="*/ 3763107 w 5838092"/>
              <a:gd name="connsiteY26" fmla="*/ 140677 h 5660402"/>
              <a:gd name="connsiteX27" fmla="*/ 3341077 w 5838092"/>
              <a:gd name="connsiteY27" fmla="*/ 316523 h 5660402"/>
              <a:gd name="connsiteX28" fmla="*/ 3147646 w 5838092"/>
              <a:gd name="connsiteY28" fmla="*/ 334107 h 5660402"/>
              <a:gd name="connsiteX0" fmla="*/ 3147646 w 5838092"/>
              <a:gd name="connsiteY0" fmla="*/ 334107 h 5660402"/>
              <a:gd name="connsiteX1" fmla="*/ 2532184 w 5838092"/>
              <a:gd name="connsiteY1" fmla="*/ 123092 h 5660402"/>
              <a:gd name="connsiteX2" fmla="*/ 1582615 w 5838092"/>
              <a:gd name="connsiteY2" fmla="*/ 0 h 5660402"/>
              <a:gd name="connsiteX3" fmla="*/ 914400 w 5838092"/>
              <a:gd name="connsiteY3" fmla="*/ 211015 h 5660402"/>
              <a:gd name="connsiteX4" fmla="*/ 334107 w 5838092"/>
              <a:gd name="connsiteY4" fmla="*/ 791307 h 5660402"/>
              <a:gd name="connsiteX5" fmla="*/ 52754 w 5838092"/>
              <a:gd name="connsiteY5" fmla="*/ 1406769 h 5660402"/>
              <a:gd name="connsiteX6" fmla="*/ 0 w 5838092"/>
              <a:gd name="connsiteY6" fmla="*/ 2110153 h 5660402"/>
              <a:gd name="connsiteX7" fmla="*/ 211015 w 5838092"/>
              <a:gd name="connsiteY7" fmla="*/ 2760784 h 5660402"/>
              <a:gd name="connsiteX8" fmla="*/ 633046 w 5838092"/>
              <a:gd name="connsiteY8" fmla="*/ 3235569 h 5660402"/>
              <a:gd name="connsiteX9" fmla="*/ 1160584 w 5838092"/>
              <a:gd name="connsiteY9" fmla="*/ 3675184 h 5660402"/>
              <a:gd name="connsiteX10" fmla="*/ 1760806 w 5838092"/>
              <a:gd name="connsiteY10" fmla="*/ 4091060 h 5660402"/>
              <a:gd name="connsiteX11" fmla="*/ 2276914 w 5838092"/>
              <a:gd name="connsiteY11" fmla="*/ 4485542 h 5660402"/>
              <a:gd name="connsiteX12" fmla="*/ 2481482 w 5838092"/>
              <a:gd name="connsiteY12" fmla="*/ 4706815 h 5660402"/>
              <a:gd name="connsiteX13" fmla="*/ 2628607 w 5838092"/>
              <a:gd name="connsiteY13" fmla="*/ 5032130 h 5660402"/>
              <a:gd name="connsiteX14" fmla="*/ 2784524 w 5838092"/>
              <a:gd name="connsiteY14" fmla="*/ 5659608 h 5660402"/>
              <a:gd name="connsiteX15" fmla="*/ 2881532 w 5838092"/>
              <a:gd name="connsiteY15" fmla="*/ 5155223 h 5660402"/>
              <a:gd name="connsiteX16" fmla="*/ 3030122 w 5838092"/>
              <a:gd name="connsiteY16" fmla="*/ 4805875 h 5660402"/>
              <a:gd name="connsiteX17" fmla="*/ 3288323 w 5838092"/>
              <a:gd name="connsiteY17" fmla="*/ 4466492 h 5660402"/>
              <a:gd name="connsiteX18" fmla="*/ 3674012 w 5838092"/>
              <a:gd name="connsiteY18" fmla="*/ 4070545 h 5660402"/>
              <a:gd name="connsiteX19" fmla="*/ 4167554 w 5838092"/>
              <a:gd name="connsiteY19" fmla="*/ 3675184 h 5660402"/>
              <a:gd name="connsiteX20" fmla="*/ 5222630 w 5838092"/>
              <a:gd name="connsiteY20" fmla="*/ 2831123 h 5660402"/>
              <a:gd name="connsiteX21" fmla="*/ 5732584 w 5838092"/>
              <a:gd name="connsiteY21" fmla="*/ 2004646 h 5660402"/>
              <a:gd name="connsiteX22" fmla="*/ 5838092 w 5838092"/>
              <a:gd name="connsiteY22" fmla="*/ 1248507 h 5660402"/>
              <a:gd name="connsiteX23" fmla="*/ 5398477 w 5838092"/>
              <a:gd name="connsiteY23" fmla="*/ 562707 h 5660402"/>
              <a:gd name="connsiteX24" fmla="*/ 4976446 w 5838092"/>
              <a:gd name="connsiteY24" fmla="*/ 140677 h 5660402"/>
              <a:gd name="connsiteX25" fmla="*/ 4484077 w 5838092"/>
              <a:gd name="connsiteY25" fmla="*/ 70338 h 5660402"/>
              <a:gd name="connsiteX26" fmla="*/ 3763107 w 5838092"/>
              <a:gd name="connsiteY26" fmla="*/ 140677 h 5660402"/>
              <a:gd name="connsiteX27" fmla="*/ 3341077 w 5838092"/>
              <a:gd name="connsiteY27" fmla="*/ 316523 h 5660402"/>
              <a:gd name="connsiteX28" fmla="*/ 3147646 w 5838092"/>
              <a:gd name="connsiteY28" fmla="*/ 334107 h 5660402"/>
              <a:gd name="connsiteX0" fmla="*/ 3147646 w 5838092"/>
              <a:gd name="connsiteY0" fmla="*/ 334107 h 5660402"/>
              <a:gd name="connsiteX1" fmla="*/ 2532184 w 5838092"/>
              <a:gd name="connsiteY1" fmla="*/ 123092 h 5660402"/>
              <a:gd name="connsiteX2" fmla="*/ 1582615 w 5838092"/>
              <a:gd name="connsiteY2" fmla="*/ 0 h 5660402"/>
              <a:gd name="connsiteX3" fmla="*/ 914400 w 5838092"/>
              <a:gd name="connsiteY3" fmla="*/ 211015 h 5660402"/>
              <a:gd name="connsiteX4" fmla="*/ 334107 w 5838092"/>
              <a:gd name="connsiteY4" fmla="*/ 791307 h 5660402"/>
              <a:gd name="connsiteX5" fmla="*/ 52754 w 5838092"/>
              <a:gd name="connsiteY5" fmla="*/ 1406769 h 5660402"/>
              <a:gd name="connsiteX6" fmla="*/ 0 w 5838092"/>
              <a:gd name="connsiteY6" fmla="*/ 2110153 h 5660402"/>
              <a:gd name="connsiteX7" fmla="*/ 211015 w 5838092"/>
              <a:gd name="connsiteY7" fmla="*/ 2760784 h 5660402"/>
              <a:gd name="connsiteX8" fmla="*/ 633046 w 5838092"/>
              <a:gd name="connsiteY8" fmla="*/ 3235569 h 5660402"/>
              <a:gd name="connsiteX9" fmla="*/ 1160584 w 5838092"/>
              <a:gd name="connsiteY9" fmla="*/ 3675184 h 5660402"/>
              <a:gd name="connsiteX10" fmla="*/ 1760806 w 5838092"/>
              <a:gd name="connsiteY10" fmla="*/ 4091060 h 5660402"/>
              <a:gd name="connsiteX11" fmla="*/ 2276914 w 5838092"/>
              <a:gd name="connsiteY11" fmla="*/ 4485542 h 5660402"/>
              <a:gd name="connsiteX12" fmla="*/ 2481482 w 5838092"/>
              <a:gd name="connsiteY12" fmla="*/ 4706815 h 5660402"/>
              <a:gd name="connsiteX13" fmla="*/ 2628607 w 5838092"/>
              <a:gd name="connsiteY13" fmla="*/ 5032130 h 5660402"/>
              <a:gd name="connsiteX14" fmla="*/ 2784524 w 5838092"/>
              <a:gd name="connsiteY14" fmla="*/ 5659608 h 5660402"/>
              <a:gd name="connsiteX15" fmla="*/ 2881532 w 5838092"/>
              <a:gd name="connsiteY15" fmla="*/ 5155223 h 5660402"/>
              <a:gd name="connsiteX16" fmla="*/ 3030122 w 5838092"/>
              <a:gd name="connsiteY16" fmla="*/ 4805875 h 5660402"/>
              <a:gd name="connsiteX17" fmla="*/ 3288323 w 5838092"/>
              <a:gd name="connsiteY17" fmla="*/ 4466492 h 5660402"/>
              <a:gd name="connsiteX18" fmla="*/ 3674012 w 5838092"/>
              <a:gd name="connsiteY18" fmla="*/ 4070545 h 5660402"/>
              <a:gd name="connsiteX19" fmla="*/ 4167554 w 5838092"/>
              <a:gd name="connsiteY19" fmla="*/ 3675184 h 5660402"/>
              <a:gd name="connsiteX20" fmla="*/ 5199770 w 5838092"/>
              <a:gd name="connsiteY20" fmla="*/ 2777783 h 5660402"/>
              <a:gd name="connsiteX21" fmla="*/ 5732584 w 5838092"/>
              <a:gd name="connsiteY21" fmla="*/ 2004646 h 5660402"/>
              <a:gd name="connsiteX22" fmla="*/ 5838092 w 5838092"/>
              <a:gd name="connsiteY22" fmla="*/ 1248507 h 5660402"/>
              <a:gd name="connsiteX23" fmla="*/ 5398477 w 5838092"/>
              <a:gd name="connsiteY23" fmla="*/ 562707 h 5660402"/>
              <a:gd name="connsiteX24" fmla="*/ 4976446 w 5838092"/>
              <a:gd name="connsiteY24" fmla="*/ 140677 h 5660402"/>
              <a:gd name="connsiteX25" fmla="*/ 4484077 w 5838092"/>
              <a:gd name="connsiteY25" fmla="*/ 70338 h 5660402"/>
              <a:gd name="connsiteX26" fmla="*/ 3763107 w 5838092"/>
              <a:gd name="connsiteY26" fmla="*/ 140677 h 5660402"/>
              <a:gd name="connsiteX27" fmla="*/ 3341077 w 5838092"/>
              <a:gd name="connsiteY27" fmla="*/ 316523 h 5660402"/>
              <a:gd name="connsiteX28" fmla="*/ 3147646 w 5838092"/>
              <a:gd name="connsiteY28" fmla="*/ 334107 h 5660402"/>
              <a:gd name="connsiteX0" fmla="*/ 3147646 w 5840689"/>
              <a:gd name="connsiteY0" fmla="*/ 334107 h 5660402"/>
              <a:gd name="connsiteX1" fmla="*/ 2532184 w 5840689"/>
              <a:gd name="connsiteY1" fmla="*/ 123092 h 5660402"/>
              <a:gd name="connsiteX2" fmla="*/ 1582615 w 5840689"/>
              <a:gd name="connsiteY2" fmla="*/ 0 h 5660402"/>
              <a:gd name="connsiteX3" fmla="*/ 914400 w 5840689"/>
              <a:gd name="connsiteY3" fmla="*/ 211015 h 5660402"/>
              <a:gd name="connsiteX4" fmla="*/ 334107 w 5840689"/>
              <a:gd name="connsiteY4" fmla="*/ 791307 h 5660402"/>
              <a:gd name="connsiteX5" fmla="*/ 52754 w 5840689"/>
              <a:gd name="connsiteY5" fmla="*/ 1406769 h 5660402"/>
              <a:gd name="connsiteX6" fmla="*/ 0 w 5840689"/>
              <a:gd name="connsiteY6" fmla="*/ 2110153 h 5660402"/>
              <a:gd name="connsiteX7" fmla="*/ 211015 w 5840689"/>
              <a:gd name="connsiteY7" fmla="*/ 2760784 h 5660402"/>
              <a:gd name="connsiteX8" fmla="*/ 633046 w 5840689"/>
              <a:gd name="connsiteY8" fmla="*/ 3235569 h 5660402"/>
              <a:gd name="connsiteX9" fmla="*/ 1160584 w 5840689"/>
              <a:gd name="connsiteY9" fmla="*/ 3675184 h 5660402"/>
              <a:gd name="connsiteX10" fmla="*/ 1760806 w 5840689"/>
              <a:gd name="connsiteY10" fmla="*/ 4091060 h 5660402"/>
              <a:gd name="connsiteX11" fmla="*/ 2276914 w 5840689"/>
              <a:gd name="connsiteY11" fmla="*/ 4485542 h 5660402"/>
              <a:gd name="connsiteX12" fmla="*/ 2481482 w 5840689"/>
              <a:gd name="connsiteY12" fmla="*/ 4706815 h 5660402"/>
              <a:gd name="connsiteX13" fmla="*/ 2628607 w 5840689"/>
              <a:gd name="connsiteY13" fmla="*/ 5032130 h 5660402"/>
              <a:gd name="connsiteX14" fmla="*/ 2784524 w 5840689"/>
              <a:gd name="connsiteY14" fmla="*/ 5659608 h 5660402"/>
              <a:gd name="connsiteX15" fmla="*/ 2881532 w 5840689"/>
              <a:gd name="connsiteY15" fmla="*/ 5155223 h 5660402"/>
              <a:gd name="connsiteX16" fmla="*/ 3030122 w 5840689"/>
              <a:gd name="connsiteY16" fmla="*/ 4805875 h 5660402"/>
              <a:gd name="connsiteX17" fmla="*/ 3288323 w 5840689"/>
              <a:gd name="connsiteY17" fmla="*/ 4466492 h 5660402"/>
              <a:gd name="connsiteX18" fmla="*/ 3674012 w 5840689"/>
              <a:gd name="connsiteY18" fmla="*/ 4070545 h 5660402"/>
              <a:gd name="connsiteX19" fmla="*/ 4167554 w 5840689"/>
              <a:gd name="connsiteY19" fmla="*/ 3675184 h 5660402"/>
              <a:gd name="connsiteX20" fmla="*/ 5199770 w 5840689"/>
              <a:gd name="connsiteY20" fmla="*/ 2777783 h 5660402"/>
              <a:gd name="connsiteX21" fmla="*/ 5732584 w 5840689"/>
              <a:gd name="connsiteY21" fmla="*/ 2004646 h 5660402"/>
              <a:gd name="connsiteX22" fmla="*/ 5838092 w 5840689"/>
              <a:gd name="connsiteY22" fmla="*/ 1248507 h 5660402"/>
              <a:gd name="connsiteX23" fmla="*/ 5398477 w 5840689"/>
              <a:gd name="connsiteY23" fmla="*/ 562707 h 5660402"/>
              <a:gd name="connsiteX24" fmla="*/ 4976446 w 5840689"/>
              <a:gd name="connsiteY24" fmla="*/ 140677 h 5660402"/>
              <a:gd name="connsiteX25" fmla="*/ 4484077 w 5840689"/>
              <a:gd name="connsiteY25" fmla="*/ 70338 h 5660402"/>
              <a:gd name="connsiteX26" fmla="*/ 3763107 w 5840689"/>
              <a:gd name="connsiteY26" fmla="*/ 140677 h 5660402"/>
              <a:gd name="connsiteX27" fmla="*/ 3341077 w 5840689"/>
              <a:gd name="connsiteY27" fmla="*/ 316523 h 5660402"/>
              <a:gd name="connsiteX28" fmla="*/ 3147646 w 5840689"/>
              <a:gd name="connsiteY28" fmla="*/ 334107 h 5660402"/>
              <a:gd name="connsiteX0" fmla="*/ 3147646 w 5855823"/>
              <a:gd name="connsiteY0" fmla="*/ 334107 h 5660402"/>
              <a:gd name="connsiteX1" fmla="*/ 2532184 w 5855823"/>
              <a:gd name="connsiteY1" fmla="*/ 123092 h 5660402"/>
              <a:gd name="connsiteX2" fmla="*/ 1582615 w 5855823"/>
              <a:gd name="connsiteY2" fmla="*/ 0 h 5660402"/>
              <a:gd name="connsiteX3" fmla="*/ 914400 w 5855823"/>
              <a:gd name="connsiteY3" fmla="*/ 211015 h 5660402"/>
              <a:gd name="connsiteX4" fmla="*/ 334107 w 5855823"/>
              <a:gd name="connsiteY4" fmla="*/ 791307 h 5660402"/>
              <a:gd name="connsiteX5" fmla="*/ 52754 w 5855823"/>
              <a:gd name="connsiteY5" fmla="*/ 1406769 h 5660402"/>
              <a:gd name="connsiteX6" fmla="*/ 0 w 5855823"/>
              <a:gd name="connsiteY6" fmla="*/ 2110153 h 5660402"/>
              <a:gd name="connsiteX7" fmla="*/ 211015 w 5855823"/>
              <a:gd name="connsiteY7" fmla="*/ 2760784 h 5660402"/>
              <a:gd name="connsiteX8" fmla="*/ 633046 w 5855823"/>
              <a:gd name="connsiteY8" fmla="*/ 3235569 h 5660402"/>
              <a:gd name="connsiteX9" fmla="*/ 1160584 w 5855823"/>
              <a:gd name="connsiteY9" fmla="*/ 3675184 h 5660402"/>
              <a:gd name="connsiteX10" fmla="*/ 1760806 w 5855823"/>
              <a:gd name="connsiteY10" fmla="*/ 4091060 h 5660402"/>
              <a:gd name="connsiteX11" fmla="*/ 2276914 w 5855823"/>
              <a:gd name="connsiteY11" fmla="*/ 4485542 h 5660402"/>
              <a:gd name="connsiteX12" fmla="*/ 2481482 w 5855823"/>
              <a:gd name="connsiteY12" fmla="*/ 4706815 h 5660402"/>
              <a:gd name="connsiteX13" fmla="*/ 2628607 w 5855823"/>
              <a:gd name="connsiteY13" fmla="*/ 5032130 h 5660402"/>
              <a:gd name="connsiteX14" fmla="*/ 2784524 w 5855823"/>
              <a:gd name="connsiteY14" fmla="*/ 5659608 h 5660402"/>
              <a:gd name="connsiteX15" fmla="*/ 2881532 w 5855823"/>
              <a:gd name="connsiteY15" fmla="*/ 5155223 h 5660402"/>
              <a:gd name="connsiteX16" fmla="*/ 3030122 w 5855823"/>
              <a:gd name="connsiteY16" fmla="*/ 4805875 h 5660402"/>
              <a:gd name="connsiteX17" fmla="*/ 3288323 w 5855823"/>
              <a:gd name="connsiteY17" fmla="*/ 4466492 h 5660402"/>
              <a:gd name="connsiteX18" fmla="*/ 3674012 w 5855823"/>
              <a:gd name="connsiteY18" fmla="*/ 4070545 h 5660402"/>
              <a:gd name="connsiteX19" fmla="*/ 4167554 w 5855823"/>
              <a:gd name="connsiteY19" fmla="*/ 3675184 h 5660402"/>
              <a:gd name="connsiteX20" fmla="*/ 5199770 w 5855823"/>
              <a:gd name="connsiteY20" fmla="*/ 2777783 h 5660402"/>
              <a:gd name="connsiteX21" fmla="*/ 5732584 w 5855823"/>
              <a:gd name="connsiteY21" fmla="*/ 2004646 h 5660402"/>
              <a:gd name="connsiteX22" fmla="*/ 5853332 w 5855823"/>
              <a:gd name="connsiteY22" fmla="*/ 1519017 h 5660402"/>
              <a:gd name="connsiteX23" fmla="*/ 5398477 w 5855823"/>
              <a:gd name="connsiteY23" fmla="*/ 562707 h 5660402"/>
              <a:gd name="connsiteX24" fmla="*/ 4976446 w 5855823"/>
              <a:gd name="connsiteY24" fmla="*/ 140677 h 5660402"/>
              <a:gd name="connsiteX25" fmla="*/ 4484077 w 5855823"/>
              <a:gd name="connsiteY25" fmla="*/ 70338 h 5660402"/>
              <a:gd name="connsiteX26" fmla="*/ 3763107 w 5855823"/>
              <a:gd name="connsiteY26" fmla="*/ 140677 h 5660402"/>
              <a:gd name="connsiteX27" fmla="*/ 3341077 w 5855823"/>
              <a:gd name="connsiteY27" fmla="*/ 316523 h 5660402"/>
              <a:gd name="connsiteX28" fmla="*/ 3147646 w 5855823"/>
              <a:gd name="connsiteY28" fmla="*/ 334107 h 5660402"/>
              <a:gd name="connsiteX0" fmla="*/ 3147646 w 5844471"/>
              <a:gd name="connsiteY0" fmla="*/ 334107 h 5660402"/>
              <a:gd name="connsiteX1" fmla="*/ 2532184 w 5844471"/>
              <a:gd name="connsiteY1" fmla="*/ 123092 h 5660402"/>
              <a:gd name="connsiteX2" fmla="*/ 1582615 w 5844471"/>
              <a:gd name="connsiteY2" fmla="*/ 0 h 5660402"/>
              <a:gd name="connsiteX3" fmla="*/ 914400 w 5844471"/>
              <a:gd name="connsiteY3" fmla="*/ 211015 h 5660402"/>
              <a:gd name="connsiteX4" fmla="*/ 334107 w 5844471"/>
              <a:gd name="connsiteY4" fmla="*/ 791307 h 5660402"/>
              <a:gd name="connsiteX5" fmla="*/ 52754 w 5844471"/>
              <a:gd name="connsiteY5" fmla="*/ 1406769 h 5660402"/>
              <a:gd name="connsiteX6" fmla="*/ 0 w 5844471"/>
              <a:gd name="connsiteY6" fmla="*/ 2110153 h 5660402"/>
              <a:gd name="connsiteX7" fmla="*/ 211015 w 5844471"/>
              <a:gd name="connsiteY7" fmla="*/ 2760784 h 5660402"/>
              <a:gd name="connsiteX8" fmla="*/ 633046 w 5844471"/>
              <a:gd name="connsiteY8" fmla="*/ 3235569 h 5660402"/>
              <a:gd name="connsiteX9" fmla="*/ 1160584 w 5844471"/>
              <a:gd name="connsiteY9" fmla="*/ 3675184 h 5660402"/>
              <a:gd name="connsiteX10" fmla="*/ 1760806 w 5844471"/>
              <a:gd name="connsiteY10" fmla="*/ 4091060 h 5660402"/>
              <a:gd name="connsiteX11" fmla="*/ 2276914 w 5844471"/>
              <a:gd name="connsiteY11" fmla="*/ 4485542 h 5660402"/>
              <a:gd name="connsiteX12" fmla="*/ 2481482 w 5844471"/>
              <a:gd name="connsiteY12" fmla="*/ 4706815 h 5660402"/>
              <a:gd name="connsiteX13" fmla="*/ 2628607 w 5844471"/>
              <a:gd name="connsiteY13" fmla="*/ 5032130 h 5660402"/>
              <a:gd name="connsiteX14" fmla="*/ 2784524 w 5844471"/>
              <a:gd name="connsiteY14" fmla="*/ 5659608 h 5660402"/>
              <a:gd name="connsiteX15" fmla="*/ 2881532 w 5844471"/>
              <a:gd name="connsiteY15" fmla="*/ 5155223 h 5660402"/>
              <a:gd name="connsiteX16" fmla="*/ 3030122 w 5844471"/>
              <a:gd name="connsiteY16" fmla="*/ 4805875 h 5660402"/>
              <a:gd name="connsiteX17" fmla="*/ 3288323 w 5844471"/>
              <a:gd name="connsiteY17" fmla="*/ 4466492 h 5660402"/>
              <a:gd name="connsiteX18" fmla="*/ 3674012 w 5844471"/>
              <a:gd name="connsiteY18" fmla="*/ 4070545 h 5660402"/>
              <a:gd name="connsiteX19" fmla="*/ 4167554 w 5844471"/>
              <a:gd name="connsiteY19" fmla="*/ 3675184 h 5660402"/>
              <a:gd name="connsiteX20" fmla="*/ 5199770 w 5844471"/>
              <a:gd name="connsiteY20" fmla="*/ 2777783 h 5660402"/>
              <a:gd name="connsiteX21" fmla="*/ 5732584 w 5844471"/>
              <a:gd name="connsiteY21" fmla="*/ 2004646 h 5660402"/>
              <a:gd name="connsiteX22" fmla="*/ 5841902 w 5844471"/>
              <a:gd name="connsiteY22" fmla="*/ 1515207 h 5660402"/>
              <a:gd name="connsiteX23" fmla="*/ 5398477 w 5844471"/>
              <a:gd name="connsiteY23" fmla="*/ 562707 h 5660402"/>
              <a:gd name="connsiteX24" fmla="*/ 4976446 w 5844471"/>
              <a:gd name="connsiteY24" fmla="*/ 140677 h 5660402"/>
              <a:gd name="connsiteX25" fmla="*/ 4484077 w 5844471"/>
              <a:gd name="connsiteY25" fmla="*/ 70338 h 5660402"/>
              <a:gd name="connsiteX26" fmla="*/ 3763107 w 5844471"/>
              <a:gd name="connsiteY26" fmla="*/ 140677 h 5660402"/>
              <a:gd name="connsiteX27" fmla="*/ 3341077 w 5844471"/>
              <a:gd name="connsiteY27" fmla="*/ 316523 h 5660402"/>
              <a:gd name="connsiteX28" fmla="*/ 3147646 w 5844471"/>
              <a:gd name="connsiteY28" fmla="*/ 334107 h 5660402"/>
              <a:gd name="connsiteX0" fmla="*/ 3147646 w 5844471"/>
              <a:gd name="connsiteY0" fmla="*/ 334107 h 5660402"/>
              <a:gd name="connsiteX1" fmla="*/ 2532184 w 5844471"/>
              <a:gd name="connsiteY1" fmla="*/ 123092 h 5660402"/>
              <a:gd name="connsiteX2" fmla="*/ 1582615 w 5844471"/>
              <a:gd name="connsiteY2" fmla="*/ 0 h 5660402"/>
              <a:gd name="connsiteX3" fmla="*/ 914400 w 5844471"/>
              <a:gd name="connsiteY3" fmla="*/ 211015 h 5660402"/>
              <a:gd name="connsiteX4" fmla="*/ 334107 w 5844471"/>
              <a:gd name="connsiteY4" fmla="*/ 791307 h 5660402"/>
              <a:gd name="connsiteX5" fmla="*/ 52754 w 5844471"/>
              <a:gd name="connsiteY5" fmla="*/ 1406769 h 5660402"/>
              <a:gd name="connsiteX6" fmla="*/ 0 w 5844471"/>
              <a:gd name="connsiteY6" fmla="*/ 2110153 h 5660402"/>
              <a:gd name="connsiteX7" fmla="*/ 211015 w 5844471"/>
              <a:gd name="connsiteY7" fmla="*/ 2760784 h 5660402"/>
              <a:gd name="connsiteX8" fmla="*/ 633046 w 5844471"/>
              <a:gd name="connsiteY8" fmla="*/ 3235569 h 5660402"/>
              <a:gd name="connsiteX9" fmla="*/ 1160584 w 5844471"/>
              <a:gd name="connsiteY9" fmla="*/ 3675184 h 5660402"/>
              <a:gd name="connsiteX10" fmla="*/ 1760806 w 5844471"/>
              <a:gd name="connsiteY10" fmla="*/ 4091060 h 5660402"/>
              <a:gd name="connsiteX11" fmla="*/ 2276914 w 5844471"/>
              <a:gd name="connsiteY11" fmla="*/ 4485542 h 5660402"/>
              <a:gd name="connsiteX12" fmla="*/ 2481482 w 5844471"/>
              <a:gd name="connsiteY12" fmla="*/ 4706815 h 5660402"/>
              <a:gd name="connsiteX13" fmla="*/ 2628607 w 5844471"/>
              <a:gd name="connsiteY13" fmla="*/ 5032130 h 5660402"/>
              <a:gd name="connsiteX14" fmla="*/ 2784524 w 5844471"/>
              <a:gd name="connsiteY14" fmla="*/ 5659608 h 5660402"/>
              <a:gd name="connsiteX15" fmla="*/ 2881532 w 5844471"/>
              <a:gd name="connsiteY15" fmla="*/ 5155223 h 5660402"/>
              <a:gd name="connsiteX16" fmla="*/ 3030122 w 5844471"/>
              <a:gd name="connsiteY16" fmla="*/ 4805875 h 5660402"/>
              <a:gd name="connsiteX17" fmla="*/ 3288323 w 5844471"/>
              <a:gd name="connsiteY17" fmla="*/ 4466492 h 5660402"/>
              <a:gd name="connsiteX18" fmla="*/ 3674012 w 5844471"/>
              <a:gd name="connsiteY18" fmla="*/ 4070545 h 5660402"/>
              <a:gd name="connsiteX19" fmla="*/ 4167554 w 5844471"/>
              <a:gd name="connsiteY19" fmla="*/ 3675184 h 5660402"/>
              <a:gd name="connsiteX20" fmla="*/ 5199770 w 5844471"/>
              <a:gd name="connsiteY20" fmla="*/ 2777783 h 5660402"/>
              <a:gd name="connsiteX21" fmla="*/ 5732584 w 5844471"/>
              <a:gd name="connsiteY21" fmla="*/ 2004646 h 5660402"/>
              <a:gd name="connsiteX22" fmla="*/ 5841902 w 5844471"/>
              <a:gd name="connsiteY22" fmla="*/ 1515207 h 5660402"/>
              <a:gd name="connsiteX23" fmla="*/ 5398477 w 5844471"/>
              <a:gd name="connsiteY23" fmla="*/ 562707 h 5660402"/>
              <a:gd name="connsiteX24" fmla="*/ 4976446 w 5844471"/>
              <a:gd name="connsiteY24" fmla="*/ 140677 h 5660402"/>
              <a:gd name="connsiteX25" fmla="*/ 4484077 w 5844471"/>
              <a:gd name="connsiteY25" fmla="*/ 70338 h 5660402"/>
              <a:gd name="connsiteX26" fmla="*/ 3763107 w 5844471"/>
              <a:gd name="connsiteY26" fmla="*/ 140677 h 5660402"/>
              <a:gd name="connsiteX27" fmla="*/ 3341077 w 5844471"/>
              <a:gd name="connsiteY27" fmla="*/ 316523 h 5660402"/>
              <a:gd name="connsiteX28" fmla="*/ 3147646 w 5844471"/>
              <a:gd name="connsiteY28" fmla="*/ 334107 h 5660402"/>
              <a:gd name="connsiteX0" fmla="*/ 3147646 w 5859608"/>
              <a:gd name="connsiteY0" fmla="*/ 334107 h 5660402"/>
              <a:gd name="connsiteX1" fmla="*/ 2532184 w 5859608"/>
              <a:gd name="connsiteY1" fmla="*/ 123092 h 5660402"/>
              <a:gd name="connsiteX2" fmla="*/ 1582615 w 5859608"/>
              <a:gd name="connsiteY2" fmla="*/ 0 h 5660402"/>
              <a:gd name="connsiteX3" fmla="*/ 914400 w 5859608"/>
              <a:gd name="connsiteY3" fmla="*/ 211015 h 5660402"/>
              <a:gd name="connsiteX4" fmla="*/ 334107 w 5859608"/>
              <a:gd name="connsiteY4" fmla="*/ 791307 h 5660402"/>
              <a:gd name="connsiteX5" fmla="*/ 52754 w 5859608"/>
              <a:gd name="connsiteY5" fmla="*/ 1406769 h 5660402"/>
              <a:gd name="connsiteX6" fmla="*/ 0 w 5859608"/>
              <a:gd name="connsiteY6" fmla="*/ 2110153 h 5660402"/>
              <a:gd name="connsiteX7" fmla="*/ 211015 w 5859608"/>
              <a:gd name="connsiteY7" fmla="*/ 2760784 h 5660402"/>
              <a:gd name="connsiteX8" fmla="*/ 633046 w 5859608"/>
              <a:gd name="connsiteY8" fmla="*/ 3235569 h 5660402"/>
              <a:gd name="connsiteX9" fmla="*/ 1160584 w 5859608"/>
              <a:gd name="connsiteY9" fmla="*/ 3675184 h 5660402"/>
              <a:gd name="connsiteX10" fmla="*/ 1760806 w 5859608"/>
              <a:gd name="connsiteY10" fmla="*/ 4091060 h 5660402"/>
              <a:gd name="connsiteX11" fmla="*/ 2276914 w 5859608"/>
              <a:gd name="connsiteY11" fmla="*/ 4485542 h 5660402"/>
              <a:gd name="connsiteX12" fmla="*/ 2481482 w 5859608"/>
              <a:gd name="connsiteY12" fmla="*/ 4706815 h 5660402"/>
              <a:gd name="connsiteX13" fmla="*/ 2628607 w 5859608"/>
              <a:gd name="connsiteY13" fmla="*/ 5032130 h 5660402"/>
              <a:gd name="connsiteX14" fmla="*/ 2784524 w 5859608"/>
              <a:gd name="connsiteY14" fmla="*/ 5659608 h 5660402"/>
              <a:gd name="connsiteX15" fmla="*/ 2881532 w 5859608"/>
              <a:gd name="connsiteY15" fmla="*/ 5155223 h 5660402"/>
              <a:gd name="connsiteX16" fmla="*/ 3030122 w 5859608"/>
              <a:gd name="connsiteY16" fmla="*/ 4805875 h 5660402"/>
              <a:gd name="connsiteX17" fmla="*/ 3288323 w 5859608"/>
              <a:gd name="connsiteY17" fmla="*/ 4466492 h 5660402"/>
              <a:gd name="connsiteX18" fmla="*/ 3674012 w 5859608"/>
              <a:gd name="connsiteY18" fmla="*/ 4070545 h 5660402"/>
              <a:gd name="connsiteX19" fmla="*/ 4167554 w 5859608"/>
              <a:gd name="connsiteY19" fmla="*/ 3675184 h 5660402"/>
              <a:gd name="connsiteX20" fmla="*/ 5199770 w 5859608"/>
              <a:gd name="connsiteY20" fmla="*/ 2777783 h 5660402"/>
              <a:gd name="connsiteX21" fmla="*/ 5732584 w 5859608"/>
              <a:gd name="connsiteY21" fmla="*/ 2004646 h 5660402"/>
              <a:gd name="connsiteX22" fmla="*/ 5857142 w 5859608"/>
              <a:gd name="connsiteY22" fmla="*/ 1442817 h 5660402"/>
              <a:gd name="connsiteX23" fmla="*/ 5398477 w 5859608"/>
              <a:gd name="connsiteY23" fmla="*/ 562707 h 5660402"/>
              <a:gd name="connsiteX24" fmla="*/ 4976446 w 5859608"/>
              <a:gd name="connsiteY24" fmla="*/ 140677 h 5660402"/>
              <a:gd name="connsiteX25" fmla="*/ 4484077 w 5859608"/>
              <a:gd name="connsiteY25" fmla="*/ 70338 h 5660402"/>
              <a:gd name="connsiteX26" fmla="*/ 3763107 w 5859608"/>
              <a:gd name="connsiteY26" fmla="*/ 140677 h 5660402"/>
              <a:gd name="connsiteX27" fmla="*/ 3341077 w 5859608"/>
              <a:gd name="connsiteY27" fmla="*/ 316523 h 5660402"/>
              <a:gd name="connsiteX28" fmla="*/ 3147646 w 5859608"/>
              <a:gd name="connsiteY28" fmla="*/ 334107 h 5660402"/>
              <a:gd name="connsiteX0" fmla="*/ 3147646 w 5858255"/>
              <a:gd name="connsiteY0" fmla="*/ 334107 h 5660402"/>
              <a:gd name="connsiteX1" fmla="*/ 2532184 w 5858255"/>
              <a:gd name="connsiteY1" fmla="*/ 123092 h 5660402"/>
              <a:gd name="connsiteX2" fmla="*/ 1582615 w 5858255"/>
              <a:gd name="connsiteY2" fmla="*/ 0 h 5660402"/>
              <a:gd name="connsiteX3" fmla="*/ 914400 w 5858255"/>
              <a:gd name="connsiteY3" fmla="*/ 211015 h 5660402"/>
              <a:gd name="connsiteX4" fmla="*/ 334107 w 5858255"/>
              <a:gd name="connsiteY4" fmla="*/ 791307 h 5660402"/>
              <a:gd name="connsiteX5" fmla="*/ 52754 w 5858255"/>
              <a:gd name="connsiteY5" fmla="*/ 1406769 h 5660402"/>
              <a:gd name="connsiteX6" fmla="*/ 0 w 5858255"/>
              <a:gd name="connsiteY6" fmla="*/ 2110153 h 5660402"/>
              <a:gd name="connsiteX7" fmla="*/ 211015 w 5858255"/>
              <a:gd name="connsiteY7" fmla="*/ 2760784 h 5660402"/>
              <a:gd name="connsiteX8" fmla="*/ 633046 w 5858255"/>
              <a:gd name="connsiteY8" fmla="*/ 3235569 h 5660402"/>
              <a:gd name="connsiteX9" fmla="*/ 1160584 w 5858255"/>
              <a:gd name="connsiteY9" fmla="*/ 3675184 h 5660402"/>
              <a:gd name="connsiteX10" fmla="*/ 1760806 w 5858255"/>
              <a:gd name="connsiteY10" fmla="*/ 4091060 h 5660402"/>
              <a:gd name="connsiteX11" fmla="*/ 2276914 w 5858255"/>
              <a:gd name="connsiteY11" fmla="*/ 4485542 h 5660402"/>
              <a:gd name="connsiteX12" fmla="*/ 2481482 w 5858255"/>
              <a:gd name="connsiteY12" fmla="*/ 4706815 h 5660402"/>
              <a:gd name="connsiteX13" fmla="*/ 2628607 w 5858255"/>
              <a:gd name="connsiteY13" fmla="*/ 5032130 h 5660402"/>
              <a:gd name="connsiteX14" fmla="*/ 2784524 w 5858255"/>
              <a:gd name="connsiteY14" fmla="*/ 5659608 h 5660402"/>
              <a:gd name="connsiteX15" fmla="*/ 2881532 w 5858255"/>
              <a:gd name="connsiteY15" fmla="*/ 5155223 h 5660402"/>
              <a:gd name="connsiteX16" fmla="*/ 3030122 w 5858255"/>
              <a:gd name="connsiteY16" fmla="*/ 4805875 h 5660402"/>
              <a:gd name="connsiteX17" fmla="*/ 3288323 w 5858255"/>
              <a:gd name="connsiteY17" fmla="*/ 4466492 h 5660402"/>
              <a:gd name="connsiteX18" fmla="*/ 3674012 w 5858255"/>
              <a:gd name="connsiteY18" fmla="*/ 4070545 h 5660402"/>
              <a:gd name="connsiteX19" fmla="*/ 4167554 w 5858255"/>
              <a:gd name="connsiteY19" fmla="*/ 3675184 h 5660402"/>
              <a:gd name="connsiteX20" fmla="*/ 5199770 w 5858255"/>
              <a:gd name="connsiteY20" fmla="*/ 2777783 h 5660402"/>
              <a:gd name="connsiteX21" fmla="*/ 5732584 w 5858255"/>
              <a:gd name="connsiteY21" fmla="*/ 2004646 h 5660402"/>
              <a:gd name="connsiteX22" fmla="*/ 5857142 w 5858255"/>
              <a:gd name="connsiteY22" fmla="*/ 1442817 h 5660402"/>
              <a:gd name="connsiteX23" fmla="*/ 5398477 w 5858255"/>
              <a:gd name="connsiteY23" fmla="*/ 562707 h 5660402"/>
              <a:gd name="connsiteX24" fmla="*/ 4976446 w 5858255"/>
              <a:gd name="connsiteY24" fmla="*/ 140677 h 5660402"/>
              <a:gd name="connsiteX25" fmla="*/ 4484077 w 5858255"/>
              <a:gd name="connsiteY25" fmla="*/ 70338 h 5660402"/>
              <a:gd name="connsiteX26" fmla="*/ 3763107 w 5858255"/>
              <a:gd name="connsiteY26" fmla="*/ 140677 h 5660402"/>
              <a:gd name="connsiteX27" fmla="*/ 3341077 w 5858255"/>
              <a:gd name="connsiteY27" fmla="*/ 316523 h 5660402"/>
              <a:gd name="connsiteX28" fmla="*/ 3147646 w 5858255"/>
              <a:gd name="connsiteY28" fmla="*/ 334107 h 5660402"/>
              <a:gd name="connsiteX0" fmla="*/ 3147646 w 5857479"/>
              <a:gd name="connsiteY0" fmla="*/ 334107 h 5660402"/>
              <a:gd name="connsiteX1" fmla="*/ 2532184 w 5857479"/>
              <a:gd name="connsiteY1" fmla="*/ 123092 h 5660402"/>
              <a:gd name="connsiteX2" fmla="*/ 1582615 w 5857479"/>
              <a:gd name="connsiteY2" fmla="*/ 0 h 5660402"/>
              <a:gd name="connsiteX3" fmla="*/ 914400 w 5857479"/>
              <a:gd name="connsiteY3" fmla="*/ 211015 h 5660402"/>
              <a:gd name="connsiteX4" fmla="*/ 334107 w 5857479"/>
              <a:gd name="connsiteY4" fmla="*/ 791307 h 5660402"/>
              <a:gd name="connsiteX5" fmla="*/ 52754 w 5857479"/>
              <a:gd name="connsiteY5" fmla="*/ 1406769 h 5660402"/>
              <a:gd name="connsiteX6" fmla="*/ 0 w 5857479"/>
              <a:gd name="connsiteY6" fmla="*/ 2110153 h 5660402"/>
              <a:gd name="connsiteX7" fmla="*/ 211015 w 5857479"/>
              <a:gd name="connsiteY7" fmla="*/ 2760784 h 5660402"/>
              <a:gd name="connsiteX8" fmla="*/ 633046 w 5857479"/>
              <a:gd name="connsiteY8" fmla="*/ 3235569 h 5660402"/>
              <a:gd name="connsiteX9" fmla="*/ 1160584 w 5857479"/>
              <a:gd name="connsiteY9" fmla="*/ 3675184 h 5660402"/>
              <a:gd name="connsiteX10" fmla="*/ 1760806 w 5857479"/>
              <a:gd name="connsiteY10" fmla="*/ 4091060 h 5660402"/>
              <a:gd name="connsiteX11" fmla="*/ 2276914 w 5857479"/>
              <a:gd name="connsiteY11" fmla="*/ 4485542 h 5660402"/>
              <a:gd name="connsiteX12" fmla="*/ 2481482 w 5857479"/>
              <a:gd name="connsiteY12" fmla="*/ 4706815 h 5660402"/>
              <a:gd name="connsiteX13" fmla="*/ 2628607 w 5857479"/>
              <a:gd name="connsiteY13" fmla="*/ 5032130 h 5660402"/>
              <a:gd name="connsiteX14" fmla="*/ 2784524 w 5857479"/>
              <a:gd name="connsiteY14" fmla="*/ 5659608 h 5660402"/>
              <a:gd name="connsiteX15" fmla="*/ 2881532 w 5857479"/>
              <a:gd name="connsiteY15" fmla="*/ 5155223 h 5660402"/>
              <a:gd name="connsiteX16" fmla="*/ 3030122 w 5857479"/>
              <a:gd name="connsiteY16" fmla="*/ 4805875 h 5660402"/>
              <a:gd name="connsiteX17" fmla="*/ 3288323 w 5857479"/>
              <a:gd name="connsiteY17" fmla="*/ 4466492 h 5660402"/>
              <a:gd name="connsiteX18" fmla="*/ 3674012 w 5857479"/>
              <a:gd name="connsiteY18" fmla="*/ 4070545 h 5660402"/>
              <a:gd name="connsiteX19" fmla="*/ 4167554 w 5857479"/>
              <a:gd name="connsiteY19" fmla="*/ 3675184 h 5660402"/>
              <a:gd name="connsiteX20" fmla="*/ 5199770 w 5857479"/>
              <a:gd name="connsiteY20" fmla="*/ 2777783 h 5660402"/>
              <a:gd name="connsiteX21" fmla="*/ 5732584 w 5857479"/>
              <a:gd name="connsiteY21" fmla="*/ 2004646 h 5660402"/>
              <a:gd name="connsiteX22" fmla="*/ 5857142 w 5857479"/>
              <a:gd name="connsiteY22" fmla="*/ 1442817 h 5660402"/>
              <a:gd name="connsiteX23" fmla="*/ 5398477 w 5857479"/>
              <a:gd name="connsiteY23" fmla="*/ 562707 h 5660402"/>
              <a:gd name="connsiteX24" fmla="*/ 4976446 w 5857479"/>
              <a:gd name="connsiteY24" fmla="*/ 140677 h 5660402"/>
              <a:gd name="connsiteX25" fmla="*/ 4484077 w 5857479"/>
              <a:gd name="connsiteY25" fmla="*/ 70338 h 5660402"/>
              <a:gd name="connsiteX26" fmla="*/ 3763107 w 5857479"/>
              <a:gd name="connsiteY26" fmla="*/ 140677 h 5660402"/>
              <a:gd name="connsiteX27" fmla="*/ 3341077 w 5857479"/>
              <a:gd name="connsiteY27" fmla="*/ 316523 h 5660402"/>
              <a:gd name="connsiteX28" fmla="*/ 3147646 w 5857479"/>
              <a:gd name="connsiteY28" fmla="*/ 334107 h 5660402"/>
              <a:gd name="connsiteX0" fmla="*/ 3147646 w 5858255"/>
              <a:gd name="connsiteY0" fmla="*/ 334107 h 5660402"/>
              <a:gd name="connsiteX1" fmla="*/ 2532184 w 5858255"/>
              <a:gd name="connsiteY1" fmla="*/ 123092 h 5660402"/>
              <a:gd name="connsiteX2" fmla="*/ 1582615 w 5858255"/>
              <a:gd name="connsiteY2" fmla="*/ 0 h 5660402"/>
              <a:gd name="connsiteX3" fmla="*/ 914400 w 5858255"/>
              <a:gd name="connsiteY3" fmla="*/ 211015 h 5660402"/>
              <a:gd name="connsiteX4" fmla="*/ 334107 w 5858255"/>
              <a:gd name="connsiteY4" fmla="*/ 791307 h 5660402"/>
              <a:gd name="connsiteX5" fmla="*/ 52754 w 5858255"/>
              <a:gd name="connsiteY5" fmla="*/ 1406769 h 5660402"/>
              <a:gd name="connsiteX6" fmla="*/ 0 w 5858255"/>
              <a:gd name="connsiteY6" fmla="*/ 2110153 h 5660402"/>
              <a:gd name="connsiteX7" fmla="*/ 211015 w 5858255"/>
              <a:gd name="connsiteY7" fmla="*/ 2760784 h 5660402"/>
              <a:gd name="connsiteX8" fmla="*/ 633046 w 5858255"/>
              <a:gd name="connsiteY8" fmla="*/ 3235569 h 5660402"/>
              <a:gd name="connsiteX9" fmla="*/ 1160584 w 5858255"/>
              <a:gd name="connsiteY9" fmla="*/ 3675184 h 5660402"/>
              <a:gd name="connsiteX10" fmla="*/ 1760806 w 5858255"/>
              <a:gd name="connsiteY10" fmla="*/ 4091060 h 5660402"/>
              <a:gd name="connsiteX11" fmla="*/ 2276914 w 5858255"/>
              <a:gd name="connsiteY11" fmla="*/ 4485542 h 5660402"/>
              <a:gd name="connsiteX12" fmla="*/ 2481482 w 5858255"/>
              <a:gd name="connsiteY12" fmla="*/ 4706815 h 5660402"/>
              <a:gd name="connsiteX13" fmla="*/ 2628607 w 5858255"/>
              <a:gd name="connsiteY13" fmla="*/ 5032130 h 5660402"/>
              <a:gd name="connsiteX14" fmla="*/ 2784524 w 5858255"/>
              <a:gd name="connsiteY14" fmla="*/ 5659608 h 5660402"/>
              <a:gd name="connsiteX15" fmla="*/ 2881532 w 5858255"/>
              <a:gd name="connsiteY15" fmla="*/ 5155223 h 5660402"/>
              <a:gd name="connsiteX16" fmla="*/ 3030122 w 5858255"/>
              <a:gd name="connsiteY16" fmla="*/ 4805875 h 5660402"/>
              <a:gd name="connsiteX17" fmla="*/ 3288323 w 5858255"/>
              <a:gd name="connsiteY17" fmla="*/ 4466492 h 5660402"/>
              <a:gd name="connsiteX18" fmla="*/ 3674012 w 5858255"/>
              <a:gd name="connsiteY18" fmla="*/ 4070545 h 5660402"/>
              <a:gd name="connsiteX19" fmla="*/ 4167554 w 5858255"/>
              <a:gd name="connsiteY19" fmla="*/ 3675184 h 5660402"/>
              <a:gd name="connsiteX20" fmla="*/ 5199770 w 5858255"/>
              <a:gd name="connsiteY20" fmla="*/ 2777783 h 5660402"/>
              <a:gd name="connsiteX21" fmla="*/ 5732584 w 5858255"/>
              <a:gd name="connsiteY21" fmla="*/ 2004646 h 5660402"/>
              <a:gd name="connsiteX22" fmla="*/ 5857142 w 5858255"/>
              <a:gd name="connsiteY22" fmla="*/ 1442817 h 5660402"/>
              <a:gd name="connsiteX23" fmla="*/ 5398477 w 5858255"/>
              <a:gd name="connsiteY23" fmla="*/ 562707 h 5660402"/>
              <a:gd name="connsiteX24" fmla="*/ 4976446 w 5858255"/>
              <a:gd name="connsiteY24" fmla="*/ 140677 h 5660402"/>
              <a:gd name="connsiteX25" fmla="*/ 4484077 w 5858255"/>
              <a:gd name="connsiteY25" fmla="*/ 70338 h 5660402"/>
              <a:gd name="connsiteX26" fmla="*/ 3763107 w 5858255"/>
              <a:gd name="connsiteY26" fmla="*/ 140677 h 5660402"/>
              <a:gd name="connsiteX27" fmla="*/ 3341077 w 5858255"/>
              <a:gd name="connsiteY27" fmla="*/ 316523 h 5660402"/>
              <a:gd name="connsiteX28" fmla="*/ 3147646 w 5858255"/>
              <a:gd name="connsiteY28" fmla="*/ 334107 h 5660402"/>
              <a:gd name="connsiteX0" fmla="*/ 3147646 w 5858255"/>
              <a:gd name="connsiteY0" fmla="*/ 334107 h 5660402"/>
              <a:gd name="connsiteX1" fmla="*/ 2532184 w 5858255"/>
              <a:gd name="connsiteY1" fmla="*/ 123092 h 5660402"/>
              <a:gd name="connsiteX2" fmla="*/ 1582615 w 5858255"/>
              <a:gd name="connsiteY2" fmla="*/ 0 h 5660402"/>
              <a:gd name="connsiteX3" fmla="*/ 914400 w 5858255"/>
              <a:gd name="connsiteY3" fmla="*/ 211015 h 5660402"/>
              <a:gd name="connsiteX4" fmla="*/ 334107 w 5858255"/>
              <a:gd name="connsiteY4" fmla="*/ 791307 h 5660402"/>
              <a:gd name="connsiteX5" fmla="*/ 52754 w 5858255"/>
              <a:gd name="connsiteY5" fmla="*/ 1406769 h 5660402"/>
              <a:gd name="connsiteX6" fmla="*/ 0 w 5858255"/>
              <a:gd name="connsiteY6" fmla="*/ 2110153 h 5660402"/>
              <a:gd name="connsiteX7" fmla="*/ 211015 w 5858255"/>
              <a:gd name="connsiteY7" fmla="*/ 2760784 h 5660402"/>
              <a:gd name="connsiteX8" fmla="*/ 633046 w 5858255"/>
              <a:gd name="connsiteY8" fmla="*/ 3235569 h 5660402"/>
              <a:gd name="connsiteX9" fmla="*/ 1160584 w 5858255"/>
              <a:gd name="connsiteY9" fmla="*/ 3675184 h 5660402"/>
              <a:gd name="connsiteX10" fmla="*/ 1760806 w 5858255"/>
              <a:gd name="connsiteY10" fmla="*/ 4091060 h 5660402"/>
              <a:gd name="connsiteX11" fmla="*/ 2276914 w 5858255"/>
              <a:gd name="connsiteY11" fmla="*/ 4485542 h 5660402"/>
              <a:gd name="connsiteX12" fmla="*/ 2481482 w 5858255"/>
              <a:gd name="connsiteY12" fmla="*/ 4706815 h 5660402"/>
              <a:gd name="connsiteX13" fmla="*/ 2628607 w 5858255"/>
              <a:gd name="connsiteY13" fmla="*/ 5032130 h 5660402"/>
              <a:gd name="connsiteX14" fmla="*/ 2784524 w 5858255"/>
              <a:gd name="connsiteY14" fmla="*/ 5659608 h 5660402"/>
              <a:gd name="connsiteX15" fmla="*/ 2881532 w 5858255"/>
              <a:gd name="connsiteY15" fmla="*/ 5155223 h 5660402"/>
              <a:gd name="connsiteX16" fmla="*/ 3030122 w 5858255"/>
              <a:gd name="connsiteY16" fmla="*/ 4805875 h 5660402"/>
              <a:gd name="connsiteX17" fmla="*/ 3288323 w 5858255"/>
              <a:gd name="connsiteY17" fmla="*/ 4466492 h 5660402"/>
              <a:gd name="connsiteX18" fmla="*/ 3674012 w 5858255"/>
              <a:gd name="connsiteY18" fmla="*/ 4070545 h 5660402"/>
              <a:gd name="connsiteX19" fmla="*/ 4167554 w 5858255"/>
              <a:gd name="connsiteY19" fmla="*/ 3675184 h 5660402"/>
              <a:gd name="connsiteX20" fmla="*/ 5199770 w 5858255"/>
              <a:gd name="connsiteY20" fmla="*/ 2777783 h 5660402"/>
              <a:gd name="connsiteX21" fmla="*/ 5732584 w 5858255"/>
              <a:gd name="connsiteY21" fmla="*/ 2004646 h 5660402"/>
              <a:gd name="connsiteX22" fmla="*/ 5857142 w 5858255"/>
              <a:gd name="connsiteY22" fmla="*/ 1442817 h 5660402"/>
              <a:gd name="connsiteX23" fmla="*/ 5398477 w 5858255"/>
              <a:gd name="connsiteY23" fmla="*/ 562707 h 5660402"/>
              <a:gd name="connsiteX24" fmla="*/ 4976446 w 5858255"/>
              <a:gd name="connsiteY24" fmla="*/ 140677 h 5660402"/>
              <a:gd name="connsiteX25" fmla="*/ 4484077 w 5858255"/>
              <a:gd name="connsiteY25" fmla="*/ 70338 h 5660402"/>
              <a:gd name="connsiteX26" fmla="*/ 3763107 w 5858255"/>
              <a:gd name="connsiteY26" fmla="*/ 140677 h 5660402"/>
              <a:gd name="connsiteX27" fmla="*/ 3341077 w 5858255"/>
              <a:gd name="connsiteY27" fmla="*/ 316523 h 5660402"/>
              <a:gd name="connsiteX28" fmla="*/ 3147646 w 5858255"/>
              <a:gd name="connsiteY28" fmla="*/ 334107 h 5660402"/>
              <a:gd name="connsiteX0" fmla="*/ 3147646 w 5858255"/>
              <a:gd name="connsiteY0" fmla="*/ 334107 h 5660402"/>
              <a:gd name="connsiteX1" fmla="*/ 2532184 w 5858255"/>
              <a:gd name="connsiteY1" fmla="*/ 123092 h 5660402"/>
              <a:gd name="connsiteX2" fmla="*/ 1582615 w 5858255"/>
              <a:gd name="connsiteY2" fmla="*/ 0 h 5660402"/>
              <a:gd name="connsiteX3" fmla="*/ 914400 w 5858255"/>
              <a:gd name="connsiteY3" fmla="*/ 211015 h 5660402"/>
              <a:gd name="connsiteX4" fmla="*/ 334107 w 5858255"/>
              <a:gd name="connsiteY4" fmla="*/ 791307 h 5660402"/>
              <a:gd name="connsiteX5" fmla="*/ 52754 w 5858255"/>
              <a:gd name="connsiteY5" fmla="*/ 1406769 h 5660402"/>
              <a:gd name="connsiteX6" fmla="*/ 0 w 5858255"/>
              <a:gd name="connsiteY6" fmla="*/ 2110153 h 5660402"/>
              <a:gd name="connsiteX7" fmla="*/ 211015 w 5858255"/>
              <a:gd name="connsiteY7" fmla="*/ 2760784 h 5660402"/>
              <a:gd name="connsiteX8" fmla="*/ 633046 w 5858255"/>
              <a:gd name="connsiteY8" fmla="*/ 3235569 h 5660402"/>
              <a:gd name="connsiteX9" fmla="*/ 1160584 w 5858255"/>
              <a:gd name="connsiteY9" fmla="*/ 3675184 h 5660402"/>
              <a:gd name="connsiteX10" fmla="*/ 1760806 w 5858255"/>
              <a:gd name="connsiteY10" fmla="*/ 4091060 h 5660402"/>
              <a:gd name="connsiteX11" fmla="*/ 2276914 w 5858255"/>
              <a:gd name="connsiteY11" fmla="*/ 4485542 h 5660402"/>
              <a:gd name="connsiteX12" fmla="*/ 2481482 w 5858255"/>
              <a:gd name="connsiteY12" fmla="*/ 4706815 h 5660402"/>
              <a:gd name="connsiteX13" fmla="*/ 2628607 w 5858255"/>
              <a:gd name="connsiteY13" fmla="*/ 5032130 h 5660402"/>
              <a:gd name="connsiteX14" fmla="*/ 2784524 w 5858255"/>
              <a:gd name="connsiteY14" fmla="*/ 5659608 h 5660402"/>
              <a:gd name="connsiteX15" fmla="*/ 2881532 w 5858255"/>
              <a:gd name="connsiteY15" fmla="*/ 5155223 h 5660402"/>
              <a:gd name="connsiteX16" fmla="*/ 3030122 w 5858255"/>
              <a:gd name="connsiteY16" fmla="*/ 4805875 h 5660402"/>
              <a:gd name="connsiteX17" fmla="*/ 3288323 w 5858255"/>
              <a:gd name="connsiteY17" fmla="*/ 4466492 h 5660402"/>
              <a:gd name="connsiteX18" fmla="*/ 3674012 w 5858255"/>
              <a:gd name="connsiteY18" fmla="*/ 4070545 h 5660402"/>
              <a:gd name="connsiteX19" fmla="*/ 4167554 w 5858255"/>
              <a:gd name="connsiteY19" fmla="*/ 3675184 h 5660402"/>
              <a:gd name="connsiteX20" fmla="*/ 5199770 w 5858255"/>
              <a:gd name="connsiteY20" fmla="*/ 2777783 h 5660402"/>
              <a:gd name="connsiteX21" fmla="*/ 5732584 w 5858255"/>
              <a:gd name="connsiteY21" fmla="*/ 2004646 h 5660402"/>
              <a:gd name="connsiteX22" fmla="*/ 5857142 w 5858255"/>
              <a:gd name="connsiteY22" fmla="*/ 1442817 h 5660402"/>
              <a:gd name="connsiteX23" fmla="*/ 5398477 w 5858255"/>
              <a:gd name="connsiteY23" fmla="*/ 562707 h 5660402"/>
              <a:gd name="connsiteX24" fmla="*/ 4976446 w 5858255"/>
              <a:gd name="connsiteY24" fmla="*/ 140677 h 5660402"/>
              <a:gd name="connsiteX25" fmla="*/ 4484077 w 5858255"/>
              <a:gd name="connsiteY25" fmla="*/ 70338 h 5660402"/>
              <a:gd name="connsiteX26" fmla="*/ 3763107 w 5858255"/>
              <a:gd name="connsiteY26" fmla="*/ 140677 h 5660402"/>
              <a:gd name="connsiteX27" fmla="*/ 3341077 w 5858255"/>
              <a:gd name="connsiteY27" fmla="*/ 316523 h 5660402"/>
              <a:gd name="connsiteX28" fmla="*/ 3147646 w 5858255"/>
              <a:gd name="connsiteY28" fmla="*/ 334107 h 5660402"/>
              <a:gd name="connsiteX0" fmla="*/ 3147646 w 5857479"/>
              <a:gd name="connsiteY0" fmla="*/ 334107 h 5660402"/>
              <a:gd name="connsiteX1" fmla="*/ 2532184 w 5857479"/>
              <a:gd name="connsiteY1" fmla="*/ 123092 h 5660402"/>
              <a:gd name="connsiteX2" fmla="*/ 1582615 w 5857479"/>
              <a:gd name="connsiteY2" fmla="*/ 0 h 5660402"/>
              <a:gd name="connsiteX3" fmla="*/ 914400 w 5857479"/>
              <a:gd name="connsiteY3" fmla="*/ 211015 h 5660402"/>
              <a:gd name="connsiteX4" fmla="*/ 334107 w 5857479"/>
              <a:gd name="connsiteY4" fmla="*/ 791307 h 5660402"/>
              <a:gd name="connsiteX5" fmla="*/ 52754 w 5857479"/>
              <a:gd name="connsiteY5" fmla="*/ 1406769 h 5660402"/>
              <a:gd name="connsiteX6" fmla="*/ 0 w 5857479"/>
              <a:gd name="connsiteY6" fmla="*/ 2110153 h 5660402"/>
              <a:gd name="connsiteX7" fmla="*/ 211015 w 5857479"/>
              <a:gd name="connsiteY7" fmla="*/ 2760784 h 5660402"/>
              <a:gd name="connsiteX8" fmla="*/ 633046 w 5857479"/>
              <a:gd name="connsiteY8" fmla="*/ 3235569 h 5660402"/>
              <a:gd name="connsiteX9" fmla="*/ 1160584 w 5857479"/>
              <a:gd name="connsiteY9" fmla="*/ 3675184 h 5660402"/>
              <a:gd name="connsiteX10" fmla="*/ 1760806 w 5857479"/>
              <a:gd name="connsiteY10" fmla="*/ 4091060 h 5660402"/>
              <a:gd name="connsiteX11" fmla="*/ 2276914 w 5857479"/>
              <a:gd name="connsiteY11" fmla="*/ 4485542 h 5660402"/>
              <a:gd name="connsiteX12" fmla="*/ 2481482 w 5857479"/>
              <a:gd name="connsiteY12" fmla="*/ 4706815 h 5660402"/>
              <a:gd name="connsiteX13" fmla="*/ 2628607 w 5857479"/>
              <a:gd name="connsiteY13" fmla="*/ 5032130 h 5660402"/>
              <a:gd name="connsiteX14" fmla="*/ 2784524 w 5857479"/>
              <a:gd name="connsiteY14" fmla="*/ 5659608 h 5660402"/>
              <a:gd name="connsiteX15" fmla="*/ 2881532 w 5857479"/>
              <a:gd name="connsiteY15" fmla="*/ 5155223 h 5660402"/>
              <a:gd name="connsiteX16" fmla="*/ 3030122 w 5857479"/>
              <a:gd name="connsiteY16" fmla="*/ 4805875 h 5660402"/>
              <a:gd name="connsiteX17" fmla="*/ 3288323 w 5857479"/>
              <a:gd name="connsiteY17" fmla="*/ 4466492 h 5660402"/>
              <a:gd name="connsiteX18" fmla="*/ 3674012 w 5857479"/>
              <a:gd name="connsiteY18" fmla="*/ 4070545 h 5660402"/>
              <a:gd name="connsiteX19" fmla="*/ 4167554 w 5857479"/>
              <a:gd name="connsiteY19" fmla="*/ 3675184 h 5660402"/>
              <a:gd name="connsiteX20" fmla="*/ 5199770 w 5857479"/>
              <a:gd name="connsiteY20" fmla="*/ 2777783 h 5660402"/>
              <a:gd name="connsiteX21" fmla="*/ 5732584 w 5857479"/>
              <a:gd name="connsiteY21" fmla="*/ 2004646 h 5660402"/>
              <a:gd name="connsiteX22" fmla="*/ 5857142 w 5857479"/>
              <a:gd name="connsiteY22" fmla="*/ 1442817 h 5660402"/>
              <a:gd name="connsiteX23" fmla="*/ 5398477 w 5857479"/>
              <a:gd name="connsiteY23" fmla="*/ 562707 h 5660402"/>
              <a:gd name="connsiteX24" fmla="*/ 4976446 w 5857479"/>
              <a:gd name="connsiteY24" fmla="*/ 140677 h 5660402"/>
              <a:gd name="connsiteX25" fmla="*/ 4484077 w 5857479"/>
              <a:gd name="connsiteY25" fmla="*/ 70338 h 5660402"/>
              <a:gd name="connsiteX26" fmla="*/ 3763107 w 5857479"/>
              <a:gd name="connsiteY26" fmla="*/ 140677 h 5660402"/>
              <a:gd name="connsiteX27" fmla="*/ 3341077 w 5857479"/>
              <a:gd name="connsiteY27" fmla="*/ 316523 h 5660402"/>
              <a:gd name="connsiteX28" fmla="*/ 3147646 w 5857479"/>
              <a:gd name="connsiteY28" fmla="*/ 334107 h 5660402"/>
              <a:gd name="connsiteX0" fmla="*/ 3147646 w 5857193"/>
              <a:gd name="connsiteY0" fmla="*/ 334107 h 5660402"/>
              <a:gd name="connsiteX1" fmla="*/ 2532184 w 5857193"/>
              <a:gd name="connsiteY1" fmla="*/ 123092 h 5660402"/>
              <a:gd name="connsiteX2" fmla="*/ 1582615 w 5857193"/>
              <a:gd name="connsiteY2" fmla="*/ 0 h 5660402"/>
              <a:gd name="connsiteX3" fmla="*/ 914400 w 5857193"/>
              <a:gd name="connsiteY3" fmla="*/ 211015 h 5660402"/>
              <a:gd name="connsiteX4" fmla="*/ 334107 w 5857193"/>
              <a:gd name="connsiteY4" fmla="*/ 791307 h 5660402"/>
              <a:gd name="connsiteX5" fmla="*/ 52754 w 5857193"/>
              <a:gd name="connsiteY5" fmla="*/ 1406769 h 5660402"/>
              <a:gd name="connsiteX6" fmla="*/ 0 w 5857193"/>
              <a:gd name="connsiteY6" fmla="*/ 2110153 h 5660402"/>
              <a:gd name="connsiteX7" fmla="*/ 211015 w 5857193"/>
              <a:gd name="connsiteY7" fmla="*/ 2760784 h 5660402"/>
              <a:gd name="connsiteX8" fmla="*/ 633046 w 5857193"/>
              <a:gd name="connsiteY8" fmla="*/ 3235569 h 5660402"/>
              <a:gd name="connsiteX9" fmla="*/ 1160584 w 5857193"/>
              <a:gd name="connsiteY9" fmla="*/ 3675184 h 5660402"/>
              <a:gd name="connsiteX10" fmla="*/ 1760806 w 5857193"/>
              <a:gd name="connsiteY10" fmla="*/ 4091060 h 5660402"/>
              <a:gd name="connsiteX11" fmla="*/ 2276914 w 5857193"/>
              <a:gd name="connsiteY11" fmla="*/ 4485542 h 5660402"/>
              <a:gd name="connsiteX12" fmla="*/ 2481482 w 5857193"/>
              <a:gd name="connsiteY12" fmla="*/ 4706815 h 5660402"/>
              <a:gd name="connsiteX13" fmla="*/ 2628607 w 5857193"/>
              <a:gd name="connsiteY13" fmla="*/ 5032130 h 5660402"/>
              <a:gd name="connsiteX14" fmla="*/ 2784524 w 5857193"/>
              <a:gd name="connsiteY14" fmla="*/ 5659608 h 5660402"/>
              <a:gd name="connsiteX15" fmla="*/ 2881532 w 5857193"/>
              <a:gd name="connsiteY15" fmla="*/ 5155223 h 5660402"/>
              <a:gd name="connsiteX16" fmla="*/ 3030122 w 5857193"/>
              <a:gd name="connsiteY16" fmla="*/ 4805875 h 5660402"/>
              <a:gd name="connsiteX17" fmla="*/ 3288323 w 5857193"/>
              <a:gd name="connsiteY17" fmla="*/ 4466492 h 5660402"/>
              <a:gd name="connsiteX18" fmla="*/ 3674012 w 5857193"/>
              <a:gd name="connsiteY18" fmla="*/ 4070545 h 5660402"/>
              <a:gd name="connsiteX19" fmla="*/ 4167554 w 5857193"/>
              <a:gd name="connsiteY19" fmla="*/ 3675184 h 5660402"/>
              <a:gd name="connsiteX20" fmla="*/ 5199770 w 5857193"/>
              <a:gd name="connsiteY20" fmla="*/ 2777783 h 5660402"/>
              <a:gd name="connsiteX21" fmla="*/ 5732584 w 5857193"/>
              <a:gd name="connsiteY21" fmla="*/ 2004646 h 5660402"/>
              <a:gd name="connsiteX22" fmla="*/ 5857142 w 5857193"/>
              <a:gd name="connsiteY22" fmla="*/ 1442817 h 5660402"/>
              <a:gd name="connsiteX23" fmla="*/ 5398477 w 5857193"/>
              <a:gd name="connsiteY23" fmla="*/ 562707 h 5660402"/>
              <a:gd name="connsiteX24" fmla="*/ 4976446 w 5857193"/>
              <a:gd name="connsiteY24" fmla="*/ 140677 h 5660402"/>
              <a:gd name="connsiteX25" fmla="*/ 4484077 w 5857193"/>
              <a:gd name="connsiteY25" fmla="*/ 70338 h 5660402"/>
              <a:gd name="connsiteX26" fmla="*/ 3763107 w 5857193"/>
              <a:gd name="connsiteY26" fmla="*/ 140677 h 5660402"/>
              <a:gd name="connsiteX27" fmla="*/ 3341077 w 5857193"/>
              <a:gd name="connsiteY27" fmla="*/ 316523 h 5660402"/>
              <a:gd name="connsiteX28" fmla="*/ 3147646 w 5857193"/>
              <a:gd name="connsiteY28" fmla="*/ 334107 h 5660402"/>
              <a:gd name="connsiteX0" fmla="*/ 3147646 w 5857193"/>
              <a:gd name="connsiteY0" fmla="*/ 334107 h 5660402"/>
              <a:gd name="connsiteX1" fmla="*/ 2532184 w 5857193"/>
              <a:gd name="connsiteY1" fmla="*/ 123092 h 5660402"/>
              <a:gd name="connsiteX2" fmla="*/ 1582615 w 5857193"/>
              <a:gd name="connsiteY2" fmla="*/ 0 h 5660402"/>
              <a:gd name="connsiteX3" fmla="*/ 914400 w 5857193"/>
              <a:gd name="connsiteY3" fmla="*/ 211015 h 5660402"/>
              <a:gd name="connsiteX4" fmla="*/ 334107 w 5857193"/>
              <a:gd name="connsiteY4" fmla="*/ 791307 h 5660402"/>
              <a:gd name="connsiteX5" fmla="*/ 52754 w 5857193"/>
              <a:gd name="connsiteY5" fmla="*/ 1406769 h 5660402"/>
              <a:gd name="connsiteX6" fmla="*/ 0 w 5857193"/>
              <a:gd name="connsiteY6" fmla="*/ 2110153 h 5660402"/>
              <a:gd name="connsiteX7" fmla="*/ 211015 w 5857193"/>
              <a:gd name="connsiteY7" fmla="*/ 2760784 h 5660402"/>
              <a:gd name="connsiteX8" fmla="*/ 633046 w 5857193"/>
              <a:gd name="connsiteY8" fmla="*/ 3235569 h 5660402"/>
              <a:gd name="connsiteX9" fmla="*/ 1160584 w 5857193"/>
              <a:gd name="connsiteY9" fmla="*/ 3675184 h 5660402"/>
              <a:gd name="connsiteX10" fmla="*/ 1760806 w 5857193"/>
              <a:gd name="connsiteY10" fmla="*/ 4091060 h 5660402"/>
              <a:gd name="connsiteX11" fmla="*/ 2276914 w 5857193"/>
              <a:gd name="connsiteY11" fmla="*/ 4485542 h 5660402"/>
              <a:gd name="connsiteX12" fmla="*/ 2481482 w 5857193"/>
              <a:gd name="connsiteY12" fmla="*/ 4706815 h 5660402"/>
              <a:gd name="connsiteX13" fmla="*/ 2628607 w 5857193"/>
              <a:gd name="connsiteY13" fmla="*/ 5032130 h 5660402"/>
              <a:gd name="connsiteX14" fmla="*/ 2784524 w 5857193"/>
              <a:gd name="connsiteY14" fmla="*/ 5659608 h 5660402"/>
              <a:gd name="connsiteX15" fmla="*/ 2881532 w 5857193"/>
              <a:gd name="connsiteY15" fmla="*/ 5155223 h 5660402"/>
              <a:gd name="connsiteX16" fmla="*/ 3030122 w 5857193"/>
              <a:gd name="connsiteY16" fmla="*/ 4805875 h 5660402"/>
              <a:gd name="connsiteX17" fmla="*/ 3288323 w 5857193"/>
              <a:gd name="connsiteY17" fmla="*/ 4466492 h 5660402"/>
              <a:gd name="connsiteX18" fmla="*/ 3674012 w 5857193"/>
              <a:gd name="connsiteY18" fmla="*/ 4070545 h 5660402"/>
              <a:gd name="connsiteX19" fmla="*/ 4167554 w 5857193"/>
              <a:gd name="connsiteY19" fmla="*/ 3675184 h 5660402"/>
              <a:gd name="connsiteX20" fmla="*/ 5199770 w 5857193"/>
              <a:gd name="connsiteY20" fmla="*/ 2777783 h 5660402"/>
              <a:gd name="connsiteX21" fmla="*/ 5732584 w 5857193"/>
              <a:gd name="connsiteY21" fmla="*/ 2004646 h 5660402"/>
              <a:gd name="connsiteX22" fmla="*/ 5857142 w 5857193"/>
              <a:gd name="connsiteY22" fmla="*/ 1442817 h 5660402"/>
              <a:gd name="connsiteX23" fmla="*/ 5398477 w 5857193"/>
              <a:gd name="connsiteY23" fmla="*/ 562707 h 5660402"/>
              <a:gd name="connsiteX24" fmla="*/ 4976446 w 5857193"/>
              <a:gd name="connsiteY24" fmla="*/ 140677 h 5660402"/>
              <a:gd name="connsiteX25" fmla="*/ 4484077 w 5857193"/>
              <a:gd name="connsiteY25" fmla="*/ 70338 h 5660402"/>
              <a:gd name="connsiteX26" fmla="*/ 3763107 w 5857193"/>
              <a:gd name="connsiteY26" fmla="*/ 140677 h 5660402"/>
              <a:gd name="connsiteX27" fmla="*/ 3341077 w 5857193"/>
              <a:gd name="connsiteY27" fmla="*/ 316523 h 5660402"/>
              <a:gd name="connsiteX28" fmla="*/ 3147646 w 5857193"/>
              <a:gd name="connsiteY28" fmla="*/ 334107 h 5660402"/>
              <a:gd name="connsiteX0" fmla="*/ 3147646 w 5876080"/>
              <a:gd name="connsiteY0" fmla="*/ 334107 h 5660402"/>
              <a:gd name="connsiteX1" fmla="*/ 2532184 w 5876080"/>
              <a:gd name="connsiteY1" fmla="*/ 123092 h 5660402"/>
              <a:gd name="connsiteX2" fmla="*/ 1582615 w 5876080"/>
              <a:gd name="connsiteY2" fmla="*/ 0 h 5660402"/>
              <a:gd name="connsiteX3" fmla="*/ 914400 w 5876080"/>
              <a:gd name="connsiteY3" fmla="*/ 211015 h 5660402"/>
              <a:gd name="connsiteX4" fmla="*/ 334107 w 5876080"/>
              <a:gd name="connsiteY4" fmla="*/ 791307 h 5660402"/>
              <a:gd name="connsiteX5" fmla="*/ 52754 w 5876080"/>
              <a:gd name="connsiteY5" fmla="*/ 1406769 h 5660402"/>
              <a:gd name="connsiteX6" fmla="*/ 0 w 5876080"/>
              <a:gd name="connsiteY6" fmla="*/ 2110153 h 5660402"/>
              <a:gd name="connsiteX7" fmla="*/ 211015 w 5876080"/>
              <a:gd name="connsiteY7" fmla="*/ 2760784 h 5660402"/>
              <a:gd name="connsiteX8" fmla="*/ 633046 w 5876080"/>
              <a:gd name="connsiteY8" fmla="*/ 3235569 h 5660402"/>
              <a:gd name="connsiteX9" fmla="*/ 1160584 w 5876080"/>
              <a:gd name="connsiteY9" fmla="*/ 3675184 h 5660402"/>
              <a:gd name="connsiteX10" fmla="*/ 1760806 w 5876080"/>
              <a:gd name="connsiteY10" fmla="*/ 4091060 h 5660402"/>
              <a:gd name="connsiteX11" fmla="*/ 2276914 w 5876080"/>
              <a:gd name="connsiteY11" fmla="*/ 4485542 h 5660402"/>
              <a:gd name="connsiteX12" fmla="*/ 2481482 w 5876080"/>
              <a:gd name="connsiteY12" fmla="*/ 4706815 h 5660402"/>
              <a:gd name="connsiteX13" fmla="*/ 2628607 w 5876080"/>
              <a:gd name="connsiteY13" fmla="*/ 5032130 h 5660402"/>
              <a:gd name="connsiteX14" fmla="*/ 2784524 w 5876080"/>
              <a:gd name="connsiteY14" fmla="*/ 5659608 h 5660402"/>
              <a:gd name="connsiteX15" fmla="*/ 2881532 w 5876080"/>
              <a:gd name="connsiteY15" fmla="*/ 5155223 h 5660402"/>
              <a:gd name="connsiteX16" fmla="*/ 3030122 w 5876080"/>
              <a:gd name="connsiteY16" fmla="*/ 4805875 h 5660402"/>
              <a:gd name="connsiteX17" fmla="*/ 3288323 w 5876080"/>
              <a:gd name="connsiteY17" fmla="*/ 4466492 h 5660402"/>
              <a:gd name="connsiteX18" fmla="*/ 3674012 w 5876080"/>
              <a:gd name="connsiteY18" fmla="*/ 4070545 h 5660402"/>
              <a:gd name="connsiteX19" fmla="*/ 4167554 w 5876080"/>
              <a:gd name="connsiteY19" fmla="*/ 3675184 h 5660402"/>
              <a:gd name="connsiteX20" fmla="*/ 5199770 w 5876080"/>
              <a:gd name="connsiteY20" fmla="*/ 2777783 h 5660402"/>
              <a:gd name="connsiteX21" fmla="*/ 5732584 w 5876080"/>
              <a:gd name="connsiteY21" fmla="*/ 2004646 h 5660402"/>
              <a:gd name="connsiteX22" fmla="*/ 5857142 w 5876080"/>
              <a:gd name="connsiteY22" fmla="*/ 1442817 h 5660402"/>
              <a:gd name="connsiteX23" fmla="*/ 5406097 w 5876080"/>
              <a:gd name="connsiteY23" fmla="*/ 539847 h 5660402"/>
              <a:gd name="connsiteX24" fmla="*/ 4976446 w 5876080"/>
              <a:gd name="connsiteY24" fmla="*/ 140677 h 5660402"/>
              <a:gd name="connsiteX25" fmla="*/ 4484077 w 5876080"/>
              <a:gd name="connsiteY25" fmla="*/ 70338 h 5660402"/>
              <a:gd name="connsiteX26" fmla="*/ 3763107 w 5876080"/>
              <a:gd name="connsiteY26" fmla="*/ 140677 h 5660402"/>
              <a:gd name="connsiteX27" fmla="*/ 3341077 w 5876080"/>
              <a:gd name="connsiteY27" fmla="*/ 316523 h 5660402"/>
              <a:gd name="connsiteX28" fmla="*/ 3147646 w 5876080"/>
              <a:gd name="connsiteY28" fmla="*/ 334107 h 5660402"/>
              <a:gd name="connsiteX0" fmla="*/ 3147646 w 5876080"/>
              <a:gd name="connsiteY0" fmla="*/ 334107 h 5660402"/>
              <a:gd name="connsiteX1" fmla="*/ 2532184 w 5876080"/>
              <a:gd name="connsiteY1" fmla="*/ 123092 h 5660402"/>
              <a:gd name="connsiteX2" fmla="*/ 1582615 w 5876080"/>
              <a:gd name="connsiteY2" fmla="*/ 0 h 5660402"/>
              <a:gd name="connsiteX3" fmla="*/ 914400 w 5876080"/>
              <a:gd name="connsiteY3" fmla="*/ 211015 h 5660402"/>
              <a:gd name="connsiteX4" fmla="*/ 334107 w 5876080"/>
              <a:gd name="connsiteY4" fmla="*/ 791307 h 5660402"/>
              <a:gd name="connsiteX5" fmla="*/ 52754 w 5876080"/>
              <a:gd name="connsiteY5" fmla="*/ 1406769 h 5660402"/>
              <a:gd name="connsiteX6" fmla="*/ 0 w 5876080"/>
              <a:gd name="connsiteY6" fmla="*/ 2110153 h 5660402"/>
              <a:gd name="connsiteX7" fmla="*/ 211015 w 5876080"/>
              <a:gd name="connsiteY7" fmla="*/ 2760784 h 5660402"/>
              <a:gd name="connsiteX8" fmla="*/ 633046 w 5876080"/>
              <a:gd name="connsiteY8" fmla="*/ 3235569 h 5660402"/>
              <a:gd name="connsiteX9" fmla="*/ 1160584 w 5876080"/>
              <a:gd name="connsiteY9" fmla="*/ 3675184 h 5660402"/>
              <a:gd name="connsiteX10" fmla="*/ 1760806 w 5876080"/>
              <a:gd name="connsiteY10" fmla="*/ 4091060 h 5660402"/>
              <a:gd name="connsiteX11" fmla="*/ 2276914 w 5876080"/>
              <a:gd name="connsiteY11" fmla="*/ 4485542 h 5660402"/>
              <a:gd name="connsiteX12" fmla="*/ 2481482 w 5876080"/>
              <a:gd name="connsiteY12" fmla="*/ 4706815 h 5660402"/>
              <a:gd name="connsiteX13" fmla="*/ 2628607 w 5876080"/>
              <a:gd name="connsiteY13" fmla="*/ 5032130 h 5660402"/>
              <a:gd name="connsiteX14" fmla="*/ 2784524 w 5876080"/>
              <a:gd name="connsiteY14" fmla="*/ 5659608 h 5660402"/>
              <a:gd name="connsiteX15" fmla="*/ 2881532 w 5876080"/>
              <a:gd name="connsiteY15" fmla="*/ 5155223 h 5660402"/>
              <a:gd name="connsiteX16" fmla="*/ 3030122 w 5876080"/>
              <a:gd name="connsiteY16" fmla="*/ 4805875 h 5660402"/>
              <a:gd name="connsiteX17" fmla="*/ 3288323 w 5876080"/>
              <a:gd name="connsiteY17" fmla="*/ 4466492 h 5660402"/>
              <a:gd name="connsiteX18" fmla="*/ 3674012 w 5876080"/>
              <a:gd name="connsiteY18" fmla="*/ 4070545 h 5660402"/>
              <a:gd name="connsiteX19" fmla="*/ 4167554 w 5876080"/>
              <a:gd name="connsiteY19" fmla="*/ 3675184 h 5660402"/>
              <a:gd name="connsiteX20" fmla="*/ 5199770 w 5876080"/>
              <a:gd name="connsiteY20" fmla="*/ 2777783 h 5660402"/>
              <a:gd name="connsiteX21" fmla="*/ 5732584 w 5876080"/>
              <a:gd name="connsiteY21" fmla="*/ 2004646 h 5660402"/>
              <a:gd name="connsiteX22" fmla="*/ 5857142 w 5876080"/>
              <a:gd name="connsiteY22" fmla="*/ 1442817 h 5660402"/>
              <a:gd name="connsiteX23" fmla="*/ 5406097 w 5876080"/>
              <a:gd name="connsiteY23" fmla="*/ 539847 h 5660402"/>
              <a:gd name="connsiteX24" fmla="*/ 4976446 w 5876080"/>
              <a:gd name="connsiteY24" fmla="*/ 140677 h 5660402"/>
              <a:gd name="connsiteX25" fmla="*/ 4484077 w 5876080"/>
              <a:gd name="connsiteY25" fmla="*/ 70338 h 5660402"/>
              <a:gd name="connsiteX26" fmla="*/ 3763107 w 5876080"/>
              <a:gd name="connsiteY26" fmla="*/ 140677 h 5660402"/>
              <a:gd name="connsiteX27" fmla="*/ 3341077 w 5876080"/>
              <a:gd name="connsiteY27" fmla="*/ 316523 h 5660402"/>
              <a:gd name="connsiteX28" fmla="*/ 3147646 w 5876080"/>
              <a:gd name="connsiteY28" fmla="*/ 334107 h 5660402"/>
              <a:gd name="connsiteX0" fmla="*/ 3147646 w 5859929"/>
              <a:gd name="connsiteY0" fmla="*/ 334107 h 5660402"/>
              <a:gd name="connsiteX1" fmla="*/ 2532184 w 5859929"/>
              <a:gd name="connsiteY1" fmla="*/ 123092 h 5660402"/>
              <a:gd name="connsiteX2" fmla="*/ 1582615 w 5859929"/>
              <a:gd name="connsiteY2" fmla="*/ 0 h 5660402"/>
              <a:gd name="connsiteX3" fmla="*/ 914400 w 5859929"/>
              <a:gd name="connsiteY3" fmla="*/ 211015 h 5660402"/>
              <a:gd name="connsiteX4" fmla="*/ 334107 w 5859929"/>
              <a:gd name="connsiteY4" fmla="*/ 791307 h 5660402"/>
              <a:gd name="connsiteX5" fmla="*/ 52754 w 5859929"/>
              <a:gd name="connsiteY5" fmla="*/ 1406769 h 5660402"/>
              <a:gd name="connsiteX6" fmla="*/ 0 w 5859929"/>
              <a:gd name="connsiteY6" fmla="*/ 2110153 h 5660402"/>
              <a:gd name="connsiteX7" fmla="*/ 211015 w 5859929"/>
              <a:gd name="connsiteY7" fmla="*/ 2760784 h 5660402"/>
              <a:gd name="connsiteX8" fmla="*/ 633046 w 5859929"/>
              <a:gd name="connsiteY8" fmla="*/ 3235569 h 5660402"/>
              <a:gd name="connsiteX9" fmla="*/ 1160584 w 5859929"/>
              <a:gd name="connsiteY9" fmla="*/ 3675184 h 5660402"/>
              <a:gd name="connsiteX10" fmla="*/ 1760806 w 5859929"/>
              <a:gd name="connsiteY10" fmla="*/ 4091060 h 5660402"/>
              <a:gd name="connsiteX11" fmla="*/ 2276914 w 5859929"/>
              <a:gd name="connsiteY11" fmla="*/ 4485542 h 5660402"/>
              <a:gd name="connsiteX12" fmla="*/ 2481482 w 5859929"/>
              <a:gd name="connsiteY12" fmla="*/ 4706815 h 5660402"/>
              <a:gd name="connsiteX13" fmla="*/ 2628607 w 5859929"/>
              <a:gd name="connsiteY13" fmla="*/ 5032130 h 5660402"/>
              <a:gd name="connsiteX14" fmla="*/ 2784524 w 5859929"/>
              <a:gd name="connsiteY14" fmla="*/ 5659608 h 5660402"/>
              <a:gd name="connsiteX15" fmla="*/ 2881532 w 5859929"/>
              <a:gd name="connsiteY15" fmla="*/ 5155223 h 5660402"/>
              <a:gd name="connsiteX16" fmla="*/ 3030122 w 5859929"/>
              <a:gd name="connsiteY16" fmla="*/ 4805875 h 5660402"/>
              <a:gd name="connsiteX17" fmla="*/ 3288323 w 5859929"/>
              <a:gd name="connsiteY17" fmla="*/ 4466492 h 5660402"/>
              <a:gd name="connsiteX18" fmla="*/ 3674012 w 5859929"/>
              <a:gd name="connsiteY18" fmla="*/ 4070545 h 5660402"/>
              <a:gd name="connsiteX19" fmla="*/ 4167554 w 5859929"/>
              <a:gd name="connsiteY19" fmla="*/ 3675184 h 5660402"/>
              <a:gd name="connsiteX20" fmla="*/ 5199770 w 5859929"/>
              <a:gd name="connsiteY20" fmla="*/ 2777783 h 5660402"/>
              <a:gd name="connsiteX21" fmla="*/ 5732584 w 5859929"/>
              <a:gd name="connsiteY21" fmla="*/ 2004646 h 5660402"/>
              <a:gd name="connsiteX22" fmla="*/ 5857142 w 5859929"/>
              <a:gd name="connsiteY22" fmla="*/ 1442817 h 5660402"/>
              <a:gd name="connsiteX23" fmla="*/ 5406097 w 5859929"/>
              <a:gd name="connsiteY23" fmla="*/ 539847 h 5660402"/>
              <a:gd name="connsiteX24" fmla="*/ 4976446 w 5859929"/>
              <a:gd name="connsiteY24" fmla="*/ 140677 h 5660402"/>
              <a:gd name="connsiteX25" fmla="*/ 4484077 w 5859929"/>
              <a:gd name="connsiteY25" fmla="*/ 70338 h 5660402"/>
              <a:gd name="connsiteX26" fmla="*/ 3763107 w 5859929"/>
              <a:gd name="connsiteY26" fmla="*/ 140677 h 5660402"/>
              <a:gd name="connsiteX27" fmla="*/ 3341077 w 5859929"/>
              <a:gd name="connsiteY27" fmla="*/ 316523 h 5660402"/>
              <a:gd name="connsiteX28" fmla="*/ 3147646 w 5859929"/>
              <a:gd name="connsiteY28" fmla="*/ 334107 h 5660402"/>
              <a:gd name="connsiteX0" fmla="*/ 3147646 w 5859929"/>
              <a:gd name="connsiteY0" fmla="*/ 334107 h 5660402"/>
              <a:gd name="connsiteX1" fmla="*/ 2532184 w 5859929"/>
              <a:gd name="connsiteY1" fmla="*/ 123092 h 5660402"/>
              <a:gd name="connsiteX2" fmla="*/ 1582615 w 5859929"/>
              <a:gd name="connsiteY2" fmla="*/ 0 h 5660402"/>
              <a:gd name="connsiteX3" fmla="*/ 914400 w 5859929"/>
              <a:gd name="connsiteY3" fmla="*/ 211015 h 5660402"/>
              <a:gd name="connsiteX4" fmla="*/ 334107 w 5859929"/>
              <a:gd name="connsiteY4" fmla="*/ 791307 h 5660402"/>
              <a:gd name="connsiteX5" fmla="*/ 52754 w 5859929"/>
              <a:gd name="connsiteY5" fmla="*/ 1406769 h 5660402"/>
              <a:gd name="connsiteX6" fmla="*/ 0 w 5859929"/>
              <a:gd name="connsiteY6" fmla="*/ 2110153 h 5660402"/>
              <a:gd name="connsiteX7" fmla="*/ 211015 w 5859929"/>
              <a:gd name="connsiteY7" fmla="*/ 2760784 h 5660402"/>
              <a:gd name="connsiteX8" fmla="*/ 633046 w 5859929"/>
              <a:gd name="connsiteY8" fmla="*/ 3235569 h 5660402"/>
              <a:gd name="connsiteX9" fmla="*/ 1160584 w 5859929"/>
              <a:gd name="connsiteY9" fmla="*/ 3675184 h 5660402"/>
              <a:gd name="connsiteX10" fmla="*/ 1760806 w 5859929"/>
              <a:gd name="connsiteY10" fmla="*/ 4091060 h 5660402"/>
              <a:gd name="connsiteX11" fmla="*/ 2276914 w 5859929"/>
              <a:gd name="connsiteY11" fmla="*/ 4485542 h 5660402"/>
              <a:gd name="connsiteX12" fmla="*/ 2481482 w 5859929"/>
              <a:gd name="connsiteY12" fmla="*/ 4706815 h 5660402"/>
              <a:gd name="connsiteX13" fmla="*/ 2628607 w 5859929"/>
              <a:gd name="connsiteY13" fmla="*/ 5032130 h 5660402"/>
              <a:gd name="connsiteX14" fmla="*/ 2784524 w 5859929"/>
              <a:gd name="connsiteY14" fmla="*/ 5659608 h 5660402"/>
              <a:gd name="connsiteX15" fmla="*/ 2881532 w 5859929"/>
              <a:gd name="connsiteY15" fmla="*/ 5155223 h 5660402"/>
              <a:gd name="connsiteX16" fmla="*/ 3030122 w 5859929"/>
              <a:gd name="connsiteY16" fmla="*/ 4805875 h 5660402"/>
              <a:gd name="connsiteX17" fmla="*/ 3288323 w 5859929"/>
              <a:gd name="connsiteY17" fmla="*/ 4466492 h 5660402"/>
              <a:gd name="connsiteX18" fmla="*/ 3674012 w 5859929"/>
              <a:gd name="connsiteY18" fmla="*/ 4070545 h 5660402"/>
              <a:gd name="connsiteX19" fmla="*/ 4167554 w 5859929"/>
              <a:gd name="connsiteY19" fmla="*/ 3675184 h 5660402"/>
              <a:gd name="connsiteX20" fmla="*/ 5199770 w 5859929"/>
              <a:gd name="connsiteY20" fmla="*/ 2777783 h 5660402"/>
              <a:gd name="connsiteX21" fmla="*/ 5732584 w 5859929"/>
              <a:gd name="connsiteY21" fmla="*/ 2004646 h 5660402"/>
              <a:gd name="connsiteX22" fmla="*/ 5857142 w 5859929"/>
              <a:gd name="connsiteY22" fmla="*/ 1442817 h 5660402"/>
              <a:gd name="connsiteX23" fmla="*/ 5406097 w 5859929"/>
              <a:gd name="connsiteY23" fmla="*/ 539847 h 5660402"/>
              <a:gd name="connsiteX24" fmla="*/ 4484077 w 5859929"/>
              <a:gd name="connsiteY24" fmla="*/ 70338 h 5660402"/>
              <a:gd name="connsiteX25" fmla="*/ 3763107 w 5859929"/>
              <a:gd name="connsiteY25" fmla="*/ 140677 h 5660402"/>
              <a:gd name="connsiteX26" fmla="*/ 3341077 w 5859929"/>
              <a:gd name="connsiteY26" fmla="*/ 316523 h 5660402"/>
              <a:gd name="connsiteX27" fmla="*/ 3147646 w 5859929"/>
              <a:gd name="connsiteY27" fmla="*/ 334107 h 5660402"/>
              <a:gd name="connsiteX0" fmla="*/ 3147646 w 5859929"/>
              <a:gd name="connsiteY0" fmla="*/ 334107 h 5660402"/>
              <a:gd name="connsiteX1" fmla="*/ 2532184 w 5859929"/>
              <a:gd name="connsiteY1" fmla="*/ 123092 h 5660402"/>
              <a:gd name="connsiteX2" fmla="*/ 1582615 w 5859929"/>
              <a:gd name="connsiteY2" fmla="*/ 0 h 5660402"/>
              <a:gd name="connsiteX3" fmla="*/ 914400 w 5859929"/>
              <a:gd name="connsiteY3" fmla="*/ 211015 h 5660402"/>
              <a:gd name="connsiteX4" fmla="*/ 334107 w 5859929"/>
              <a:gd name="connsiteY4" fmla="*/ 791307 h 5660402"/>
              <a:gd name="connsiteX5" fmla="*/ 52754 w 5859929"/>
              <a:gd name="connsiteY5" fmla="*/ 1406769 h 5660402"/>
              <a:gd name="connsiteX6" fmla="*/ 0 w 5859929"/>
              <a:gd name="connsiteY6" fmla="*/ 2110153 h 5660402"/>
              <a:gd name="connsiteX7" fmla="*/ 211015 w 5859929"/>
              <a:gd name="connsiteY7" fmla="*/ 2760784 h 5660402"/>
              <a:gd name="connsiteX8" fmla="*/ 633046 w 5859929"/>
              <a:gd name="connsiteY8" fmla="*/ 3235569 h 5660402"/>
              <a:gd name="connsiteX9" fmla="*/ 1160584 w 5859929"/>
              <a:gd name="connsiteY9" fmla="*/ 3675184 h 5660402"/>
              <a:gd name="connsiteX10" fmla="*/ 1760806 w 5859929"/>
              <a:gd name="connsiteY10" fmla="*/ 4091060 h 5660402"/>
              <a:gd name="connsiteX11" fmla="*/ 2276914 w 5859929"/>
              <a:gd name="connsiteY11" fmla="*/ 4485542 h 5660402"/>
              <a:gd name="connsiteX12" fmla="*/ 2481482 w 5859929"/>
              <a:gd name="connsiteY12" fmla="*/ 4706815 h 5660402"/>
              <a:gd name="connsiteX13" fmla="*/ 2628607 w 5859929"/>
              <a:gd name="connsiteY13" fmla="*/ 5032130 h 5660402"/>
              <a:gd name="connsiteX14" fmla="*/ 2784524 w 5859929"/>
              <a:gd name="connsiteY14" fmla="*/ 5659608 h 5660402"/>
              <a:gd name="connsiteX15" fmla="*/ 2881532 w 5859929"/>
              <a:gd name="connsiteY15" fmla="*/ 5155223 h 5660402"/>
              <a:gd name="connsiteX16" fmla="*/ 3030122 w 5859929"/>
              <a:gd name="connsiteY16" fmla="*/ 4805875 h 5660402"/>
              <a:gd name="connsiteX17" fmla="*/ 3288323 w 5859929"/>
              <a:gd name="connsiteY17" fmla="*/ 4466492 h 5660402"/>
              <a:gd name="connsiteX18" fmla="*/ 3674012 w 5859929"/>
              <a:gd name="connsiteY18" fmla="*/ 4070545 h 5660402"/>
              <a:gd name="connsiteX19" fmla="*/ 4167554 w 5859929"/>
              <a:gd name="connsiteY19" fmla="*/ 3675184 h 5660402"/>
              <a:gd name="connsiteX20" fmla="*/ 5199770 w 5859929"/>
              <a:gd name="connsiteY20" fmla="*/ 2777783 h 5660402"/>
              <a:gd name="connsiteX21" fmla="*/ 5732584 w 5859929"/>
              <a:gd name="connsiteY21" fmla="*/ 2004646 h 5660402"/>
              <a:gd name="connsiteX22" fmla="*/ 5857142 w 5859929"/>
              <a:gd name="connsiteY22" fmla="*/ 1442817 h 5660402"/>
              <a:gd name="connsiteX23" fmla="*/ 5406097 w 5859929"/>
              <a:gd name="connsiteY23" fmla="*/ 539847 h 5660402"/>
              <a:gd name="connsiteX24" fmla="*/ 4484077 w 5859929"/>
              <a:gd name="connsiteY24" fmla="*/ 70338 h 5660402"/>
              <a:gd name="connsiteX25" fmla="*/ 3763107 w 5859929"/>
              <a:gd name="connsiteY25" fmla="*/ 140677 h 5660402"/>
              <a:gd name="connsiteX26" fmla="*/ 3341077 w 5859929"/>
              <a:gd name="connsiteY26" fmla="*/ 316523 h 5660402"/>
              <a:gd name="connsiteX27" fmla="*/ 3147646 w 5859929"/>
              <a:gd name="connsiteY27" fmla="*/ 334107 h 5660402"/>
              <a:gd name="connsiteX0" fmla="*/ 3147646 w 5859929"/>
              <a:gd name="connsiteY0" fmla="*/ 334107 h 5660402"/>
              <a:gd name="connsiteX1" fmla="*/ 2532184 w 5859929"/>
              <a:gd name="connsiteY1" fmla="*/ 123092 h 5660402"/>
              <a:gd name="connsiteX2" fmla="*/ 1582615 w 5859929"/>
              <a:gd name="connsiteY2" fmla="*/ 0 h 5660402"/>
              <a:gd name="connsiteX3" fmla="*/ 914400 w 5859929"/>
              <a:gd name="connsiteY3" fmla="*/ 211015 h 5660402"/>
              <a:gd name="connsiteX4" fmla="*/ 334107 w 5859929"/>
              <a:gd name="connsiteY4" fmla="*/ 791307 h 5660402"/>
              <a:gd name="connsiteX5" fmla="*/ 52754 w 5859929"/>
              <a:gd name="connsiteY5" fmla="*/ 1406769 h 5660402"/>
              <a:gd name="connsiteX6" fmla="*/ 0 w 5859929"/>
              <a:gd name="connsiteY6" fmla="*/ 2110153 h 5660402"/>
              <a:gd name="connsiteX7" fmla="*/ 211015 w 5859929"/>
              <a:gd name="connsiteY7" fmla="*/ 2760784 h 5660402"/>
              <a:gd name="connsiteX8" fmla="*/ 633046 w 5859929"/>
              <a:gd name="connsiteY8" fmla="*/ 3235569 h 5660402"/>
              <a:gd name="connsiteX9" fmla="*/ 1160584 w 5859929"/>
              <a:gd name="connsiteY9" fmla="*/ 3675184 h 5660402"/>
              <a:gd name="connsiteX10" fmla="*/ 1760806 w 5859929"/>
              <a:gd name="connsiteY10" fmla="*/ 4091060 h 5660402"/>
              <a:gd name="connsiteX11" fmla="*/ 2276914 w 5859929"/>
              <a:gd name="connsiteY11" fmla="*/ 4485542 h 5660402"/>
              <a:gd name="connsiteX12" fmla="*/ 2481482 w 5859929"/>
              <a:gd name="connsiteY12" fmla="*/ 4706815 h 5660402"/>
              <a:gd name="connsiteX13" fmla="*/ 2628607 w 5859929"/>
              <a:gd name="connsiteY13" fmla="*/ 5032130 h 5660402"/>
              <a:gd name="connsiteX14" fmla="*/ 2784524 w 5859929"/>
              <a:gd name="connsiteY14" fmla="*/ 5659608 h 5660402"/>
              <a:gd name="connsiteX15" fmla="*/ 2881532 w 5859929"/>
              <a:gd name="connsiteY15" fmla="*/ 5155223 h 5660402"/>
              <a:gd name="connsiteX16" fmla="*/ 3030122 w 5859929"/>
              <a:gd name="connsiteY16" fmla="*/ 4805875 h 5660402"/>
              <a:gd name="connsiteX17" fmla="*/ 3288323 w 5859929"/>
              <a:gd name="connsiteY17" fmla="*/ 4466492 h 5660402"/>
              <a:gd name="connsiteX18" fmla="*/ 3674012 w 5859929"/>
              <a:gd name="connsiteY18" fmla="*/ 4070545 h 5660402"/>
              <a:gd name="connsiteX19" fmla="*/ 4167554 w 5859929"/>
              <a:gd name="connsiteY19" fmla="*/ 3675184 h 5660402"/>
              <a:gd name="connsiteX20" fmla="*/ 5199770 w 5859929"/>
              <a:gd name="connsiteY20" fmla="*/ 2777783 h 5660402"/>
              <a:gd name="connsiteX21" fmla="*/ 5732584 w 5859929"/>
              <a:gd name="connsiteY21" fmla="*/ 2004646 h 5660402"/>
              <a:gd name="connsiteX22" fmla="*/ 5857142 w 5859929"/>
              <a:gd name="connsiteY22" fmla="*/ 1442817 h 5660402"/>
              <a:gd name="connsiteX23" fmla="*/ 5406097 w 5859929"/>
              <a:gd name="connsiteY23" fmla="*/ 539847 h 5660402"/>
              <a:gd name="connsiteX24" fmla="*/ 4476457 w 5859929"/>
              <a:gd name="connsiteY24" fmla="*/ 74148 h 5660402"/>
              <a:gd name="connsiteX25" fmla="*/ 3763107 w 5859929"/>
              <a:gd name="connsiteY25" fmla="*/ 140677 h 5660402"/>
              <a:gd name="connsiteX26" fmla="*/ 3341077 w 5859929"/>
              <a:gd name="connsiteY26" fmla="*/ 316523 h 5660402"/>
              <a:gd name="connsiteX27" fmla="*/ 3147646 w 5859929"/>
              <a:gd name="connsiteY27" fmla="*/ 334107 h 5660402"/>
              <a:gd name="connsiteX0" fmla="*/ 3147646 w 5859929"/>
              <a:gd name="connsiteY0" fmla="*/ 334107 h 5660402"/>
              <a:gd name="connsiteX1" fmla="*/ 2532184 w 5859929"/>
              <a:gd name="connsiteY1" fmla="*/ 123092 h 5660402"/>
              <a:gd name="connsiteX2" fmla="*/ 1582615 w 5859929"/>
              <a:gd name="connsiteY2" fmla="*/ 0 h 5660402"/>
              <a:gd name="connsiteX3" fmla="*/ 914400 w 5859929"/>
              <a:gd name="connsiteY3" fmla="*/ 211015 h 5660402"/>
              <a:gd name="connsiteX4" fmla="*/ 334107 w 5859929"/>
              <a:gd name="connsiteY4" fmla="*/ 791307 h 5660402"/>
              <a:gd name="connsiteX5" fmla="*/ 52754 w 5859929"/>
              <a:gd name="connsiteY5" fmla="*/ 1406769 h 5660402"/>
              <a:gd name="connsiteX6" fmla="*/ 0 w 5859929"/>
              <a:gd name="connsiteY6" fmla="*/ 2110153 h 5660402"/>
              <a:gd name="connsiteX7" fmla="*/ 211015 w 5859929"/>
              <a:gd name="connsiteY7" fmla="*/ 2760784 h 5660402"/>
              <a:gd name="connsiteX8" fmla="*/ 633046 w 5859929"/>
              <a:gd name="connsiteY8" fmla="*/ 3235569 h 5660402"/>
              <a:gd name="connsiteX9" fmla="*/ 1160584 w 5859929"/>
              <a:gd name="connsiteY9" fmla="*/ 3675184 h 5660402"/>
              <a:gd name="connsiteX10" fmla="*/ 1760806 w 5859929"/>
              <a:gd name="connsiteY10" fmla="*/ 4091060 h 5660402"/>
              <a:gd name="connsiteX11" fmla="*/ 2276914 w 5859929"/>
              <a:gd name="connsiteY11" fmla="*/ 4485542 h 5660402"/>
              <a:gd name="connsiteX12" fmla="*/ 2481482 w 5859929"/>
              <a:gd name="connsiteY12" fmla="*/ 4706815 h 5660402"/>
              <a:gd name="connsiteX13" fmla="*/ 2628607 w 5859929"/>
              <a:gd name="connsiteY13" fmla="*/ 5032130 h 5660402"/>
              <a:gd name="connsiteX14" fmla="*/ 2784524 w 5859929"/>
              <a:gd name="connsiteY14" fmla="*/ 5659608 h 5660402"/>
              <a:gd name="connsiteX15" fmla="*/ 2881532 w 5859929"/>
              <a:gd name="connsiteY15" fmla="*/ 5155223 h 5660402"/>
              <a:gd name="connsiteX16" fmla="*/ 3030122 w 5859929"/>
              <a:gd name="connsiteY16" fmla="*/ 4805875 h 5660402"/>
              <a:gd name="connsiteX17" fmla="*/ 3288323 w 5859929"/>
              <a:gd name="connsiteY17" fmla="*/ 4466492 h 5660402"/>
              <a:gd name="connsiteX18" fmla="*/ 3674012 w 5859929"/>
              <a:gd name="connsiteY18" fmla="*/ 4070545 h 5660402"/>
              <a:gd name="connsiteX19" fmla="*/ 4167554 w 5859929"/>
              <a:gd name="connsiteY19" fmla="*/ 3675184 h 5660402"/>
              <a:gd name="connsiteX20" fmla="*/ 5199770 w 5859929"/>
              <a:gd name="connsiteY20" fmla="*/ 2777783 h 5660402"/>
              <a:gd name="connsiteX21" fmla="*/ 5732584 w 5859929"/>
              <a:gd name="connsiteY21" fmla="*/ 2004646 h 5660402"/>
              <a:gd name="connsiteX22" fmla="*/ 5857142 w 5859929"/>
              <a:gd name="connsiteY22" fmla="*/ 1442817 h 5660402"/>
              <a:gd name="connsiteX23" fmla="*/ 5406097 w 5859929"/>
              <a:gd name="connsiteY23" fmla="*/ 539847 h 5660402"/>
              <a:gd name="connsiteX24" fmla="*/ 4476457 w 5859929"/>
              <a:gd name="connsiteY24" fmla="*/ 74148 h 5660402"/>
              <a:gd name="connsiteX25" fmla="*/ 3763107 w 5859929"/>
              <a:gd name="connsiteY25" fmla="*/ 140677 h 5660402"/>
              <a:gd name="connsiteX26" fmla="*/ 3341077 w 5859929"/>
              <a:gd name="connsiteY26" fmla="*/ 316523 h 5660402"/>
              <a:gd name="connsiteX27" fmla="*/ 3147646 w 5859929"/>
              <a:gd name="connsiteY27" fmla="*/ 334107 h 5660402"/>
              <a:gd name="connsiteX0" fmla="*/ 3147646 w 5878729"/>
              <a:gd name="connsiteY0" fmla="*/ 334107 h 5660402"/>
              <a:gd name="connsiteX1" fmla="*/ 2532184 w 5878729"/>
              <a:gd name="connsiteY1" fmla="*/ 123092 h 5660402"/>
              <a:gd name="connsiteX2" fmla="*/ 1582615 w 5878729"/>
              <a:gd name="connsiteY2" fmla="*/ 0 h 5660402"/>
              <a:gd name="connsiteX3" fmla="*/ 914400 w 5878729"/>
              <a:gd name="connsiteY3" fmla="*/ 211015 h 5660402"/>
              <a:gd name="connsiteX4" fmla="*/ 334107 w 5878729"/>
              <a:gd name="connsiteY4" fmla="*/ 791307 h 5660402"/>
              <a:gd name="connsiteX5" fmla="*/ 52754 w 5878729"/>
              <a:gd name="connsiteY5" fmla="*/ 1406769 h 5660402"/>
              <a:gd name="connsiteX6" fmla="*/ 0 w 5878729"/>
              <a:gd name="connsiteY6" fmla="*/ 2110153 h 5660402"/>
              <a:gd name="connsiteX7" fmla="*/ 211015 w 5878729"/>
              <a:gd name="connsiteY7" fmla="*/ 2760784 h 5660402"/>
              <a:gd name="connsiteX8" fmla="*/ 633046 w 5878729"/>
              <a:gd name="connsiteY8" fmla="*/ 3235569 h 5660402"/>
              <a:gd name="connsiteX9" fmla="*/ 1160584 w 5878729"/>
              <a:gd name="connsiteY9" fmla="*/ 3675184 h 5660402"/>
              <a:gd name="connsiteX10" fmla="*/ 1760806 w 5878729"/>
              <a:gd name="connsiteY10" fmla="*/ 4091060 h 5660402"/>
              <a:gd name="connsiteX11" fmla="*/ 2276914 w 5878729"/>
              <a:gd name="connsiteY11" fmla="*/ 4485542 h 5660402"/>
              <a:gd name="connsiteX12" fmla="*/ 2481482 w 5878729"/>
              <a:gd name="connsiteY12" fmla="*/ 4706815 h 5660402"/>
              <a:gd name="connsiteX13" fmla="*/ 2628607 w 5878729"/>
              <a:gd name="connsiteY13" fmla="*/ 5032130 h 5660402"/>
              <a:gd name="connsiteX14" fmla="*/ 2784524 w 5878729"/>
              <a:gd name="connsiteY14" fmla="*/ 5659608 h 5660402"/>
              <a:gd name="connsiteX15" fmla="*/ 2881532 w 5878729"/>
              <a:gd name="connsiteY15" fmla="*/ 5155223 h 5660402"/>
              <a:gd name="connsiteX16" fmla="*/ 3030122 w 5878729"/>
              <a:gd name="connsiteY16" fmla="*/ 4805875 h 5660402"/>
              <a:gd name="connsiteX17" fmla="*/ 3288323 w 5878729"/>
              <a:gd name="connsiteY17" fmla="*/ 4466492 h 5660402"/>
              <a:gd name="connsiteX18" fmla="*/ 3674012 w 5878729"/>
              <a:gd name="connsiteY18" fmla="*/ 4070545 h 5660402"/>
              <a:gd name="connsiteX19" fmla="*/ 4167554 w 5878729"/>
              <a:gd name="connsiteY19" fmla="*/ 3675184 h 5660402"/>
              <a:gd name="connsiteX20" fmla="*/ 5199770 w 5878729"/>
              <a:gd name="connsiteY20" fmla="*/ 2777783 h 5660402"/>
              <a:gd name="connsiteX21" fmla="*/ 5732584 w 5878729"/>
              <a:gd name="connsiteY21" fmla="*/ 2004646 h 5660402"/>
              <a:gd name="connsiteX22" fmla="*/ 5857142 w 5878729"/>
              <a:gd name="connsiteY22" fmla="*/ 1442817 h 5660402"/>
              <a:gd name="connsiteX23" fmla="*/ 5367997 w 5878729"/>
              <a:gd name="connsiteY23" fmla="*/ 494127 h 5660402"/>
              <a:gd name="connsiteX24" fmla="*/ 4476457 w 5878729"/>
              <a:gd name="connsiteY24" fmla="*/ 74148 h 5660402"/>
              <a:gd name="connsiteX25" fmla="*/ 3763107 w 5878729"/>
              <a:gd name="connsiteY25" fmla="*/ 140677 h 5660402"/>
              <a:gd name="connsiteX26" fmla="*/ 3341077 w 5878729"/>
              <a:gd name="connsiteY26" fmla="*/ 316523 h 5660402"/>
              <a:gd name="connsiteX27" fmla="*/ 3147646 w 5878729"/>
              <a:gd name="connsiteY27" fmla="*/ 334107 h 5660402"/>
              <a:gd name="connsiteX0" fmla="*/ 3147646 w 5891659"/>
              <a:gd name="connsiteY0" fmla="*/ 334107 h 5660402"/>
              <a:gd name="connsiteX1" fmla="*/ 2532184 w 5891659"/>
              <a:gd name="connsiteY1" fmla="*/ 123092 h 5660402"/>
              <a:gd name="connsiteX2" fmla="*/ 1582615 w 5891659"/>
              <a:gd name="connsiteY2" fmla="*/ 0 h 5660402"/>
              <a:gd name="connsiteX3" fmla="*/ 914400 w 5891659"/>
              <a:gd name="connsiteY3" fmla="*/ 211015 h 5660402"/>
              <a:gd name="connsiteX4" fmla="*/ 334107 w 5891659"/>
              <a:gd name="connsiteY4" fmla="*/ 791307 h 5660402"/>
              <a:gd name="connsiteX5" fmla="*/ 52754 w 5891659"/>
              <a:gd name="connsiteY5" fmla="*/ 1406769 h 5660402"/>
              <a:gd name="connsiteX6" fmla="*/ 0 w 5891659"/>
              <a:gd name="connsiteY6" fmla="*/ 2110153 h 5660402"/>
              <a:gd name="connsiteX7" fmla="*/ 211015 w 5891659"/>
              <a:gd name="connsiteY7" fmla="*/ 2760784 h 5660402"/>
              <a:gd name="connsiteX8" fmla="*/ 633046 w 5891659"/>
              <a:gd name="connsiteY8" fmla="*/ 3235569 h 5660402"/>
              <a:gd name="connsiteX9" fmla="*/ 1160584 w 5891659"/>
              <a:gd name="connsiteY9" fmla="*/ 3675184 h 5660402"/>
              <a:gd name="connsiteX10" fmla="*/ 1760806 w 5891659"/>
              <a:gd name="connsiteY10" fmla="*/ 4091060 h 5660402"/>
              <a:gd name="connsiteX11" fmla="*/ 2276914 w 5891659"/>
              <a:gd name="connsiteY11" fmla="*/ 4485542 h 5660402"/>
              <a:gd name="connsiteX12" fmla="*/ 2481482 w 5891659"/>
              <a:gd name="connsiteY12" fmla="*/ 4706815 h 5660402"/>
              <a:gd name="connsiteX13" fmla="*/ 2628607 w 5891659"/>
              <a:gd name="connsiteY13" fmla="*/ 5032130 h 5660402"/>
              <a:gd name="connsiteX14" fmla="*/ 2784524 w 5891659"/>
              <a:gd name="connsiteY14" fmla="*/ 5659608 h 5660402"/>
              <a:gd name="connsiteX15" fmla="*/ 2881532 w 5891659"/>
              <a:gd name="connsiteY15" fmla="*/ 5155223 h 5660402"/>
              <a:gd name="connsiteX16" fmla="*/ 3030122 w 5891659"/>
              <a:gd name="connsiteY16" fmla="*/ 4805875 h 5660402"/>
              <a:gd name="connsiteX17" fmla="*/ 3288323 w 5891659"/>
              <a:gd name="connsiteY17" fmla="*/ 4466492 h 5660402"/>
              <a:gd name="connsiteX18" fmla="*/ 3674012 w 5891659"/>
              <a:gd name="connsiteY18" fmla="*/ 4070545 h 5660402"/>
              <a:gd name="connsiteX19" fmla="*/ 4167554 w 5891659"/>
              <a:gd name="connsiteY19" fmla="*/ 3675184 h 5660402"/>
              <a:gd name="connsiteX20" fmla="*/ 5199770 w 5891659"/>
              <a:gd name="connsiteY20" fmla="*/ 2777783 h 5660402"/>
              <a:gd name="connsiteX21" fmla="*/ 5732584 w 5891659"/>
              <a:gd name="connsiteY21" fmla="*/ 2004646 h 5660402"/>
              <a:gd name="connsiteX22" fmla="*/ 5838092 w 5891659"/>
              <a:gd name="connsiteY22" fmla="*/ 1689295 h 5660402"/>
              <a:gd name="connsiteX23" fmla="*/ 5857142 w 5891659"/>
              <a:gd name="connsiteY23" fmla="*/ 1442817 h 5660402"/>
              <a:gd name="connsiteX24" fmla="*/ 5367997 w 5891659"/>
              <a:gd name="connsiteY24" fmla="*/ 494127 h 5660402"/>
              <a:gd name="connsiteX25" fmla="*/ 4476457 w 5891659"/>
              <a:gd name="connsiteY25" fmla="*/ 74148 h 5660402"/>
              <a:gd name="connsiteX26" fmla="*/ 3763107 w 5891659"/>
              <a:gd name="connsiteY26" fmla="*/ 140677 h 5660402"/>
              <a:gd name="connsiteX27" fmla="*/ 3341077 w 5891659"/>
              <a:gd name="connsiteY27" fmla="*/ 316523 h 5660402"/>
              <a:gd name="connsiteX28" fmla="*/ 3147646 w 5891659"/>
              <a:gd name="connsiteY28" fmla="*/ 334107 h 5660402"/>
              <a:gd name="connsiteX0" fmla="*/ 3147646 w 5891659"/>
              <a:gd name="connsiteY0" fmla="*/ 334107 h 5660402"/>
              <a:gd name="connsiteX1" fmla="*/ 2532184 w 5891659"/>
              <a:gd name="connsiteY1" fmla="*/ 123092 h 5660402"/>
              <a:gd name="connsiteX2" fmla="*/ 1582615 w 5891659"/>
              <a:gd name="connsiteY2" fmla="*/ 0 h 5660402"/>
              <a:gd name="connsiteX3" fmla="*/ 914400 w 5891659"/>
              <a:gd name="connsiteY3" fmla="*/ 211015 h 5660402"/>
              <a:gd name="connsiteX4" fmla="*/ 334107 w 5891659"/>
              <a:gd name="connsiteY4" fmla="*/ 791307 h 5660402"/>
              <a:gd name="connsiteX5" fmla="*/ 52754 w 5891659"/>
              <a:gd name="connsiteY5" fmla="*/ 1406769 h 5660402"/>
              <a:gd name="connsiteX6" fmla="*/ 0 w 5891659"/>
              <a:gd name="connsiteY6" fmla="*/ 2110153 h 5660402"/>
              <a:gd name="connsiteX7" fmla="*/ 211015 w 5891659"/>
              <a:gd name="connsiteY7" fmla="*/ 2760784 h 5660402"/>
              <a:gd name="connsiteX8" fmla="*/ 633046 w 5891659"/>
              <a:gd name="connsiteY8" fmla="*/ 3235569 h 5660402"/>
              <a:gd name="connsiteX9" fmla="*/ 1160584 w 5891659"/>
              <a:gd name="connsiteY9" fmla="*/ 3675184 h 5660402"/>
              <a:gd name="connsiteX10" fmla="*/ 1760806 w 5891659"/>
              <a:gd name="connsiteY10" fmla="*/ 4091060 h 5660402"/>
              <a:gd name="connsiteX11" fmla="*/ 2276914 w 5891659"/>
              <a:gd name="connsiteY11" fmla="*/ 4485542 h 5660402"/>
              <a:gd name="connsiteX12" fmla="*/ 2481482 w 5891659"/>
              <a:gd name="connsiteY12" fmla="*/ 4706815 h 5660402"/>
              <a:gd name="connsiteX13" fmla="*/ 2628607 w 5891659"/>
              <a:gd name="connsiteY13" fmla="*/ 5032130 h 5660402"/>
              <a:gd name="connsiteX14" fmla="*/ 2784524 w 5891659"/>
              <a:gd name="connsiteY14" fmla="*/ 5659608 h 5660402"/>
              <a:gd name="connsiteX15" fmla="*/ 2881532 w 5891659"/>
              <a:gd name="connsiteY15" fmla="*/ 5155223 h 5660402"/>
              <a:gd name="connsiteX16" fmla="*/ 3030122 w 5891659"/>
              <a:gd name="connsiteY16" fmla="*/ 4805875 h 5660402"/>
              <a:gd name="connsiteX17" fmla="*/ 3288323 w 5891659"/>
              <a:gd name="connsiteY17" fmla="*/ 4466492 h 5660402"/>
              <a:gd name="connsiteX18" fmla="*/ 3674012 w 5891659"/>
              <a:gd name="connsiteY18" fmla="*/ 4070545 h 5660402"/>
              <a:gd name="connsiteX19" fmla="*/ 4167554 w 5891659"/>
              <a:gd name="connsiteY19" fmla="*/ 3675184 h 5660402"/>
              <a:gd name="connsiteX20" fmla="*/ 5199770 w 5891659"/>
              <a:gd name="connsiteY20" fmla="*/ 2777783 h 5660402"/>
              <a:gd name="connsiteX21" fmla="*/ 5732584 w 5891659"/>
              <a:gd name="connsiteY21" fmla="*/ 2004646 h 5660402"/>
              <a:gd name="connsiteX22" fmla="*/ 5838092 w 5891659"/>
              <a:gd name="connsiteY22" fmla="*/ 1689295 h 5660402"/>
              <a:gd name="connsiteX23" fmla="*/ 5857142 w 5891659"/>
              <a:gd name="connsiteY23" fmla="*/ 1442817 h 5660402"/>
              <a:gd name="connsiteX24" fmla="*/ 5367997 w 5891659"/>
              <a:gd name="connsiteY24" fmla="*/ 494127 h 5660402"/>
              <a:gd name="connsiteX25" fmla="*/ 4476457 w 5891659"/>
              <a:gd name="connsiteY25" fmla="*/ 74148 h 5660402"/>
              <a:gd name="connsiteX26" fmla="*/ 3763107 w 5891659"/>
              <a:gd name="connsiteY26" fmla="*/ 140677 h 5660402"/>
              <a:gd name="connsiteX27" fmla="*/ 3341077 w 5891659"/>
              <a:gd name="connsiteY27" fmla="*/ 316523 h 5660402"/>
              <a:gd name="connsiteX28" fmla="*/ 3147646 w 5891659"/>
              <a:gd name="connsiteY28" fmla="*/ 334107 h 5660402"/>
              <a:gd name="connsiteX0" fmla="*/ 3147646 w 5878729"/>
              <a:gd name="connsiteY0" fmla="*/ 334107 h 5660402"/>
              <a:gd name="connsiteX1" fmla="*/ 2532184 w 5878729"/>
              <a:gd name="connsiteY1" fmla="*/ 123092 h 5660402"/>
              <a:gd name="connsiteX2" fmla="*/ 1582615 w 5878729"/>
              <a:gd name="connsiteY2" fmla="*/ 0 h 5660402"/>
              <a:gd name="connsiteX3" fmla="*/ 914400 w 5878729"/>
              <a:gd name="connsiteY3" fmla="*/ 211015 h 5660402"/>
              <a:gd name="connsiteX4" fmla="*/ 334107 w 5878729"/>
              <a:gd name="connsiteY4" fmla="*/ 791307 h 5660402"/>
              <a:gd name="connsiteX5" fmla="*/ 52754 w 5878729"/>
              <a:gd name="connsiteY5" fmla="*/ 1406769 h 5660402"/>
              <a:gd name="connsiteX6" fmla="*/ 0 w 5878729"/>
              <a:gd name="connsiteY6" fmla="*/ 2110153 h 5660402"/>
              <a:gd name="connsiteX7" fmla="*/ 211015 w 5878729"/>
              <a:gd name="connsiteY7" fmla="*/ 2760784 h 5660402"/>
              <a:gd name="connsiteX8" fmla="*/ 633046 w 5878729"/>
              <a:gd name="connsiteY8" fmla="*/ 3235569 h 5660402"/>
              <a:gd name="connsiteX9" fmla="*/ 1160584 w 5878729"/>
              <a:gd name="connsiteY9" fmla="*/ 3675184 h 5660402"/>
              <a:gd name="connsiteX10" fmla="*/ 1760806 w 5878729"/>
              <a:gd name="connsiteY10" fmla="*/ 4091060 h 5660402"/>
              <a:gd name="connsiteX11" fmla="*/ 2276914 w 5878729"/>
              <a:gd name="connsiteY11" fmla="*/ 4485542 h 5660402"/>
              <a:gd name="connsiteX12" fmla="*/ 2481482 w 5878729"/>
              <a:gd name="connsiteY12" fmla="*/ 4706815 h 5660402"/>
              <a:gd name="connsiteX13" fmla="*/ 2628607 w 5878729"/>
              <a:gd name="connsiteY13" fmla="*/ 5032130 h 5660402"/>
              <a:gd name="connsiteX14" fmla="*/ 2784524 w 5878729"/>
              <a:gd name="connsiteY14" fmla="*/ 5659608 h 5660402"/>
              <a:gd name="connsiteX15" fmla="*/ 2881532 w 5878729"/>
              <a:gd name="connsiteY15" fmla="*/ 5155223 h 5660402"/>
              <a:gd name="connsiteX16" fmla="*/ 3030122 w 5878729"/>
              <a:gd name="connsiteY16" fmla="*/ 4805875 h 5660402"/>
              <a:gd name="connsiteX17" fmla="*/ 3288323 w 5878729"/>
              <a:gd name="connsiteY17" fmla="*/ 4466492 h 5660402"/>
              <a:gd name="connsiteX18" fmla="*/ 3674012 w 5878729"/>
              <a:gd name="connsiteY18" fmla="*/ 4070545 h 5660402"/>
              <a:gd name="connsiteX19" fmla="*/ 4167554 w 5878729"/>
              <a:gd name="connsiteY19" fmla="*/ 3675184 h 5660402"/>
              <a:gd name="connsiteX20" fmla="*/ 5199770 w 5878729"/>
              <a:gd name="connsiteY20" fmla="*/ 2777783 h 5660402"/>
              <a:gd name="connsiteX21" fmla="*/ 5732584 w 5878729"/>
              <a:gd name="connsiteY21" fmla="*/ 2004646 h 5660402"/>
              <a:gd name="connsiteX22" fmla="*/ 5857142 w 5878729"/>
              <a:gd name="connsiteY22" fmla="*/ 1442817 h 5660402"/>
              <a:gd name="connsiteX23" fmla="*/ 5367997 w 5878729"/>
              <a:gd name="connsiteY23" fmla="*/ 494127 h 5660402"/>
              <a:gd name="connsiteX24" fmla="*/ 4476457 w 5878729"/>
              <a:gd name="connsiteY24" fmla="*/ 74148 h 5660402"/>
              <a:gd name="connsiteX25" fmla="*/ 3763107 w 5878729"/>
              <a:gd name="connsiteY25" fmla="*/ 140677 h 5660402"/>
              <a:gd name="connsiteX26" fmla="*/ 3341077 w 5878729"/>
              <a:gd name="connsiteY26" fmla="*/ 316523 h 5660402"/>
              <a:gd name="connsiteX27" fmla="*/ 3147646 w 5878729"/>
              <a:gd name="connsiteY27" fmla="*/ 334107 h 5660402"/>
              <a:gd name="connsiteX0" fmla="*/ 3147646 w 5875130"/>
              <a:gd name="connsiteY0" fmla="*/ 334107 h 5660402"/>
              <a:gd name="connsiteX1" fmla="*/ 2532184 w 5875130"/>
              <a:gd name="connsiteY1" fmla="*/ 123092 h 5660402"/>
              <a:gd name="connsiteX2" fmla="*/ 1582615 w 5875130"/>
              <a:gd name="connsiteY2" fmla="*/ 0 h 5660402"/>
              <a:gd name="connsiteX3" fmla="*/ 914400 w 5875130"/>
              <a:gd name="connsiteY3" fmla="*/ 211015 h 5660402"/>
              <a:gd name="connsiteX4" fmla="*/ 334107 w 5875130"/>
              <a:gd name="connsiteY4" fmla="*/ 791307 h 5660402"/>
              <a:gd name="connsiteX5" fmla="*/ 52754 w 5875130"/>
              <a:gd name="connsiteY5" fmla="*/ 1406769 h 5660402"/>
              <a:gd name="connsiteX6" fmla="*/ 0 w 5875130"/>
              <a:gd name="connsiteY6" fmla="*/ 2110153 h 5660402"/>
              <a:gd name="connsiteX7" fmla="*/ 211015 w 5875130"/>
              <a:gd name="connsiteY7" fmla="*/ 2760784 h 5660402"/>
              <a:gd name="connsiteX8" fmla="*/ 633046 w 5875130"/>
              <a:gd name="connsiteY8" fmla="*/ 3235569 h 5660402"/>
              <a:gd name="connsiteX9" fmla="*/ 1160584 w 5875130"/>
              <a:gd name="connsiteY9" fmla="*/ 3675184 h 5660402"/>
              <a:gd name="connsiteX10" fmla="*/ 1760806 w 5875130"/>
              <a:gd name="connsiteY10" fmla="*/ 4091060 h 5660402"/>
              <a:gd name="connsiteX11" fmla="*/ 2276914 w 5875130"/>
              <a:gd name="connsiteY11" fmla="*/ 4485542 h 5660402"/>
              <a:gd name="connsiteX12" fmla="*/ 2481482 w 5875130"/>
              <a:gd name="connsiteY12" fmla="*/ 4706815 h 5660402"/>
              <a:gd name="connsiteX13" fmla="*/ 2628607 w 5875130"/>
              <a:gd name="connsiteY13" fmla="*/ 5032130 h 5660402"/>
              <a:gd name="connsiteX14" fmla="*/ 2784524 w 5875130"/>
              <a:gd name="connsiteY14" fmla="*/ 5659608 h 5660402"/>
              <a:gd name="connsiteX15" fmla="*/ 2881532 w 5875130"/>
              <a:gd name="connsiteY15" fmla="*/ 5155223 h 5660402"/>
              <a:gd name="connsiteX16" fmla="*/ 3030122 w 5875130"/>
              <a:gd name="connsiteY16" fmla="*/ 4805875 h 5660402"/>
              <a:gd name="connsiteX17" fmla="*/ 3288323 w 5875130"/>
              <a:gd name="connsiteY17" fmla="*/ 4466492 h 5660402"/>
              <a:gd name="connsiteX18" fmla="*/ 3674012 w 5875130"/>
              <a:gd name="connsiteY18" fmla="*/ 4070545 h 5660402"/>
              <a:gd name="connsiteX19" fmla="*/ 4167554 w 5875130"/>
              <a:gd name="connsiteY19" fmla="*/ 3675184 h 5660402"/>
              <a:gd name="connsiteX20" fmla="*/ 5199770 w 5875130"/>
              <a:gd name="connsiteY20" fmla="*/ 2777783 h 5660402"/>
              <a:gd name="connsiteX21" fmla="*/ 5732584 w 5875130"/>
              <a:gd name="connsiteY21" fmla="*/ 2004646 h 5660402"/>
              <a:gd name="connsiteX22" fmla="*/ 5857142 w 5875130"/>
              <a:gd name="connsiteY22" fmla="*/ 1442817 h 5660402"/>
              <a:gd name="connsiteX23" fmla="*/ 5367997 w 5875130"/>
              <a:gd name="connsiteY23" fmla="*/ 494127 h 5660402"/>
              <a:gd name="connsiteX24" fmla="*/ 4476457 w 5875130"/>
              <a:gd name="connsiteY24" fmla="*/ 74148 h 5660402"/>
              <a:gd name="connsiteX25" fmla="*/ 3763107 w 5875130"/>
              <a:gd name="connsiteY25" fmla="*/ 140677 h 5660402"/>
              <a:gd name="connsiteX26" fmla="*/ 3341077 w 5875130"/>
              <a:gd name="connsiteY26" fmla="*/ 316523 h 5660402"/>
              <a:gd name="connsiteX27" fmla="*/ 3147646 w 5875130"/>
              <a:gd name="connsiteY27" fmla="*/ 334107 h 5660402"/>
              <a:gd name="connsiteX0" fmla="*/ 3147646 w 5857835"/>
              <a:gd name="connsiteY0" fmla="*/ 33410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3147646 w 5857835"/>
              <a:gd name="connsiteY27" fmla="*/ 33410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41077 w 5857835"/>
              <a:gd name="connsiteY26" fmla="*/ 31652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322027 w 5857835"/>
              <a:gd name="connsiteY26" fmla="*/ 30509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295357 w 5857835"/>
              <a:gd name="connsiteY26" fmla="*/ 327953 h 5660402"/>
              <a:gd name="connsiteX27" fmla="*/ 2972386 w 5857835"/>
              <a:gd name="connsiteY27" fmla="*/ 520797 h 5660402"/>
              <a:gd name="connsiteX0" fmla="*/ 2972386 w 5857835"/>
              <a:gd name="connsiteY0" fmla="*/ 520797 h 5660402"/>
              <a:gd name="connsiteX1" fmla="*/ 2532184 w 5857835"/>
              <a:gd name="connsiteY1" fmla="*/ 12309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295357 w 5857835"/>
              <a:gd name="connsiteY26" fmla="*/ 327953 h 5660402"/>
              <a:gd name="connsiteX27" fmla="*/ 2972386 w 5857835"/>
              <a:gd name="connsiteY27" fmla="*/ 520797 h 5660402"/>
              <a:gd name="connsiteX0" fmla="*/ 2972386 w 5857835"/>
              <a:gd name="connsiteY0" fmla="*/ 520797 h 5660402"/>
              <a:gd name="connsiteX1" fmla="*/ 2505514 w 5857835"/>
              <a:gd name="connsiteY1" fmla="*/ 142142 h 5660402"/>
              <a:gd name="connsiteX2" fmla="*/ 1582615 w 5857835"/>
              <a:gd name="connsiteY2" fmla="*/ 0 h 5660402"/>
              <a:gd name="connsiteX3" fmla="*/ 914400 w 5857835"/>
              <a:gd name="connsiteY3" fmla="*/ 211015 h 5660402"/>
              <a:gd name="connsiteX4" fmla="*/ 334107 w 5857835"/>
              <a:gd name="connsiteY4" fmla="*/ 791307 h 5660402"/>
              <a:gd name="connsiteX5" fmla="*/ 52754 w 5857835"/>
              <a:gd name="connsiteY5" fmla="*/ 1406769 h 5660402"/>
              <a:gd name="connsiteX6" fmla="*/ 0 w 5857835"/>
              <a:gd name="connsiteY6" fmla="*/ 2110153 h 5660402"/>
              <a:gd name="connsiteX7" fmla="*/ 211015 w 5857835"/>
              <a:gd name="connsiteY7" fmla="*/ 2760784 h 5660402"/>
              <a:gd name="connsiteX8" fmla="*/ 633046 w 5857835"/>
              <a:gd name="connsiteY8" fmla="*/ 3235569 h 5660402"/>
              <a:gd name="connsiteX9" fmla="*/ 1160584 w 5857835"/>
              <a:gd name="connsiteY9" fmla="*/ 3675184 h 5660402"/>
              <a:gd name="connsiteX10" fmla="*/ 1760806 w 5857835"/>
              <a:gd name="connsiteY10" fmla="*/ 4091060 h 5660402"/>
              <a:gd name="connsiteX11" fmla="*/ 2276914 w 5857835"/>
              <a:gd name="connsiteY11" fmla="*/ 4485542 h 5660402"/>
              <a:gd name="connsiteX12" fmla="*/ 2481482 w 5857835"/>
              <a:gd name="connsiteY12" fmla="*/ 4706815 h 5660402"/>
              <a:gd name="connsiteX13" fmla="*/ 2628607 w 5857835"/>
              <a:gd name="connsiteY13" fmla="*/ 5032130 h 5660402"/>
              <a:gd name="connsiteX14" fmla="*/ 2784524 w 5857835"/>
              <a:gd name="connsiteY14" fmla="*/ 5659608 h 5660402"/>
              <a:gd name="connsiteX15" fmla="*/ 2881532 w 5857835"/>
              <a:gd name="connsiteY15" fmla="*/ 5155223 h 5660402"/>
              <a:gd name="connsiteX16" fmla="*/ 3030122 w 5857835"/>
              <a:gd name="connsiteY16" fmla="*/ 4805875 h 5660402"/>
              <a:gd name="connsiteX17" fmla="*/ 3288323 w 5857835"/>
              <a:gd name="connsiteY17" fmla="*/ 4466492 h 5660402"/>
              <a:gd name="connsiteX18" fmla="*/ 3674012 w 5857835"/>
              <a:gd name="connsiteY18" fmla="*/ 4070545 h 5660402"/>
              <a:gd name="connsiteX19" fmla="*/ 4167554 w 5857835"/>
              <a:gd name="connsiteY19" fmla="*/ 3675184 h 5660402"/>
              <a:gd name="connsiteX20" fmla="*/ 5199770 w 5857835"/>
              <a:gd name="connsiteY20" fmla="*/ 2777783 h 5660402"/>
              <a:gd name="connsiteX21" fmla="*/ 5732584 w 5857835"/>
              <a:gd name="connsiteY21" fmla="*/ 2004646 h 5660402"/>
              <a:gd name="connsiteX22" fmla="*/ 5857142 w 5857835"/>
              <a:gd name="connsiteY22" fmla="*/ 1442817 h 5660402"/>
              <a:gd name="connsiteX23" fmla="*/ 5367997 w 5857835"/>
              <a:gd name="connsiteY23" fmla="*/ 494127 h 5660402"/>
              <a:gd name="connsiteX24" fmla="*/ 4476457 w 5857835"/>
              <a:gd name="connsiteY24" fmla="*/ 74148 h 5660402"/>
              <a:gd name="connsiteX25" fmla="*/ 3763107 w 5857835"/>
              <a:gd name="connsiteY25" fmla="*/ 140677 h 5660402"/>
              <a:gd name="connsiteX26" fmla="*/ 3295357 w 5857835"/>
              <a:gd name="connsiteY26" fmla="*/ 327953 h 5660402"/>
              <a:gd name="connsiteX27" fmla="*/ 2972386 w 5857835"/>
              <a:gd name="connsiteY27" fmla="*/ 520797 h 5660402"/>
              <a:gd name="connsiteX0" fmla="*/ 2972386 w 5857835"/>
              <a:gd name="connsiteY0" fmla="*/ 522083 h 5661688"/>
              <a:gd name="connsiteX1" fmla="*/ 2505514 w 5857835"/>
              <a:gd name="connsiteY1" fmla="*/ 143428 h 5661688"/>
              <a:gd name="connsiteX2" fmla="*/ 1582615 w 5857835"/>
              <a:gd name="connsiteY2" fmla="*/ 1286 h 5661688"/>
              <a:gd name="connsiteX3" fmla="*/ 914400 w 5857835"/>
              <a:gd name="connsiteY3" fmla="*/ 212301 h 5661688"/>
              <a:gd name="connsiteX4" fmla="*/ 334107 w 5857835"/>
              <a:gd name="connsiteY4" fmla="*/ 792593 h 5661688"/>
              <a:gd name="connsiteX5" fmla="*/ 52754 w 5857835"/>
              <a:gd name="connsiteY5" fmla="*/ 1408055 h 5661688"/>
              <a:gd name="connsiteX6" fmla="*/ 0 w 5857835"/>
              <a:gd name="connsiteY6" fmla="*/ 2111439 h 5661688"/>
              <a:gd name="connsiteX7" fmla="*/ 211015 w 5857835"/>
              <a:gd name="connsiteY7" fmla="*/ 2762070 h 5661688"/>
              <a:gd name="connsiteX8" fmla="*/ 633046 w 5857835"/>
              <a:gd name="connsiteY8" fmla="*/ 3236855 h 5661688"/>
              <a:gd name="connsiteX9" fmla="*/ 1160584 w 5857835"/>
              <a:gd name="connsiteY9" fmla="*/ 3676470 h 5661688"/>
              <a:gd name="connsiteX10" fmla="*/ 1760806 w 5857835"/>
              <a:gd name="connsiteY10" fmla="*/ 4092346 h 5661688"/>
              <a:gd name="connsiteX11" fmla="*/ 2276914 w 5857835"/>
              <a:gd name="connsiteY11" fmla="*/ 4486828 h 5661688"/>
              <a:gd name="connsiteX12" fmla="*/ 2481482 w 5857835"/>
              <a:gd name="connsiteY12" fmla="*/ 4708101 h 5661688"/>
              <a:gd name="connsiteX13" fmla="*/ 2628607 w 5857835"/>
              <a:gd name="connsiteY13" fmla="*/ 5033416 h 5661688"/>
              <a:gd name="connsiteX14" fmla="*/ 2784524 w 5857835"/>
              <a:gd name="connsiteY14" fmla="*/ 5660894 h 5661688"/>
              <a:gd name="connsiteX15" fmla="*/ 2881532 w 5857835"/>
              <a:gd name="connsiteY15" fmla="*/ 5156509 h 5661688"/>
              <a:gd name="connsiteX16" fmla="*/ 3030122 w 5857835"/>
              <a:gd name="connsiteY16" fmla="*/ 4807161 h 5661688"/>
              <a:gd name="connsiteX17" fmla="*/ 3288323 w 5857835"/>
              <a:gd name="connsiteY17" fmla="*/ 4467778 h 5661688"/>
              <a:gd name="connsiteX18" fmla="*/ 3674012 w 5857835"/>
              <a:gd name="connsiteY18" fmla="*/ 4071831 h 5661688"/>
              <a:gd name="connsiteX19" fmla="*/ 4167554 w 5857835"/>
              <a:gd name="connsiteY19" fmla="*/ 3676470 h 5661688"/>
              <a:gd name="connsiteX20" fmla="*/ 5199770 w 5857835"/>
              <a:gd name="connsiteY20" fmla="*/ 2779069 h 5661688"/>
              <a:gd name="connsiteX21" fmla="*/ 5732584 w 5857835"/>
              <a:gd name="connsiteY21" fmla="*/ 2005932 h 5661688"/>
              <a:gd name="connsiteX22" fmla="*/ 5857142 w 5857835"/>
              <a:gd name="connsiteY22" fmla="*/ 1444103 h 5661688"/>
              <a:gd name="connsiteX23" fmla="*/ 5367997 w 5857835"/>
              <a:gd name="connsiteY23" fmla="*/ 495413 h 5661688"/>
              <a:gd name="connsiteX24" fmla="*/ 4476457 w 5857835"/>
              <a:gd name="connsiteY24" fmla="*/ 75434 h 5661688"/>
              <a:gd name="connsiteX25" fmla="*/ 3763107 w 5857835"/>
              <a:gd name="connsiteY25" fmla="*/ 141963 h 5661688"/>
              <a:gd name="connsiteX26" fmla="*/ 3295357 w 5857835"/>
              <a:gd name="connsiteY26" fmla="*/ 329239 h 5661688"/>
              <a:gd name="connsiteX27" fmla="*/ 2972386 w 5857835"/>
              <a:gd name="connsiteY27" fmla="*/ 522083 h 5661688"/>
              <a:gd name="connsiteX0" fmla="*/ 2972386 w 5857835"/>
              <a:gd name="connsiteY0" fmla="*/ 521724 h 5661329"/>
              <a:gd name="connsiteX1" fmla="*/ 2482654 w 5857835"/>
              <a:gd name="connsiteY1" fmla="*/ 173549 h 5661329"/>
              <a:gd name="connsiteX2" fmla="*/ 1582615 w 5857835"/>
              <a:gd name="connsiteY2" fmla="*/ 927 h 5661329"/>
              <a:gd name="connsiteX3" fmla="*/ 914400 w 5857835"/>
              <a:gd name="connsiteY3" fmla="*/ 211942 h 5661329"/>
              <a:gd name="connsiteX4" fmla="*/ 334107 w 5857835"/>
              <a:gd name="connsiteY4" fmla="*/ 792234 h 5661329"/>
              <a:gd name="connsiteX5" fmla="*/ 52754 w 5857835"/>
              <a:gd name="connsiteY5" fmla="*/ 1407696 h 5661329"/>
              <a:gd name="connsiteX6" fmla="*/ 0 w 5857835"/>
              <a:gd name="connsiteY6" fmla="*/ 2111080 h 5661329"/>
              <a:gd name="connsiteX7" fmla="*/ 211015 w 5857835"/>
              <a:gd name="connsiteY7" fmla="*/ 2761711 h 5661329"/>
              <a:gd name="connsiteX8" fmla="*/ 633046 w 5857835"/>
              <a:gd name="connsiteY8" fmla="*/ 3236496 h 5661329"/>
              <a:gd name="connsiteX9" fmla="*/ 1160584 w 5857835"/>
              <a:gd name="connsiteY9" fmla="*/ 3676111 h 5661329"/>
              <a:gd name="connsiteX10" fmla="*/ 1760806 w 5857835"/>
              <a:gd name="connsiteY10" fmla="*/ 4091987 h 5661329"/>
              <a:gd name="connsiteX11" fmla="*/ 2276914 w 5857835"/>
              <a:gd name="connsiteY11" fmla="*/ 4486469 h 5661329"/>
              <a:gd name="connsiteX12" fmla="*/ 2481482 w 5857835"/>
              <a:gd name="connsiteY12" fmla="*/ 4707742 h 5661329"/>
              <a:gd name="connsiteX13" fmla="*/ 2628607 w 5857835"/>
              <a:gd name="connsiteY13" fmla="*/ 5033057 h 5661329"/>
              <a:gd name="connsiteX14" fmla="*/ 2784524 w 5857835"/>
              <a:gd name="connsiteY14" fmla="*/ 5660535 h 5661329"/>
              <a:gd name="connsiteX15" fmla="*/ 2881532 w 5857835"/>
              <a:gd name="connsiteY15" fmla="*/ 5156150 h 5661329"/>
              <a:gd name="connsiteX16" fmla="*/ 3030122 w 5857835"/>
              <a:gd name="connsiteY16" fmla="*/ 4806802 h 5661329"/>
              <a:gd name="connsiteX17" fmla="*/ 3288323 w 5857835"/>
              <a:gd name="connsiteY17" fmla="*/ 4467419 h 5661329"/>
              <a:gd name="connsiteX18" fmla="*/ 3674012 w 5857835"/>
              <a:gd name="connsiteY18" fmla="*/ 4071472 h 5661329"/>
              <a:gd name="connsiteX19" fmla="*/ 4167554 w 5857835"/>
              <a:gd name="connsiteY19" fmla="*/ 3676111 h 5661329"/>
              <a:gd name="connsiteX20" fmla="*/ 5199770 w 5857835"/>
              <a:gd name="connsiteY20" fmla="*/ 2778710 h 5661329"/>
              <a:gd name="connsiteX21" fmla="*/ 5732584 w 5857835"/>
              <a:gd name="connsiteY21" fmla="*/ 2005573 h 5661329"/>
              <a:gd name="connsiteX22" fmla="*/ 5857142 w 5857835"/>
              <a:gd name="connsiteY22" fmla="*/ 1443744 h 5661329"/>
              <a:gd name="connsiteX23" fmla="*/ 5367997 w 5857835"/>
              <a:gd name="connsiteY23" fmla="*/ 495054 h 5661329"/>
              <a:gd name="connsiteX24" fmla="*/ 4476457 w 5857835"/>
              <a:gd name="connsiteY24" fmla="*/ 75075 h 5661329"/>
              <a:gd name="connsiteX25" fmla="*/ 3763107 w 5857835"/>
              <a:gd name="connsiteY25" fmla="*/ 141604 h 5661329"/>
              <a:gd name="connsiteX26" fmla="*/ 3295357 w 5857835"/>
              <a:gd name="connsiteY26" fmla="*/ 328880 h 5661329"/>
              <a:gd name="connsiteX27" fmla="*/ 2972386 w 5857835"/>
              <a:gd name="connsiteY27" fmla="*/ 521724 h 5661329"/>
              <a:gd name="connsiteX0" fmla="*/ 2972386 w 5857835"/>
              <a:gd name="connsiteY0" fmla="*/ 521832 h 5661437"/>
              <a:gd name="connsiteX1" fmla="*/ 2486464 w 5857835"/>
              <a:gd name="connsiteY1" fmla="*/ 162227 h 5661437"/>
              <a:gd name="connsiteX2" fmla="*/ 1582615 w 5857835"/>
              <a:gd name="connsiteY2" fmla="*/ 1035 h 5661437"/>
              <a:gd name="connsiteX3" fmla="*/ 914400 w 5857835"/>
              <a:gd name="connsiteY3" fmla="*/ 212050 h 5661437"/>
              <a:gd name="connsiteX4" fmla="*/ 334107 w 5857835"/>
              <a:gd name="connsiteY4" fmla="*/ 792342 h 5661437"/>
              <a:gd name="connsiteX5" fmla="*/ 52754 w 5857835"/>
              <a:gd name="connsiteY5" fmla="*/ 1407804 h 5661437"/>
              <a:gd name="connsiteX6" fmla="*/ 0 w 5857835"/>
              <a:gd name="connsiteY6" fmla="*/ 2111188 h 5661437"/>
              <a:gd name="connsiteX7" fmla="*/ 211015 w 5857835"/>
              <a:gd name="connsiteY7" fmla="*/ 2761819 h 5661437"/>
              <a:gd name="connsiteX8" fmla="*/ 633046 w 5857835"/>
              <a:gd name="connsiteY8" fmla="*/ 3236604 h 5661437"/>
              <a:gd name="connsiteX9" fmla="*/ 1160584 w 5857835"/>
              <a:gd name="connsiteY9" fmla="*/ 3676219 h 5661437"/>
              <a:gd name="connsiteX10" fmla="*/ 1760806 w 5857835"/>
              <a:gd name="connsiteY10" fmla="*/ 4092095 h 5661437"/>
              <a:gd name="connsiteX11" fmla="*/ 2276914 w 5857835"/>
              <a:gd name="connsiteY11" fmla="*/ 4486577 h 5661437"/>
              <a:gd name="connsiteX12" fmla="*/ 2481482 w 5857835"/>
              <a:gd name="connsiteY12" fmla="*/ 4707850 h 5661437"/>
              <a:gd name="connsiteX13" fmla="*/ 2628607 w 5857835"/>
              <a:gd name="connsiteY13" fmla="*/ 5033165 h 5661437"/>
              <a:gd name="connsiteX14" fmla="*/ 2784524 w 5857835"/>
              <a:gd name="connsiteY14" fmla="*/ 5660643 h 5661437"/>
              <a:gd name="connsiteX15" fmla="*/ 2881532 w 5857835"/>
              <a:gd name="connsiteY15" fmla="*/ 5156258 h 5661437"/>
              <a:gd name="connsiteX16" fmla="*/ 3030122 w 5857835"/>
              <a:gd name="connsiteY16" fmla="*/ 4806910 h 5661437"/>
              <a:gd name="connsiteX17" fmla="*/ 3288323 w 5857835"/>
              <a:gd name="connsiteY17" fmla="*/ 4467527 h 5661437"/>
              <a:gd name="connsiteX18" fmla="*/ 3674012 w 5857835"/>
              <a:gd name="connsiteY18" fmla="*/ 4071580 h 5661437"/>
              <a:gd name="connsiteX19" fmla="*/ 4167554 w 5857835"/>
              <a:gd name="connsiteY19" fmla="*/ 3676219 h 5661437"/>
              <a:gd name="connsiteX20" fmla="*/ 5199770 w 5857835"/>
              <a:gd name="connsiteY20" fmla="*/ 2778818 h 5661437"/>
              <a:gd name="connsiteX21" fmla="*/ 5732584 w 5857835"/>
              <a:gd name="connsiteY21" fmla="*/ 2005681 h 5661437"/>
              <a:gd name="connsiteX22" fmla="*/ 5857142 w 5857835"/>
              <a:gd name="connsiteY22" fmla="*/ 1443852 h 5661437"/>
              <a:gd name="connsiteX23" fmla="*/ 5367997 w 5857835"/>
              <a:gd name="connsiteY23" fmla="*/ 495162 h 5661437"/>
              <a:gd name="connsiteX24" fmla="*/ 4476457 w 5857835"/>
              <a:gd name="connsiteY24" fmla="*/ 75183 h 5661437"/>
              <a:gd name="connsiteX25" fmla="*/ 3763107 w 5857835"/>
              <a:gd name="connsiteY25" fmla="*/ 141712 h 5661437"/>
              <a:gd name="connsiteX26" fmla="*/ 3295357 w 5857835"/>
              <a:gd name="connsiteY26" fmla="*/ 328988 h 5661437"/>
              <a:gd name="connsiteX27" fmla="*/ 2972386 w 5857835"/>
              <a:gd name="connsiteY27" fmla="*/ 521832 h 5661437"/>
              <a:gd name="connsiteX0" fmla="*/ 2972386 w 5857835"/>
              <a:gd name="connsiteY0" fmla="*/ 539481 h 5679086"/>
              <a:gd name="connsiteX1" fmla="*/ 2486464 w 5857835"/>
              <a:gd name="connsiteY1" fmla="*/ 179876 h 5679086"/>
              <a:gd name="connsiteX2" fmla="*/ 1582615 w 5857835"/>
              <a:gd name="connsiteY2" fmla="*/ 18684 h 5679086"/>
              <a:gd name="connsiteX3" fmla="*/ 914400 w 5857835"/>
              <a:gd name="connsiteY3" fmla="*/ 229699 h 5679086"/>
              <a:gd name="connsiteX4" fmla="*/ 334107 w 5857835"/>
              <a:gd name="connsiteY4" fmla="*/ 809991 h 5679086"/>
              <a:gd name="connsiteX5" fmla="*/ 52754 w 5857835"/>
              <a:gd name="connsiteY5" fmla="*/ 1425453 h 5679086"/>
              <a:gd name="connsiteX6" fmla="*/ 0 w 5857835"/>
              <a:gd name="connsiteY6" fmla="*/ 2128837 h 5679086"/>
              <a:gd name="connsiteX7" fmla="*/ 211015 w 5857835"/>
              <a:gd name="connsiteY7" fmla="*/ 2779468 h 5679086"/>
              <a:gd name="connsiteX8" fmla="*/ 633046 w 5857835"/>
              <a:gd name="connsiteY8" fmla="*/ 3254253 h 5679086"/>
              <a:gd name="connsiteX9" fmla="*/ 1160584 w 5857835"/>
              <a:gd name="connsiteY9" fmla="*/ 3693868 h 5679086"/>
              <a:gd name="connsiteX10" fmla="*/ 1760806 w 5857835"/>
              <a:gd name="connsiteY10" fmla="*/ 4109744 h 5679086"/>
              <a:gd name="connsiteX11" fmla="*/ 2276914 w 5857835"/>
              <a:gd name="connsiteY11" fmla="*/ 4504226 h 5679086"/>
              <a:gd name="connsiteX12" fmla="*/ 2481482 w 5857835"/>
              <a:gd name="connsiteY12" fmla="*/ 4725499 h 5679086"/>
              <a:gd name="connsiteX13" fmla="*/ 2628607 w 5857835"/>
              <a:gd name="connsiteY13" fmla="*/ 5050814 h 5679086"/>
              <a:gd name="connsiteX14" fmla="*/ 2784524 w 5857835"/>
              <a:gd name="connsiteY14" fmla="*/ 5678292 h 5679086"/>
              <a:gd name="connsiteX15" fmla="*/ 2881532 w 5857835"/>
              <a:gd name="connsiteY15" fmla="*/ 5173907 h 5679086"/>
              <a:gd name="connsiteX16" fmla="*/ 3030122 w 5857835"/>
              <a:gd name="connsiteY16" fmla="*/ 4824559 h 5679086"/>
              <a:gd name="connsiteX17" fmla="*/ 3288323 w 5857835"/>
              <a:gd name="connsiteY17" fmla="*/ 4485176 h 5679086"/>
              <a:gd name="connsiteX18" fmla="*/ 3674012 w 5857835"/>
              <a:gd name="connsiteY18" fmla="*/ 4089229 h 5679086"/>
              <a:gd name="connsiteX19" fmla="*/ 4167554 w 5857835"/>
              <a:gd name="connsiteY19" fmla="*/ 3693868 h 5679086"/>
              <a:gd name="connsiteX20" fmla="*/ 5199770 w 5857835"/>
              <a:gd name="connsiteY20" fmla="*/ 2796467 h 5679086"/>
              <a:gd name="connsiteX21" fmla="*/ 5732584 w 5857835"/>
              <a:gd name="connsiteY21" fmla="*/ 2023330 h 5679086"/>
              <a:gd name="connsiteX22" fmla="*/ 5857142 w 5857835"/>
              <a:gd name="connsiteY22" fmla="*/ 1461501 h 5679086"/>
              <a:gd name="connsiteX23" fmla="*/ 5367997 w 5857835"/>
              <a:gd name="connsiteY23" fmla="*/ 512811 h 5679086"/>
              <a:gd name="connsiteX24" fmla="*/ 4476457 w 5857835"/>
              <a:gd name="connsiteY24" fmla="*/ 92832 h 5679086"/>
              <a:gd name="connsiteX25" fmla="*/ 3763107 w 5857835"/>
              <a:gd name="connsiteY25" fmla="*/ 159361 h 5679086"/>
              <a:gd name="connsiteX26" fmla="*/ 3295357 w 5857835"/>
              <a:gd name="connsiteY26" fmla="*/ 346637 h 5679086"/>
              <a:gd name="connsiteX27" fmla="*/ 2972386 w 5857835"/>
              <a:gd name="connsiteY27" fmla="*/ 539481 h 5679086"/>
              <a:gd name="connsiteX0" fmla="*/ 2972386 w 5857835"/>
              <a:gd name="connsiteY0" fmla="*/ 530184 h 5669789"/>
              <a:gd name="connsiteX1" fmla="*/ 2486464 w 5857835"/>
              <a:gd name="connsiteY1" fmla="*/ 170579 h 5669789"/>
              <a:gd name="connsiteX2" fmla="*/ 1582615 w 5857835"/>
              <a:gd name="connsiteY2" fmla="*/ 9387 h 5669789"/>
              <a:gd name="connsiteX3" fmla="*/ 914400 w 5857835"/>
              <a:gd name="connsiteY3" fmla="*/ 220402 h 5669789"/>
              <a:gd name="connsiteX4" fmla="*/ 334107 w 5857835"/>
              <a:gd name="connsiteY4" fmla="*/ 800694 h 5669789"/>
              <a:gd name="connsiteX5" fmla="*/ 52754 w 5857835"/>
              <a:gd name="connsiteY5" fmla="*/ 1416156 h 5669789"/>
              <a:gd name="connsiteX6" fmla="*/ 0 w 5857835"/>
              <a:gd name="connsiteY6" fmla="*/ 2119540 h 5669789"/>
              <a:gd name="connsiteX7" fmla="*/ 211015 w 5857835"/>
              <a:gd name="connsiteY7" fmla="*/ 2770171 h 5669789"/>
              <a:gd name="connsiteX8" fmla="*/ 633046 w 5857835"/>
              <a:gd name="connsiteY8" fmla="*/ 3244956 h 5669789"/>
              <a:gd name="connsiteX9" fmla="*/ 1160584 w 5857835"/>
              <a:gd name="connsiteY9" fmla="*/ 3684571 h 5669789"/>
              <a:gd name="connsiteX10" fmla="*/ 1760806 w 5857835"/>
              <a:gd name="connsiteY10" fmla="*/ 4100447 h 5669789"/>
              <a:gd name="connsiteX11" fmla="*/ 2276914 w 5857835"/>
              <a:gd name="connsiteY11" fmla="*/ 4494929 h 5669789"/>
              <a:gd name="connsiteX12" fmla="*/ 2481482 w 5857835"/>
              <a:gd name="connsiteY12" fmla="*/ 4716202 h 5669789"/>
              <a:gd name="connsiteX13" fmla="*/ 2628607 w 5857835"/>
              <a:gd name="connsiteY13" fmla="*/ 5041517 h 5669789"/>
              <a:gd name="connsiteX14" fmla="*/ 2784524 w 5857835"/>
              <a:gd name="connsiteY14" fmla="*/ 5668995 h 5669789"/>
              <a:gd name="connsiteX15" fmla="*/ 2881532 w 5857835"/>
              <a:gd name="connsiteY15" fmla="*/ 5164610 h 5669789"/>
              <a:gd name="connsiteX16" fmla="*/ 3030122 w 5857835"/>
              <a:gd name="connsiteY16" fmla="*/ 4815262 h 5669789"/>
              <a:gd name="connsiteX17" fmla="*/ 3288323 w 5857835"/>
              <a:gd name="connsiteY17" fmla="*/ 4475879 h 5669789"/>
              <a:gd name="connsiteX18" fmla="*/ 3674012 w 5857835"/>
              <a:gd name="connsiteY18" fmla="*/ 4079932 h 5669789"/>
              <a:gd name="connsiteX19" fmla="*/ 4167554 w 5857835"/>
              <a:gd name="connsiteY19" fmla="*/ 3684571 h 5669789"/>
              <a:gd name="connsiteX20" fmla="*/ 5199770 w 5857835"/>
              <a:gd name="connsiteY20" fmla="*/ 2787170 h 5669789"/>
              <a:gd name="connsiteX21" fmla="*/ 5732584 w 5857835"/>
              <a:gd name="connsiteY21" fmla="*/ 2014033 h 5669789"/>
              <a:gd name="connsiteX22" fmla="*/ 5857142 w 5857835"/>
              <a:gd name="connsiteY22" fmla="*/ 1452204 h 5669789"/>
              <a:gd name="connsiteX23" fmla="*/ 5367997 w 5857835"/>
              <a:gd name="connsiteY23" fmla="*/ 503514 h 5669789"/>
              <a:gd name="connsiteX24" fmla="*/ 4476457 w 5857835"/>
              <a:gd name="connsiteY24" fmla="*/ 83535 h 5669789"/>
              <a:gd name="connsiteX25" fmla="*/ 3763107 w 5857835"/>
              <a:gd name="connsiteY25" fmla="*/ 150064 h 5669789"/>
              <a:gd name="connsiteX26" fmla="*/ 3295357 w 5857835"/>
              <a:gd name="connsiteY26" fmla="*/ 337340 h 5669789"/>
              <a:gd name="connsiteX27" fmla="*/ 2972386 w 5857835"/>
              <a:gd name="connsiteY27" fmla="*/ 530184 h 5669789"/>
              <a:gd name="connsiteX0" fmla="*/ 2972386 w 5857835"/>
              <a:gd name="connsiteY0" fmla="*/ 501509 h 5641114"/>
              <a:gd name="connsiteX1" fmla="*/ 2486464 w 5857835"/>
              <a:gd name="connsiteY1" fmla="*/ 141904 h 5641114"/>
              <a:gd name="connsiteX2" fmla="*/ 1582615 w 5857835"/>
              <a:gd name="connsiteY2" fmla="*/ 11192 h 5641114"/>
              <a:gd name="connsiteX3" fmla="*/ 914400 w 5857835"/>
              <a:gd name="connsiteY3" fmla="*/ 191727 h 5641114"/>
              <a:gd name="connsiteX4" fmla="*/ 334107 w 5857835"/>
              <a:gd name="connsiteY4" fmla="*/ 772019 h 5641114"/>
              <a:gd name="connsiteX5" fmla="*/ 52754 w 5857835"/>
              <a:gd name="connsiteY5" fmla="*/ 1387481 h 5641114"/>
              <a:gd name="connsiteX6" fmla="*/ 0 w 5857835"/>
              <a:gd name="connsiteY6" fmla="*/ 2090865 h 5641114"/>
              <a:gd name="connsiteX7" fmla="*/ 211015 w 5857835"/>
              <a:gd name="connsiteY7" fmla="*/ 2741496 h 5641114"/>
              <a:gd name="connsiteX8" fmla="*/ 633046 w 5857835"/>
              <a:gd name="connsiteY8" fmla="*/ 3216281 h 5641114"/>
              <a:gd name="connsiteX9" fmla="*/ 1160584 w 5857835"/>
              <a:gd name="connsiteY9" fmla="*/ 3655896 h 5641114"/>
              <a:gd name="connsiteX10" fmla="*/ 1760806 w 5857835"/>
              <a:gd name="connsiteY10" fmla="*/ 4071772 h 5641114"/>
              <a:gd name="connsiteX11" fmla="*/ 2276914 w 5857835"/>
              <a:gd name="connsiteY11" fmla="*/ 4466254 h 5641114"/>
              <a:gd name="connsiteX12" fmla="*/ 2481482 w 5857835"/>
              <a:gd name="connsiteY12" fmla="*/ 4687527 h 5641114"/>
              <a:gd name="connsiteX13" fmla="*/ 2628607 w 5857835"/>
              <a:gd name="connsiteY13" fmla="*/ 5012842 h 5641114"/>
              <a:gd name="connsiteX14" fmla="*/ 2784524 w 5857835"/>
              <a:gd name="connsiteY14" fmla="*/ 5640320 h 5641114"/>
              <a:gd name="connsiteX15" fmla="*/ 2881532 w 5857835"/>
              <a:gd name="connsiteY15" fmla="*/ 5135935 h 5641114"/>
              <a:gd name="connsiteX16" fmla="*/ 3030122 w 5857835"/>
              <a:gd name="connsiteY16" fmla="*/ 4786587 h 5641114"/>
              <a:gd name="connsiteX17" fmla="*/ 3288323 w 5857835"/>
              <a:gd name="connsiteY17" fmla="*/ 4447204 h 5641114"/>
              <a:gd name="connsiteX18" fmla="*/ 3674012 w 5857835"/>
              <a:gd name="connsiteY18" fmla="*/ 4051257 h 5641114"/>
              <a:gd name="connsiteX19" fmla="*/ 4167554 w 5857835"/>
              <a:gd name="connsiteY19" fmla="*/ 3655896 h 5641114"/>
              <a:gd name="connsiteX20" fmla="*/ 5199770 w 5857835"/>
              <a:gd name="connsiteY20" fmla="*/ 2758495 h 5641114"/>
              <a:gd name="connsiteX21" fmla="*/ 5732584 w 5857835"/>
              <a:gd name="connsiteY21" fmla="*/ 1985358 h 5641114"/>
              <a:gd name="connsiteX22" fmla="*/ 5857142 w 5857835"/>
              <a:gd name="connsiteY22" fmla="*/ 1423529 h 5641114"/>
              <a:gd name="connsiteX23" fmla="*/ 5367997 w 5857835"/>
              <a:gd name="connsiteY23" fmla="*/ 474839 h 5641114"/>
              <a:gd name="connsiteX24" fmla="*/ 4476457 w 5857835"/>
              <a:gd name="connsiteY24" fmla="*/ 54860 h 5641114"/>
              <a:gd name="connsiteX25" fmla="*/ 3763107 w 5857835"/>
              <a:gd name="connsiteY25" fmla="*/ 121389 h 5641114"/>
              <a:gd name="connsiteX26" fmla="*/ 3295357 w 5857835"/>
              <a:gd name="connsiteY26" fmla="*/ 308665 h 5641114"/>
              <a:gd name="connsiteX27" fmla="*/ 2972386 w 5857835"/>
              <a:gd name="connsiteY27" fmla="*/ 501509 h 5641114"/>
              <a:gd name="connsiteX0" fmla="*/ 2972386 w 5857835"/>
              <a:gd name="connsiteY0" fmla="*/ 501509 h 5641114"/>
              <a:gd name="connsiteX1" fmla="*/ 2486464 w 5857835"/>
              <a:gd name="connsiteY1" fmla="*/ 141904 h 5641114"/>
              <a:gd name="connsiteX2" fmla="*/ 1582615 w 5857835"/>
              <a:gd name="connsiteY2" fmla="*/ 11192 h 5641114"/>
              <a:gd name="connsiteX3" fmla="*/ 914400 w 5857835"/>
              <a:gd name="connsiteY3" fmla="*/ 191727 h 5641114"/>
              <a:gd name="connsiteX4" fmla="*/ 334107 w 5857835"/>
              <a:gd name="connsiteY4" fmla="*/ 772019 h 5641114"/>
              <a:gd name="connsiteX5" fmla="*/ 52754 w 5857835"/>
              <a:gd name="connsiteY5" fmla="*/ 1387481 h 5641114"/>
              <a:gd name="connsiteX6" fmla="*/ 0 w 5857835"/>
              <a:gd name="connsiteY6" fmla="*/ 2090865 h 5641114"/>
              <a:gd name="connsiteX7" fmla="*/ 211015 w 5857835"/>
              <a:gd name="connsiteY7" fmla="*/ 2741496 h 5641114"/>
              <a:gd name="connsiteX8" fmla="*/ 633046 w 5857835"/>
              <a:gd name="connsiteY8" fmla="*/ 3216281 h 5641114"/>
              <a:gd name="connsiteX9" fmla="*/ 1160584 w 5857835"/>
              <a:gd name="connsiteY9" fmla="*/ 3655896 h 5641114"/>
              <a:gd name="connsiteX10" fmla="*/ 1760806 w 5857835"/>
              <a:gd name="connsiteY10" fmla="*/ 4071772 h 5641114"/>
              <a:gd name="connsiteX11" fmla="*/ 2276914 w 5857835"/>
              <a:gd name="connsiteY11" fmla="*/ 4466254 h 5641114"/>
              <a:gd name="connsiteX12" fmla="*/ 2481482 w 5857835"/>
              <a:gd name="connsiteY12" fmla="*/ 4687527 h 5641114"/>
              <a:gd name="connsiteX13" fmla="*/ 2628607 w 5857835"/>
              <a:gd name="connsiteY13" fmla="*/ 5012842 h 5641114"/>
              <a:gd name="connsiteX14" fmla="*/ 2784524 w 5857835"/>
              <a:gd name="connsiteY14" fmla="*/ 5640320 h 5641114"/>
              <a:gd name="connsiteX15" fmla="*/ 2881532 w 5857835"/>
              <a:gd name="connsiteY15" fmla="*/ 5135935 h 5641114"/>
              <a:gd name="connsiteX16" fmla="*/ 3030122 w 5857835"/>
              <a:gd name="connsiteY16" fmla="*/ 4786587 h 5641114"/>
              <a:gd name="connsiteX17" fmla="*/ 3288323 w 5857835"/>
              <a:gd name="connsiteY17" fmla="*/ 4447204 h 5641114"/>
              <a:gd name="connsiteX18" fmla="*/ 3674012 w 5857835"/>
              <a:gd name="connsiteY18" fmla="*/ 4051257 h 5641114"/>
              <a:gd name="connsiteX19" fmla="*/ 4167554 w 5857835"/>
              <a:gd name="connsiteY19" fmla="*/ 3655896 h 5641114"/>
              <a:gd name="connsiteX20" fmla="*/ 5199770 w 5857835"/>
              <a:gd name="connsiteY20" fmla="*/ 2758495 h 5641114"/>
              <a:gd name="connsiteX21" fmla="*/ 5732584 w 5857835"/>
              <a:gd name="connsiteY21" fmla="*/ 1985358 h 5641114"/>
              <a:gd name="connsiteX22" fmla="*/ 5857142 w 5857835"/>
              <a:gd name="connsiteY22" fmla="*/ 1423529 h 5641114"/>
              <a:gd name="connsiteX23" fmla="*/ 5367997 w 5857835"/>
              <a:gd name="connsiteY23" fmla="*/ 474839 h 5641114"/>
              <a:gd name="connsiteX24" fmla="*/ 4476457 w 5857835"/>
              <a:gd name="connsiteY24" fmla="*/ 54860 h 5641114"/>
              <a:gd name="connsiteX25" fmla="*/ 3763107 w 5857835"/>
              <a:gd name="connsiteY25" fmla="*/ 121389 h 5641114"/>
              <a:gd name="connsiteX26" fmla="*/ 3261067 w 5857835"/>
              <a:gd name="connsiteY26" fmla="*/ 312475 h 5641114"/>
              <a:gd name="connsiteX27" fmla="*/ 2972386 w 5857835"/>
              <a:gd name="connsiteY27" fmla="*/ 501509 h 5641114"/>
              <a:gd name="connsiteX0" fmla="*/ 2972386 w 5857835"/>
              <a:gd name="connsiteY0" fmla="*/ 501509 h 5641114"/>
              <a:gd name="connsiteX1" fmla="*/ 2486464 w 5857835"/>
              <a:gd name="connsiteY1" fmla="*/ 141904 h 5641114"/>
              <a:gd name="connsiteX2" fmla="*/ 1582615 w 5857835"/>
              <a:gd name="connsiteY2" fmla="*/ 11192 h 5641114"/>
              <a:gd name="connsiteX3" fmla="*/ 914400 w 5857835"/>
              <a:gd name="connsiteY3" fmla="*/ 191727 h 5641114"/>
              <a:gd name="connsiteX4" fmla="*/ 334107 w 5857835"/>
              <a:gd name="connsiteY4" fmla="*/ 772019 h 5641114"/>
              <a:gd name="connsiteX5" fmla="*/ 52754 w 5857835"/>
              <a:gd name="connsiteY5" fmla="*/ 1387481 h 5641114"/>
              <a:gd name="connsiteX6" fmla="*/ 0 w 5857835"/>
              <a:gd name="connsiteY6" fmla="*/ 2090865 h 5641114"/>
              <a:gd name="connsiteX7" fmla="*/ 211015 w 5857835"/>
              <a:gd name="connsiteY7" fmla="*/ 2741496 h 5641114"/>
              <a:gd name="connsiteX8" fmla="*/ 633046 w 5857835"/>
              <a:gd name="connsiteY8" fmla="*/ 3216281 h 5641114"/>
              <a:gd name="connsiteX9" fmla="*/ 1160584 w 5857835"/>
              <a:gd name="connsiteY9" fmla="*/ 3655896 h 5641114"/>
              <a:gd name="connsiteX10" fmla="*/ 1760806 w 5857835"/>
              <a:gd name="connsiteY10" fmla="*/ 4071772 h 5641114"/>
              <a:gd name="connsiteX11" fmla="*/ 2276914 w 5857835"/>
              <a:gd name="connsiteY11" fmla="*/ 4466254 h 5641114"/>
              <a:gd name="connsiteX12" fmla="*/ 2481482 w 5857835"/>
              <a:gd name="connsiteY12" fmla="*/ 4687527 h 5641114"/>
              <a:gd name="connsiteX13" fmla="*/ 2628607 w 5857835"/>
              <a:gd name="connsiteY13" fmla="*/ 5012842 h 5641114"/>
              <a:gd name="connsiteX14" fmla="*/ 2784524 w 5857835"/>
              <a:gd name="connsiteY14" fmla="*/ 5640320 h 5641114"/>
              <a:gd name="connsiteX15" fmla="*/ 2881532 w 5857835"/>
              <a:gd name="connsiteY15" fmla="*/ 5135935 h 5641114"/>
              <a:gd name="connsiteX16" fmla="*/ 3030122 w 5857835"/>
              <a:gd name="connsiteY16" fmla="*/ 4786587 h 5641114"/>
              <a:gd name="connsiteX17" fmla="*/ 3288323 w 5857835"/>
              <a:gd name="connsiteY17" fmla="*/ 4447204 h 5641114"/>
              <a:gd name="connsiteX18" fmla="*/ 3674012 w 5857835"/>
              <a:gd name="connsiteY18" fmla="*/ 4051257 h 5641114"/>
              <a:gd name="connsiteX19" fmla="*/ 4167554 w 5857835"/>
              <a:gd name="connsiteY19" fmla="*/ 3655896 h 5641114"/>
              <a:gd name="connsiteX20" fmla="*/ 5199770 w 5857835"/>
              <a:gd name="connsiteY20" fmla="*/ 2758495 h 5641114"/>
              <a:gd name="connsiteX21" fmla="*/ 5732584 w 5857835"/>
              <a:gd name="connsiteY21" fmla="*/ 1985358 h 5641114"/>
              <a:gd name="connsiteX22" fmla="*/ 5857142 w 5857835"/>
              <a:gd name="connsiteY22" fmla="*/ 1423529 h 5641114"/>
              <a:gd name="connsiteX23" fmla="*/ 5367997 w 5857835"/>
              <a:gd name="connsiteY23" fmla="*/ 474839 h 5641114"/>
              <a:gd name="connsiteX24" fmla="*/ 4476457 w 5857835"/>
              <a:gd name="connsiteY24" fmla="*/ 54860 h 5641114"/>
              <a:gd name="connsiteX25" fmla="*/ 3763107 w 5857835"/>
              <a:gd name="connsiteY25" fmla="*/ 121389 h 5641114"/>
              <a:gd name="connsiteX26" fmla="*/ 3261067 w 5857835"/>
              <a:gd name="connsiteY26" fmla="*/ 312475 h 5641114"/>
              <a:gd name="connsiteX27" fmla="*/ 2972386 w 5857835"/>
              <a:gd name="connsiteY27" fmla="*/ 501509 h 5641114"/>
              <a:gd name="connsiteX0" fmla="*/ 2972386 w 5857835"/>
              <a:gd name="connsiteY0" fmla="*/ 501509 h 5641114"/>
              <a:gd name="connsiteX1" fmla="*/ 2486464 w 5857835"/>
              <a:gd name="connsiteY1" fmla="*/ 141904 h 5641114"/>
              <a:gd name="connsiteX2" fmla="*/ 1582615 w 5857835"/>
              <a:gd name="connsiteY2" fmla="*/ 11192 h 5641114"/>
              <a:gd name="connsiteX3" fmla="*/ 914400 w 5857835"/>
              <a:gd name="connsiteY3" fmla="*/ 191727 h 5641114"/>
              <a:gd name="connsiteX4" fmla="*/ 334107 w 5857835"/>
              <a:gd name="connsiteY4" fmla="*/ 772019 h 5641114"/>
              <a:gd name="connsiteX5" fmla="*/ 52754 w 5857835"/>
              <a:gd name="connsiteY5" fmla="*/ 1387481 h 5641114"/>
              <a:gd name="connsiteX6" fmla="*/ 0 w 5857835"/>
              <a:gd name="connsiteY6" fmla="*/ 2090865 h 5641114"/>
              <a:gd name="connsiteX7" fmla="*/ 211015 w 5857835"/>
              <a:gd name="connsiteY7" fmla="*/ 2741496 h 5641114"/>
              <a:gd name="connsiteX8" fmla="*/ 633046 w 5857835"/>
              <a:gd name="connsiteY8" fmla="*/ 3216281 h 5641114"/>
              <a:gd name="connsiteX9" fmla="*/ 1160584 w 5857835"/>
              <a:gd name="connsiteY9" fmla="*/ 3655896 h 5641114"/>
              <a:gd name="connsiteX10" fmla="*/ 1760806 w 5857835"/>
              <a:gd name="connsiteY10" fmla="*/ 4071772 h 5641114"/>
              <a:gd name="connsiteX11" fmla="*/ 2276914 w 5857835"/>
              <a:gd name="connsiteY11" fmla="*/ 4466254 h 5641114"/>
              <a:gd name="connsiteX12" fmla="*/ 2481482 w 5857835"/>
              <a:gd name="connsiteY12" fmla="*/ 4687527 h 5641114"/>
              <a:gd name="connsiteX13" fmla="*/ 2628607 w 5857835"/>
              <a:gd name="connsiteY13" fmla="*/ 5012842 h 5641114"/>
              <a:gd name="connsiteX14" fmla="*/ 2784524 w 5857835"/>
              <a:gd name="connsiteY14" fmla="*/ 5640320 h 5641114"/>
              <a:gd name="connsiteX15" fmla="*/ 2881532 w 5857835"/>
              <a:gd name="connsiteY15" fmla="*/ 5135935 h 5641114"/>
              <a:gd name="connsiteX16" fmla="*/ 3030122 w 5857835"/>
              <a:gd name="connsiteY16" fmla="*/ 4786587 h 5641114"/>
              <a:gd name="connsiteX17" fmla="*/ 3288323 w 5857835"/>
              <a:gd name="connsiteY17" fmla="*/ 4447204 h 5641114"/>
              <a:gd name="connsiteX18" fmla="*/ 3674012 w 5857835"/>
              <a:gd name="connsiteY18" fmla="*/ 4051257 h 5641114"/>
              <a:gd name="connsiteX19" fmla="*/ 4167554 w 5857835"/>
              <a:gd name="connsiteY19" fmla="*/ 3655896 h 5641114"/>
              <a:gd name="connsiteX20" fmla="*/ 5199770 w 5857835"/>
              <a:gd name="connsiteY20" fmla="*/ 2758495 h 5641114"/>
              <a:gd name="connsiteX21" fmla="*/ 5732584 w 5857835"/>
              <a:gd name="connsiteY21" fmla="*/ 1985358 h 5641114"/>
              <a:gd name="connsiteX22" fmla="*/ 5857142 w 5857835"/>
              <a:gd name="connsiteY22" fmla="*/ 1423529 h 5641114"/>
              <a:gd name="connsiteX23" fmla="*/ 5367997 w 5857835"/>
              <a:gd name="connsiteY23" fmla="*/ 474839 h 5641114"/>
              <a:gd name="connsiteX24" fmla="*/ 4476457 w 5857835"/>
              <a:gd name="connsiteY24" fmla="*/ 54860 h 5641114"/>
              <a:gd name="connsiteX25" fmla="*/ 3763107 w 5857835"/>
              <a:gd name="connsiteY25" fmla="*/ 121389 h 5641114"/>
              <a:gd name="connsiteX26" fmla="*/ 3261067 w 5857835"/>
              <a:gd name="connsiteY26" fmla="*/ 312475 h 5641114"/>
              <a:gd name="connsiteX27" fmla="*/ 2972386 w 5857835"/>
              <a:gd name="connsiteY27" fmla="*/ 501509 h 5641114"/>
              <a:gd name="connsiteX0" fmla="*/ 2972386 w 5857835"/>
              <a:gd name="connsiteY0" fmla="*/ 493221 h 5632826"/>
              <a:gd name="connsiteX1" fmla="*/ 2486464 w 5857835"/>
              <a:gd name="connsiteY1" fmla="*/ 133616 h 5632826"/>
              <a:gd name="connsiteX2" fmla="*/ 1582615 w 5857835"/>
              <a:gd name="connsiteY2" fmla="*/ 2904 h 5632826"/>
              <a:gd name="connsiteX3" fmla="*/ 891540 w 5857835"/>
              <a:gd name="connsiteY3" fmla="*/ 240589 h 5632826"/>
              <a:gd name="connsiteX4" fmla="*/ 334107 w 5857835"/>
              <a:gd name="connsiteY4" fmla="*/ 763731 h 5632826"/>
              <a:gd name="connsiteX5" fmla="*/ 52754 w 5857835"/>
              <a:gd name="connsiteY5" fmla="*/ 1379193 h 5632826"/>
              <a:gd name="connsiteX6" fmla="*/ 0 w 5857835"/>
              <a:gd name="connsiteY6" fmla="*/ 2082577 h 5632826"/>
              <a:gd name="connsiteX7" fmla="*/ 211015 w 5857835"/>
              <a:gd name="connsiteY7" fmla="*/ 2733208 h 5632826"/>
              <a:gd name="connsiteX8" fmla="*/ 633046 w 5857835"/>
              <a:gd name="connsiteY8" fmla="*/ 3207993 h 5632826"/>
              <a:gd name="connsiteX9" fmla="*/ 1160584 w 5857835"/>
              <a:gd name="connsiteY9" fmla="*/ 3647608 h 5632826"/>
              <a:gd name="connsiteX10" fmla="*/ 1760806 w 5857835"/>
              <a:gd name="connsiteY10" fmla="*/ 4063484 h 5632826"/>
              <a:gd name="connsiteX11" fmla="*/ 2276914 w 5857835"/>
              <a:gd name="connsiteY11" fmla="*/ 4457966 h 5632826"/>
              <a:gd name="connsiteX12" fmla="*/ 2481482 w 5857835"/>
              <a:gd name="connsiteY12" fmla="*/ 4679239 h 5632826"/>
              <a:gd name="connsiteX13" fmla="*/ 2628607 w 5857835"/>
              <a:gd name="connsiteY13" fmla="*/ 5004554 h 5632826"/>
              <a:gd name="connsiteX14" fmla="*/ 2784524 w 5857835"/>
              <a:gd name="connsiteY14" fmla="*/ 5632032 h 5632826"/>
              <a:gd name="connsiteX15" fmla="*/ 2881532 w 5857835"/>
              <a:gd name="connsiteY15" fmla="*/ 5127647 h 5632826"/>
              <a:gd name="connsiteX16" fmla="*/ 3030122 w 5857835"/>
              <a:gd name="connsiteY16" fmla="*/ 4778299 h 5632826"/>
              <a:gd name="connsiteX17" fmla="*/ 3288323 w 5857835"/>
              <a:gd name="connsiteY17" fmla="*/ 4438916 h 5632826"/>
              <a:gd name="connsiteX18" fmla="*/ 3674012 w 5857835"/>
              <a:gd name="connsiteY18" fmla="*/ 4042969 h 5632826"/>
              <a:gd name="connsiteX19" fmla="*/ 4167554 w 5857835"/>
              <a:gd name="connsiteY19" fmla="*/ 3647608 h 5632826"/>
              <a:gd name="connsiteX20" fmla="*/ 5199770 w 5857835"/>
              <a:gd name="connsiteY20" fmla="*/ 2750207 h 5632826"/>
              <a:gd name="connsiteX21" fmla="*/ 5732584 w 5857835"/>
              <a:gd name="connsiteY21" fmla="*/ 1977070 h 5632826"/>
              <a:gd name="connsiteX22" fmla="*/ 5857142 w 5857835"/>
              <a:gd name="connsiteY22" fmla="*/ 1415241 h 5632826"/>
              <a:gd name="connsiteX23" fmla="*/ 5367997 w 5857835"/>
              <a:gd name="connsiteY23" fmla="*/ 466551 h 5632826"/>
              <a:gd name="connsiteX24" fmla="*/ 4476457 w 5857835"/>
              <a:gd name="connsiteY24" fmla="*/ 46572 h 5632826"/>
              <a:gd name="connsiteX25" fmla="*/ 3763107 w 5857835"/>
              <a:gd name="connsiteY25" fmla="*/ 113101 h 5632826"/>
              <a:gd name="connsiteX26" fmla="*/ 3261067 w 5857835"/>
              <a:gd name="connsiteY26" fmla="*/ 304187 h 5632826"/>
              <a:gd name="connsiteX27" fmla="*/ 2972386 w 5857835"/>
              <a:gd name="connsiteY27" fmla="*/ 493221 h 5632826"/>
              <a:gd name="connsiteX0" fmla="*/ 2972386 w 5857835"/>
              <a:gd name="connsiteY0" fmla="*/ 493221 h 5632826"/>
              <a:gd name="connsiteX1" fmla="*/ 2486464 w 5857835"/>
              <a:gd name="connsiteY1" fmla="*/ 133616 h 5632826"/>
              <a:gd name="connsiteX2" fmla="*/ 1582615 w 5857835"/>
              <a:gd name="connsiteY2" fmla="*/ 2904 h 5632826"/>
              <a:gd name="connsiteX3" fmla="*/ 891540 w 5857835"/>
              <a:gd name="connsiteY3" fmla="*/ 240589 h 5632826"/>
              <a:gd name="connsiteX4" fmla="*/ 334107 w 5857835"/>
              <a:gd name="connsiteY4" fmla="*/ 763731 h 5632826"/>
              <a:gd name="connsiteX5" fmla="*/ 52754 w 5857835"/>
              <a:gd name="connsiteY5" fmla="*/ 1379193 h 5632826"/>
              <a:gd name="connsiteX6" fmla="*/ 0 w 5857835"/>
              <a:gd name="connsiteY6" fmla="*/ 2082577 h 5632826"/>
              <a:gd name="connsiteX7" fmla="*/ 211015 w 5857835"/>
              <a:gd name="connsiteY7" fmla="*/ 2733208 h 5632826"/>
              <a:gd name="connsiteX8" fmla="*/ 633046 w 5857835"/>
              <a:gd name="connsiteY8" fmla="*/ 3207993 h 5632826"/>
              <a:gd name="connsiteX9" fmla="*/ 1160584 w 5857835"/>
              <a:gd name="connsiteY9" fmla="*/ 3647608 h 5632826"/>
              <a:gd name="connsiteX10" fmla="*/ 1760806 w 5857835"/>
              <a:gd name="connsiteY10" fmla="*/ 4063484 h 5632826"/>
              <a:gd name="connsiteX11" fmla="*/ 2276914 w 5857835"/>
              <a:gd name="connsiteY11" fmla="*/ 4457966 h 5632826"/>
              <a:gd name="connsiteX12" fmla="*/ 2481482 w 5857835"/>
              <a:gd name="connsiteY12" fmla="*/ 4679239 h 5632826"/>
              <a:gd name="connsiteX13" fmla="*/ 2628607 w 5857835"/>
              <a:gd name="connsiteY13" fmla="*/ 5004554 h 5632826"/>
              <a:gd name="connsiteX14" fmla="*/ 2784524 w 5857835"/>
              <a:gd name="connsiteY14" fmla="*/ 5632032 h 5632826"/>
              <a:gd name="connsiteX15" fmla="*/ 2881532 w 5857835"/>
              <a:gd name="connsiteY15" fmla="*/ 5127647 h 5632826"/>
              <a:gd name="connsiteX16" fmla="*/ 3030122 w 5857835"/>
              <a:gd name="connsiteY16" fmla="*/ 4778299 h 5632826"/>
              <a:gd name="connsiteX17" fmla="*/ 3288323 w 5857835"/>
              <a:gd name="connsiteY17" fmla="*/ 4438916 h 5632826"/>
              <a:gd name="connsiteX18" fmla="*/ 3674012 w 5857835"/>
              <a:gd name="connsiteY18" fmla="*/ 4042969 h 5632826"/>
              <a:gd name="connsiteX19" fmla="*/ 4167554 w 5857835"/>
              <a:gd name="connsiteY19" fmla="*/ 3647608 h 5632826"/>
              <a:gd name="connsiteX20" fmla="*/ 5199770 w 5857835"/>
              <a:gd name="connsiteY20" fmla="*/ 2750207 h 5632826"/>
              <a:gd name="connsiteX21" fmla="*/ 5732584 w 5857835"/>
              <a:gd name="connsiteY21" fmla="*/ 1977070 h 5632826"/>
              <a:gd name="connsiteX22" fmla="*/ 5857142 w 5857835"/>
              <a:gd name="connsiteY22" fmla="*/ 1415241 h 5632826"/>
              <a:gd name="connsiteX23" fmla="*/ 5367997 w 5857835"/>
              <a:gd name="connsiteY23" fmla="*/ 466551 h 5632826"/>
              <a:gd name="connsiteX24" fmla="*/ 4476457 w 5857835"/>
              <a:gd name="connsiteY24" fmla="*/ 46572 h 5632826"/>
              <a:gd name="connsiteX25" fmla="*/ 3763107 w 5857835"/>
              <a:gd name="connsiteY25" fmla="*/ 113101 h 5632826"/>
              <a:gd name="connsiteX26" fmla="*/ 3261067 w 5857835"/>
              <a:gd name="connsiteY26" fmla="*/ 304187 h 5632826"/>
              <a:gd name="connsiteX27" fmla="*/ 2972386 w 5857835"/>
              <a:gd name="connsiteY27" fmla="*/ 493221 h 5632826"/>
              <a:gd name="connsiteX0" fmla="*/ 2972386 w 5857835"/>
              <a:gd name="connsiteY0" fmla="*/ 493221 h 5632826"/>
              <a:gd name="connsiteX1" fmla="*/ 2486464 w 5857835"/>
              <a:gd name="connsiteY1" fmla="*/ 133616 h 5632826"/>
              <a:gd name="connsiteX2" fmla="*/ 1582615 w 5857835"/>
              <a:gd name="connsiteY2" fmla="*/ 2904 h 5632826"/>
              <a:gd name="connsiteX3" fmla="*/ 891540 w 5857835"/>
              <a:gd name="connsiteY3" fmla="*/ 240589 h 5632826"/>
              <a:gd name="connsiteX4" fmla="*/ 334107 w 5857835"/>
              <a:gd name="connsiteY4" fmla="*/ 763731 h 5632826"/>
              <a:gd name="connsiteX5" fmla="*/ 52754 w 5857835"/>
              <a:gd name="connsiteY5" fmla="*/ 1379193 h 5632826"/>
              <a:gd name="connsiteX6" fmla="*/ 0 w 5857835"/>
              <a:gd name="connsiteY6" fmla="*/ 2082577 h 5632826"/>
              <a:gd name="connsiteX7" fmla="*/ 211015 w 5857835"/>
              <a:gd name="connsiteY7" fmla="*/ 2733208 h 5632826"/>
              <a:gd name="connsiteX8" fmla="*/ 633046 w 5857835"/>
              <a:gd name="connsiteY8" fmla="*/ 3207993 h 5632826"/>
              <a:gd name="connsiteX9" fmla="*/ 1160584 w 5857835"/>
              <a:gd name="connsiteY9" fmla="*/ 3647608 h 5632826"/>
              <a:gd name="connsiteX10" fmla="*/ 1760806 w 5857835"/>
              <a:gd name="connsiteY10" fmla="*/ 4063484 h 5632826"/>
              <a:gd name="connsiteX11" fmla="*/ 2276914 w 5857835"/>
              <a:gd name="connsiteY11" fmla="*/ 4457966 h 5632826"/>
              <a:gd name="connsiteX12" fmla="*/ 2481482 w 5857835"/>
              <a:gd name="connsiteY12" fmla="*/ 4679239 h 5632826"/>
              <a:gd name="connsiteX13" fmla="*/ 2628607 w 5857835"/>
              <a:gd name="connsiteY13" fmla="*/ 5004554 h 5632826"/>
              <a:gd name="connsiteX14" fmla="*/ 2784524 w 5857835"/>
              <a:gd name="connsiteY14" fmla="*/ 5632032 h 5632826"/>
              <a:gd name="connsiteX15" fmla="*/ 2881532 w 5857835"/>
              <a:gd name="connsiteY15" fmla="*/ 5127647 h 5632826"/>
              <a:gd name="connsiteX16" fmla="*/ 3030122 w 5857835"/>
              <a:gd name="connsiteY16" fmla="*/ 4778299 h 5632826"/>
              <a:gd name="connsiteX17" fmla="*/ 3288323 w 5857835"/>
              <a:gd name="connsiteY17" fmla="*/ 4438916 h 5632826"/>
              <a:gd name="connsiteX18" fmla="*/ 3674012 w 5857835"/>
              <a:gd name="connsiteY18" fmla="*/ 4042969 h 5632826"/>
              <a:gd name="connsiteX19" fmla="*/ 4167554 w 5857835"/>
              <a:gd name="connsiteY19" fmla="*/ 3647608 h 5632826"/>
              <a:gd name="connsiteX20" fmla="*/ 5199770 w 5857835"/>
              <a:gd name="connsiteY20" fmla="*/ 2750207 h 5632826"/>
              <a:gd name="connsiteX21" fmla="*/ 5732584 w 5857835"/>
              <a:gd name="connsiteY21" fmla="*/ 1977070 h 5632826"/>
              <a:gd name="connsiteX22" fmla="*/ 5857142 w 5857835"/>
              <a:gd name="connsiteY22" fmla="*/ 1415241 h 5632826"/>
              <a:gd name="connsiteX23" fmla="*/ 5367997 w 5857835"/>
              <a:gd name="connsiteY23" fmla="*/ 466551 h 5632826"/>
              <a:gd name="connsiteX24" fmla="*/ 4476457 w 5857835"/>
              <a:gd name="connsiteY24" fmla="*/ 46572 h 5632826"/>
              <a:gd name="connsiteX25" fmla="*/ 3763107 w 5857835"/>
              <a:gd name="connsiteY25" fmla="*/ 113101 h 5632826"/>
              <a:gd name="connsiteX26" fmla="*/ 3261067 w 5857835"/>
              <a:gd name="connsiteY26" fmla="*/ 304187 h 5632826"/>
              <a:gd name="connsiteX27" fmla="*/ 2972386 w 5857835"/>
              <a:gd name="connsiteY27" fmla="*/ 493221 h 5632826"/>
              <a:gd name="connsiteX0" fmla="*/ 2972386 w 5857835"/>
              <a:gd name="connsiteY0" fmla="*/ 493221 h 5632826"/>
              <a:gd name="connsiteX1" fmla="*/ 2486464 w 5857835"/>
              <a:gd name="connsiteY1" fmla="*/ 133616 h 5632826"/>
              <a:gd name="connsiteX2" fmla="*/ 1582615 w 5857835"/>
              <a:gd name="connsiteY2" fmla="*/ 2904 h 5632826"/>
              <a:gd name="connsiteX3" fmla="*/ 891540 w 5857835"/>
              <a:gd name="connsiteY3" fmla="*/ 240589 h 5632826"/>
              <a:gd name="connsiteX4" fmla="*/ 334107 w 5857835"/>
              <a:gd name="connsiteY4" fmla="*/ 763731 h 5632826"/>
              <a:gd name="connsiteX5" fmla="*/ 52754 w 5857835"/>
              <a:gd name="connsiteY5" fmla="*/ 1379193 h 5632826"/>
              <a:gd name="connsiteX6" fmla="*/ 0 w 5857835"/>
              <a:gd name="connsiteY6" fmla="*/ 2082577 h 5632826"/>
              <a:gd name="connsiteX7" fmla="*/ 211015 w 5857835"/>
              <a:gd name="connsiteY7" fmla="*/ 2733208 h 5632826"/>
              <a:gd name="connsiteX8" fmla="*/ 633046 w 5857835"/>
              <a:gd name="connsiteY8" fmla="*/ 3207993 h 5632826"/>
              <a:gd name="connsiteX9" fmla="*/ 1160584 w 5857835"/>
              <a:gd name="connsiteY9" fmla="*/ 3647608 h 5632826"/>
              <a:gd name="connsiteX10" fmla="*/ 1760806 w 5857835"/>
              <a:gd name="connsiteY10" fmla="*/ 4063484 h 5632826"/>
              <a:gd name="connsiteX11" fmla="*/ 2276914 w 5857835"/>
              <a:gd name="connsiteY11" fmla="*/ 4457966 h 5632826"/>
              <a:gd name="connsiteX12" fmla="*/ 2481482 w 5857835"/>
              <a:gd name="connsiteY12" fmla="*/ 4679239 h 5632826"/>
              <a:gd name="connsiteX13" fmla="*/ 2628607 w 5857835"/>
              <a:gd name="connsiteY13" fmla="*/ 5004554 h 5632826"/>
              <a:gd name="connsiteX14" fmla="*/ 2784524 w 5857835"/>
              <a:gd name="connsiteY14" fmla="*/ 5632032 h 5632826"/>
              <a:gd name="connsiteX15" fmla="*/ 2881532 w 5857835"/>
              <a:gd name="connsiteY15" fmla="*/ 5127647 h 5632826"/>
              <a:gd name="connsiteX16" fmla="*/ 3030122 w 5857835"/>
              <a:gd name="connsiteY16" fmla="*/ 4778299 h 5632826"/>
              <a:gd name="connsiteX17" fmla="*/ 3288323 w 5857835"/>
              <a:gd name="connsiteY17" fmla="*/ 4438916 h 5632826"/>
              <a:gd name="connsiteX18" fmla="*/ 3674012 w 5857835"/>
              <a:gd name="connsiteY18" fmla="*/ 4042969 h 5632826"/>
              <a:gd name="connsiteX19" fmla="*/ 4167554 w 5857835"/>
              <a:gd name="connsiteY19" fmla="*/ 3647608 h 5632826"/>
              <a:gd name="connsiteX20" fmla="*/ 5199770 w 5857835"/>
              <a:gd name="connsiteY20" fmla="*/ 2750207 h 5632826"/>
              <a:gd name="connsiteX21" fmla="*/ 5732584 w 5857835"/>
              <a:gd name="connsiteY21" fmla="*/ 1977070 h 5632826"/>
              <a:gd name="connsiteX22" fmla="*/ 5857142 w 5857835"/>
              <a:gd name="connsiteY22" fmla="*/ 1415241 h 5632826"/>
              <a:gd name="connsiteX23" fmla="*/ 5367997 w 5857835"/>
              <a:gd name="connsiteY23" fmla="*/ 466551 h 5632826"/>
              <a:gd name="connsiteX24" fmla="*/ 4476457 w 5857835"/>
              <a:gd name="connsiteY24" fmla="*/ 46572 h 5632826"/>
              <a:gd name="connsiteX25" fmla="*/ 3763107 w 5857835"/>
              <a:gd name="connsiteY25" fmla="*/ 113101 h 5632826"/>
              <a:gd name="connsiteX26" fmla="*/ 3261067 w 5857835"/>
              <a:gd name="connsiteY26" fmla="*/ 304187 h 5632826"/>
              <a:gd name="connsiteX27" fmla="*/ 2972386 w 5857835"/>
              <a:gd name="connsiteY27" fmla="*/ 493221 h 5632826"/>
              <a:gd name="connsiteX0" fmla="*/ 2972386 w 5857835"/>
              <a:gd name="connsiteY0" fmla="*/ 493221 h 5632826"/>
              <a:gd name="connsiteX1" fmla="*/ 2486464 w 5857835"/>
              <a:gd name="connsiteY1" fmla="*/ 133616 h 5632826"/>
              <a:gd name="connsiteX2" fmla="*/ 1582615 w 5857835"/>
              <a:gd name="connsiteY2" fmla="*/ 2904 h 5632826"/>
              <a:gd name="connsiteX3" fmla="*/ 891540 w 5857835"/>
              <a:gd name="connsiteY3" fmla="*/ 240589 h 5632826"/>
              <a:gd name="connsiteX4" fmla="*/ 334107 w 5857835"/>
              <a:gd name="connsiteY4" fmla="*/ 763731 h 5632826"/>
              <a:gd name="connsiteX5" fmla="*/ 52754 w 5857835"/>
              <a:gd name="connsiteY5" fmla="*/ 1379193 h 5632826"/>
              <a:gd name="connsiteX6" fmla="*/ 0 w 5857835"/>
              <a:gd name="connsiteY6" fmla="*/ 2082577 h 5632826"/>
              <a:gd name="connsiteX7" fmla="*/ 211015 w 5857835"/>
              <a:gd name="connsiteY7" fmla="*/ 2733208 h 5632826"/>
              <a:gd name="connsiteX8" fmla="*/ 633046 w 5857835"/>
              <a:gd name="connsiteY8" fmla="*/ 3207993 h 5632826"/>
              <a:gd name="connsiteX9" fmla="*/ 1160584 w 5857835"/>
              <a:gd name="connsiteY9" fmla="*/ 3647608 h 5632826"/>
              <a:gd name="connsiteX10" fmla="*/ 1760806 w 5857835"/>
              <a:gd name="connsiteY10" fmla="*/ 4063484 h 5632826"/>
              <a:gd name="connsiteX11" fmla="*/ 2276914 w 5857835"/>
              <a:gd name="connsiteY11" fmla="*/ 4457966 h 5632826"/>
              <a:gd name="connsiteX12" fmla="*/ 2481482 w 5857835"/>
              <a:gd name="connsiteY12" fmla="*/ 4679239 h 5632826"/>
              <a:gd name="connsiteX13" fmla="*/ 2628607 w 5857835"/>
              <a:gd name="connsiteY13" fmla="*/ 5004554 h 5632826"/>
              <a:gd name="connsiteX14" fmla="*/ 2784524 w 5857835"/>
              <a:gd name="connsiteY14" fmla="*/ 5632032 h 5632826"/>
              <a:gd name="connsiteX15" fmla="*/ 2881532 w 5857835"/>
              <a:gd name="connsiteY15" fmla="*/ 5127647 h 5632826"/>
              <a:gd name="connsiteX16" fmla="*/ 3030122 w 5857835"/>
              <a:gd name="connsiteY16" fmla="*/ 4778299 h 5632826"/>
              <a:gd name="connsiteX17" fmla="*/ 3288323 w 5857835"/>
              <a:gd name="connsiteY17" fmla="*/ 4438916 h 5632826"/>
              <a:gd name="connsiteX18" fmla="*/ 3674012 w 5857835"/>
              <a:gd name="connsiteY18" fmla="*/ 4042969 h 5632826"/>
              <a:gd name="connsiteX19" fmla="*/ 4167554 w 5857835"/>
              <a:gd name="connsiteY19" fmla="*/ 3647608 h 5632826"/>
              <a:gd name="connsiteX20" fmla="*/ 5199770 w 5857835"/>
              <a:gd name="connsiteY20" fmla="*/ 2750207 h 5632826"/>
              <a:gd name="connsiteX21" fmla="*/ 5732584 w 5857835"/>
              <a:gd name="connsiteY21" fmla="*/ 1977070 h 5632826"/>
              <a:gd name="connsiteX22" fmla="*/ 5857142 w 5857835"/>
              <a:gd name="connsiteY22" fmla="*/ 1415241 h 5632826"/>
              <a:gd name="connsiteX23" fmla="*/ 5367997 w 5857835"/>
              <a:gd name="connsiteY23" fmla="*/ 466551 h 5632826"/>
              <a:gd name="connsiteX24" fmla="*/ 4476457 w 5857835"/>
              <a:gd name="connsiteY24" fmla="*/ 46572 h 5632826"/>
              <a:gd name="connsiteX25" fmla="*/ 3763107 w 5857835"/>
              <a:gd name="connsiteY25" fmla="*/ 113101 h 5632826"/>
              <a:gd name="connsiteX26" fmla="*/ 3261067 w 5857835"/>
              <a:gd name="connsiteY26" fmla="*/ 304187 h 5632826"/>
              <a:gd name="connsiteX27" fmla="*/ 2972386 w 5857835"/>
              <a:gd name="connsiteY27" fmla="*/ 493221 h 5632826"/>
              <a:gd name="connsiteX0" fmla="*/ 3000429 w 5885878"/>
              <a:gd name="connsiteY0" fmla="*/ 493221 h 5632826"/>
              <a:gd name="connsiteX1" fmla="*/ 2514507 w 5885878"/>
              <a:gd name="connsiteY1" fmla="*/ 133616 h 5632826"/>
              <a:gd name="connsiteX2" fmla="*/ 1610658 w 5885878"/>
              <a:gd name="connsiteY2" fmla="*/ 2904 h 5632826"/>
              <a:gd name="connsiteX3" fmla="*/ 919583 w 5885878"/>
              <a:gd name="connsiteY3" fmla="*/ 240589 h 5632826"/>
              <a:gd name="connsiteX4" fmla="*/ 362150 w 5885878"/>
              <a:gd name="connsiteY4" fmla="*/ 763731 h 5632826"/>
              <a:gd name="connsiteX5" fmla="*/ 80797 w 5885878"/>
              <a:gd name="connsiteY5" fmla="*/ 1379193 h 5632826"/>
              <a:gd name="connsiteX6" fmla="*/ 28043 w 5885878"/>
              <a:gd name="connsiteY6" fmla="*/ 2082577 h 5632826"/>
              <a:gd name="connsiteX7" fmla="*/ 239058 w 5885878"/>
              <a:gd name="connsiteY7" fmla="*/ 2733208 h 5632826"/>
              <a:gd name="connsiteX8" fmla="*/ 661089 w 5885878"/>
              <a:gd name="connsiteY8" fmla="*/ 3207993 h 5632826"/>
              <a:gd name="connsiteX9" fmla="*/ 1188627 w 5885878"/>
              <a:gd name="connsiteY9" fmla="*/ 3647608 h 5632826"/>
              <a:gd name="connsiteX10" fmla="*/ 1788849 w 5885878"/>
              <a:gd name="connsiteY10" fmla="*/ 4063484 h 5632826"/>
              <a:gd name="connsiteX11" fmla="*/ 2304957 w 5885878"/>
              <a:gd name="connsiteY11" fmla="*/ 4457966 h 5632826"/>
              <a:gd name="connsiteX12" fmla="*/ 2509525 w 5885878"/>
              <a:gd name="connsiteY12" fmla="*/ 4679239 h 5632826"/>
              <a:gd name="connsiteX13" fmla="*/ 2656650 w 5885878"/>
              <a:gd name="connsiteY13" fmla="*/ 5004554 h 5632826"/>
              <a:gd name="connsiteX14" fmla="*/ 2812567 w 5885878"/>
              <a:gd name="connsiteY14" fmla="*/ 5632032 h 5632826"/>
              <a:gd name="connsiteX15" fmla="*/ 2909575 w 5885878"/>
              <a:gd name="connsiteY15" fmla="*/ 5127647 h 5632826"/>
              <a:gd name="connsiteX16" fmla="*/ 3058165 w 5885878"/>
              <a:gd name="connsiteY16" fmla="*/ 4778299 h 5632826"/>
              <a:gd name="connsiteX17" fmla="*/ 3316366 w 5885878"/>
              <a:gd name="connsiteY17" fmla="*/ 4438916 h 5632826"/>
              <a:gd name="connsiteX18" fmla="*/ 3702055 w 5885878"/>
              <a:gd name="connsiteY18" fmla="*/ 4042969 h 5632826"/>
              <a:gd name="connsiteX19" fmla="*/ 4195597 w 5885878"/>
              <a:gd name="connsiteY19" fmla="*/ 3647608 h 5632826"/>
              <a:gd name="connsiteX20" fmla="*/ 5227813 w 5885878"/>
              <a:gd name="connsiteY20" fmla="*/ 2750207 h 5632826"/>
              <a:gd name="connsiteX21" fmla="*/ 5760627 w 5885878"/>
              <a:gd name="connsiteY21" fmla="*/ 1977070 h 5632826"/>
              <a:gd name="connsiteX22" fmla="*/ 5885185 w 5885878"/>
              <a:gd name="connsiteY22" fmla="*/ 1415241 h 5632826"/>
              <a:gd name="connsiteX23" fmla="*/ 5396040 w 5885878"/>
              <a:gd name="connsiteY23" fmla="*/ 466551 h 5632826"/>
              <a:gd name="connsiteX24" fmla="*/ 4504500 w 5885878"/>
              <a:gd name="connsiteY24" fmla="*/ 46572 h 5632826"/>
              <a:gd name="connsiteX25" fmla="*/ 3791150 w 5885878"/>
              <a:gd name="connsiteY25" fmla="*/ 113101 h 5632826"/>
              <a:gd name="connsiteX26" fmla="*/ 3289110 w 5885878"/>
              <a:gd name="connsiteY26" fmla="*/ 304187 h 5632826"/>
              <a:gd name="connsiteX27" fmla="*/ 3000429 w 5885878"/>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0799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0799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0799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93064 w 5869417"/>
              <a:gd name="connsiteY12" fmla="*/ 467923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85444 w 5869417"/>
              <a:gd name="connsiteY12" fmla="*/ 468304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85444 w 5869417"/>
              <a:gd name="connsiteY12" fmla="*/ 468304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 name="connsiteX0" fmla="*/ 2983968 w 5869417"/>
              <a:gd name="connsiteY0" fmla="*/ 493221 h 5632826"/>
              <a:gd name="connsiteX1" fmla="*/ 2498046 w 5869417"/>
              <a:gd name="connsiteY1" fmla="*/ 133616 h 5632826"/>
              <a:gd name="connsiteX2" fmla="*/ 1594197 w 5869417"/>
              <a:gd name="connsiteY2" fmla="*/ 2904 h 5632826"/>
              <a:gd name="connsiteX3" fmla="*/ 903122 w 5869417"/>
              <a:gd name="connsiteY3" fmla="*/ 240589 h 5632826"/>
              <a:gd name="connsiteX4" fmla="*/ 345689 w 5869417"/>
              <a:gd name="connsiteY4" fmla="*/ 763731 h 5632826"/>
              <a:gd name="connsiteX5" fmla="*/ 64336 w 5869417"/>
              <a:gd name="connsiteY5" fmla="*/ 1379193 h 5632826"/>
              <a:gd name="connsiteX6" fmla="*/ 11582 w 5869417"/>
              <a:gd name="connsiteY6" fmla="*/ 2082577 h 5632826"/>
              <a:gd name="connsiteX7" fmla="*/ 222597 w 5869417"/>
              <a:gd name="connsiteY7" fmla="*/ 2733208 h 5632826"/>
              <a:gd name="connsiteX8" fmla="*/ 644628 w 5869417"/>
              <a:gd name="connsiteY8" fmla="*/ 3249903 h 5632826"/>
              <a:gd name="connsiteX9" fmla="*/ 1172166 w 5869417"/>
              <a:gd name="connsiteY9" fmla="*/ 3647608 h 5632826"/>
              <a:gd name="connsiteX10" fmla="*/ 1772388 w 5869417"/>
              <a:gd name="connsiteY10" fmla="*/ 4063484 h 5632826"/>
              <a:gd name="connsiteX11" fmla="*/ 2288496 w 5869417"/>
              <a:gd name="connsiteY11" fmla="*/ 4457966 h 5632826"/>
              <a:gd name="connsiteX12" fmla="*/ 2485444 w 5869417"/>
              <a:gd name="connsiteY12" fmla="*/ 4683049 h 5632826"/>
              <a:gd name="connsiteX13" fmla="*/ 2640189 w 5869417"/>
              <a:gd name="connsiteY13" fmla="*/ 5004554 h 5632826"/>
              <a:gd name="connsiteX14" fmla="*/ 2796106 w 5869417"/>
              <a:gd name="connsiteY14" fmla="*/ 5632032 h 5632826"/>
              <a:gd name="connsiteX15" fmla="*/ 2893114 w 5869417"/>
              <a:gd name="connsiteY15" fmla="*/ 5127647 h 5632826"/>
              <a:gd name="connsiteX16" fmla="*/ 3041704 w 5869417"/>
              <a:gd name="connsiteY16" fmla="*/ 4778299 h 5632826"/>
              <a:gd name="connsiteX17" fmla="*/ 3299905 w 5869417"/>
              <a:gd name="connsiteY17" fmla="*/ 4438916 h 5632826"/>
              <a:gd name="connsiteX18" fmla="*/ 3685594 w 5869417"/>
              <a:gd name="connsiteY18" fmla="*/ 4042969 h 5632826"/>
              <a:gd name="connsiteX19" fmla="*/ 4179136 w 5869417"/>
              <a:gd name="connsiteY19" fmla="*/ 3647608 h 5632826"/>
              <a:gd name="connsiteX20" fmla="*/ 5211352 w 5869417"/>
              <a:gd name="connsiteY20" fmla="*/ 2750207 h 5632826"/>
              <a:gd name="connsiteX21" fmla="*/ 5744166 w 5869417"/>
              <a:gd name="connsiteY21" fmla="*/ 1977070 h 5632826"/>
              <a:gd name="connsiteX22" fmla="*/ 5868724 w 5869417"/>
              <a:gd name="connsiteY22" fmla="*/ 1415241 h 5632826"/>
              <a:gd name="connsiteX23" fmla="*/ 5379579 w 5869417"/>
              <a:gd name="connsiteY23" fmla="*/ 466551 h 5632826"/>
              <a:gd name="connsiteX24" fmla="*/ 4488039 w 5869417"/>
              <a:gd name="connsiteY24" fmla="*/ 46572 h 5632826"/>
              <a:gd name="connsiteX25" fmla="*/ 3774689 w 5869417"/>
              <a:gd name="connsiteY25" fmla="*/ 113101 h 5632826"/>
              <a:gd name="connsiteX26" fmla="*/ 3272649 w 5869417"/>
              <a:gd name="connsiteY26" fmla="*/ 304187 h 5632826"/>
              <a:gd name="connsiteX27" fmla="*/ 2983968 w 5869417"/>
              <a:gd name="connsiteY27" fmla="*/ 493221 h 563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9417" h="5632826">
                <a:moveTo>
                  <a:pt x="2983968" y="493221"/>
                </a:moveTo>
                <a:cubicBezTo>
                  <a:pt x="2852328" y="462253"/>
                  <a:pt x="2729674" y="215335"/>
                  <a:pt x="2498046" y="133616"/>
                </a:cubicBezTo>
                <a:cubicBezTo>
                  <a:pt x="2266418" y="51897"/>
                  <a:pt x="1860018" y="-14925"/>
                  <a:pt x="1594197" y="2904"/>
                </a:cubicBezTo>
                <a:cubicBezTo>
                  <a:pt x="1328376" y="20733"/>
                  <a:pt x="1142273" y="104308"/>
                  <a:pt x="903122" y="240589"/>
                </a:cubicBezTo>
                <a:cubicBezTo>
                  <a:pt x="663971" y="376870"/>
                  <a:pt x="477573" y="570007"/>
                  <a:pt x="345689" y="763731"/>
                </a:cubicBezTo>
                <a:cubicBezTo>
                  <a:pt x="213805" y="957455"/>
                  <a:pt x="108591" y="1144732"/>
                  <a:pt x="64336" y="1379193"/>
                </a:cubicBezTo>
                <a:cubicBezTo>
                  <a:pt x="20081" y="1613654"/>
                  <a:pt x="-20656" y="1850460"/>
                  <a:pt x="11582" y="2082577"/>
                </a:cubicBezTo>
                <a:cubicBezTo>
                  <a:pt x="43820" y="2314694"/>
                  <a:pt x="117089" y="2538654"/>
                  <a:pt x="222597" y="2733208"/>
                </a:cubicBezTo>
                <a:cubicBezTo>
                  <a:pt x="328105" y="2927762"/>
                  <a:pt x="480212" y="3109715"/>
                  <a:pt x="644628" y="3249903"/>
                </a:cubicBezTo>
                <a:cubicBezTo>
                  <a:pt x="809044" y="3390091"/>
                  <a:pt x="996320" y="3515040"/>
                  <a:pt x="1172166" y="3647608"/>
                </a:cubicBezTo>
                <a:lnTo>
                  <a:pt x="1772388" y="4063484"/>
                </a:lnTo>
                <a:cubicBezTo>
                  <a:pt x="1958443" y="4198544"/>
                  <a:pt x="2169653" y="4354705"/>
                  <a:pt x="2288496" y="4457966"/>
                </a:cubicBezTo>
                <a:cubicBezTo>
                  <a:pt x="2407339" y="4561227"/>
                  <a:pt x="2419208" y="4591951"/>
                  <a:pt x="2485444" y="4683049"/>
                </a:cubicBezTo>
                <a:cubicBezTo>
                  <a:pt x="2551680" y="4774147"/>
                  <a:pt x="2588412" y="4846390"/>
                  <a:pt x="2640189" y="5004554"/>
                </a:cubicBezTo>
                <a:cubicBezTo>
                  <a:pt x="2691966" y="5162718"/>
                  <a:pt x="2753952" y="5611517"/>
                  <a:pt x="2796106" y="5632032"/>
                </a:cubicBezTo>
                <a:cubicBezTo>
                  <a:pt x="2838260" y="5652548"/>
                  <a:pt x="2852181" y="5269936"/>
                  <a:pt x="2893114" y="5127647"/>
                </a:cubicBezTo>
                <a:cubicBezTo>
                  <a:pt x="2934047" y="4985358"/>
                  <a:pt x="2973906" y="4893087"/>
                  <a:pt x="3041704" y="4778299"/>
                </a:cubicBezTo>
                <a:cubicBezTo>
                  <a:pt x="3109502" y="4663511"/>
                  <a:pt x="3197035" y="4563376"/>
                  <a:pt x="3299905" y="4438916"/>
                </a:cubicBezTo>
                <a:cubicBezTo>
                  <a:pt x="3436088" y="4313284"/>
                  <a:pt x="3549411" y="4168601"/>
                  <a:pt x="3685594" y="4042969"/>
                </a:cubicBezTo>
                <a:lnTo>
                  <a:pt x="4179136" y="3647608"/>
                </a:lnTo>
                <a:cubicBezTo>
                  <a:pt x="4437239" y="3441038"/>
                  <a:pt x="4950514" y="3028630"/>
                  <a:pt x="5211352" y="2750207"/>
                </a:cubicBezTo>
                <a:cubicBezTo>
                  <a:pt x="5472190" y="2471784"/>
                  <a:pt x="5665084" y="2203374"/>
                  <a:pt x="5744166" y="1977070"/>
                </a:cubicBezTo>
                <a:cubicBezTo>
                  <a:pt x="5823248" y="1750766"/>
                  <a:pt x="5876148" y="1666994"/>
                  <a:pt x="5868724" y="1415241"/>
                </a:cubicBezTo>
                <a:cubicBezTo>
                  <a:pt x="5861300" y="1163488"/>
                  <a:pt x="5609693" y="694662"/>
                  <a:pt x="5379579" y="466551"/>
                </a:cubicBezTo>
                <a:cubicBezTo>
                  <a:pt x="5149465" y="238440"/>
                  <a:pt x="4766951" y="97860"/>
                  <a:pt x="4488039" y="46572"/>
                </a:cubicBezTo>
                <a:cubicBezTo>
                  <a:pt x="4209127" y="-4716"/>
                  <a:pt x="3977254" y="70165"/>
                  <a:pt x="3774689" y="113101"/>
                </a:cubicBezTo>
                <a:cubicBezTo>
                  <a:pt x="3572124" y="156037"/>
                  <a:pt x="3410786" y="232286"/>
                  <a:pt x="3272649" y="304187"/>
                </a:cubicBezTo>
                <a:cubicBezTo>
                  <a:pt x="3134512" y="376088"/>
                  <a:pt x="3106865" y="425130"/>
                  <a:pt x="2983968" y="493221"/>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71F8EEED-CBD3-94B3-9DBC-8457F01993DC}"/>
              </a:ext>
            </a:extLst>
          </p:cNvPr>
          <p:cNvPicPr>
            <a:picLocks noChangeAspect="1"/>
          </p:cNvPicPr>
          <p:nvPr/>
        </p:nvPicPr>
        <p:blipFill rotWithShape="1">
          <a:blip r:embed="rId2">
            <a:extLst>
              <a:ext uri="{28A0092B-C50C-407E-A947-70E740481C1C}">
                <a14:useLocalDpi xmlns:a14="http://schemas.microsoft.com/office/drawing/2010/main" val="0"/>
              </a:ext>
            </a:extLst>
          </a:blip>
          <a:srcRect b="2222"/>
          <a:stretch/>
        </p:blipFill>
        <p:spPr>
          <a:xfrm>
            <a:off x="762000" y="152400"/>
            <a:ext cx="7620000" cy="6705600"/>
          </a:xfrm>
          <a:prstGeom prst="rect">
            <a:avLst/>
          </a:prstGeom>
          <a:noFill/>
          <a:ln>
            <a:noFill/>
          </a:ln>
        </p:spPr>
      </p:pic>
      <p:sp>
        <p:nvSpPr>
          <p:cNvPr id="2" name="Final">
            <a:extLst>
              <a:ext uri="{FF2B5EF4-FFF2-40B4-BE49-F238E27FC236}">
                <a16:creationId xmlns:a16="http://schemas.microsoft.com/office/drawing/2014/main" id="{BAE9512A-FF21-1202-5F08-54F08D3C824D}"/>
              </a:ext>
            </a:extLst>
          </p:cNvPr>
          <p:cNvSpPr txBox="1">
            <a:spLocks noChangeArrowheads="1"/>
          </p:cNvSpPr>
          <p:nvPr/>
        </p:nvSpPr>
        <p:spPr bwMode="auto">
          <a:xfrm>
            <a:off x="457200" y="1635117"/>
            <a:ext cx="8229600" cy="3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seek the LORD your God</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you will find Him if you seek Him </a:t>
            </a:r>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 with all your heart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263DD7"/>
                </a:solidFill>
                <a:effectLst>
                  <a:glow rad="101600">
                    <a:schemeClr val="tx1"/>
                  </a:glow>
                  <a:outerShdw blurRad="50800" algn="tl" rotWithShape="0">
                    <a:srgbClr val="000000"/>
                  </a:outerShdw>
                </a:effectLst>
                <a:latin typeface="Calibri" panose="020F0502020204030204" pitchFamily="34" charset="0"/>
              </a:rPr>
              <a:t>● with all your soul</a:t>
            </a:r>
            <a:endParaRPr lang="en-US" altLang="en-US" sz="4000" b="1" i="1" kern="0" dirty="0">
              <a:ln w="3175" cmpd="sng">
                <a:solidFill>
                  <a:srgbClr val="FFFFFF"/>
                </a:solidFill>
                <a:prstDash val="solid"/>
                <a:miter lim="800000"/>
              </a:ln>
              <a:solidFill>
                <a:srgbClr val="263DD7"/>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664041"/>
            <a:ext cx="8229600" cy="35299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from there you will seek the LORD your God, and you will find Him if you seek Him with all your heart and with all your soul."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4:29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TextBox 18">
            <a:extLst>
              <a:ext uri="{FF2B5EF4-FFF2-40B4-BE49-F238E27FC236}">
                <a16:creationId xmlns:a16="http://schemas.microsoft.com/office/drawing/2014/main" id="{14B69EBC-BB7E-2BD0-5291-432304A60CB0}"/>
              </a:ext>
            </a:extLst>
          </p:cNvPr>
          <p:cNvSpPr txBox="1"/>
          <p:nvPr/>
        </p:nvSpPr>
        <p:spPr>
          <a:xfrm>
            <a:off x="1210555" y="2378561"/>
            <a:ext cx="673171" cy="769441"/>
          </a:xfrm>
          <a:prstGeom prst="rect">
            <a:avLst/>
          </a:prstGeom>
          <a:noFill/>
        </p:spPr>
        <p:txBody>
          <a:bodyPr wrap="square" rtlCol="0">
            <a:spAutoFit/>
            <a:scene3d>
              <a:camera prst="orthographicFront"/>
              <a:lightRig rig="sunrise" dir="t"/>
            </a:scene3d>
            <a:sp3d extrusionH="57150" prstMaterial="plastic">
              <a:bevelT w="38100" h="38100"/>
            </a:sp3d>
          </a:bodyPr>
          <a:lstStyle/>
          <a:p>
            <a:r>
              <a:rPr lang="en-US" sz="4400" b="1" kern="0" dirty="0">
                <a:ln w="3175" cmpd="sng">
                  <a:solidFill>
                    <a:srgbClr val="FFFFFF"/>
                  </a:solidFill>
                  <a:prstDash val="solid"/>
                  <a:miter lim="800000"/>
                </a:ln>
                <a:solidFill>
                  <a:srgbClr val="FFC000"/>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0EE1E226-6306-4486-6521-0562E0D03E81}"/>
              </a:ext>
            </a:extLst>
          </p:cNvPr>
          <p:cNvSpPr txBox="1">
            <a:spLocks noChangeArrowheads="1"/>
          </p:cNvSpPr>
          <p:nvPr/>
        </p:nvSpPr>
        <p:spPr bwMode="auto">
          <a:xfrm>
            <a:off x="6281056" y="1722401"/>
            <a:ext cx="2349511" cy="7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 the</a:t>
            </a:r>
          </a:p>
        </p:txBody>
      </p:sp>
      <p:sp>
        <p:nvSpPr>
          <p:cNvPr id="5" name="Rectangle 2">
            <a:extLst>
              <a:ext uri="{FF2B5EF4-FFF2-40B4-BE49-F238E27FC236}">
                <a16:creationId xmlns:a16="http://schemas.microsoft.com/office/drawing/2014/main" id="{5D37DE33-4350-236F-81B2-7D91FCD2329B}"/>
              </a:ext>
            </a:extLst>
          </p:cNvPr>
          <p:cNvSpPr txBox="1">
            <a:spLocks noChangeArrowheads="1"/>
          </p:cNvSpPr>
          <p:nvPr/>
        </p:nvSpPr>
        <p:spPr bwMode="auto">
          <a:xfrm>
            <a:off x="386297" y="2408201"/>
            <a:ext cx="4233056" cy="75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your God</a:t>
            </a:r>
          </a:p>
        </p:txBody>
      </p:sp>
      <p:sp>
        <p:nvSpPr>
          <p:cNvPr id="6" name="Rectangle 2">
            <a:extLst>
              <a:ext uri="{FF2B5EF4-FFF2-40B4-BE49-F238E27FC236}">
                <a16:creationId xmlns:a16="http://schemas.microsoft.com/office/drawing/2014/main" id="{FFB5C962-E19F-A186-1B94-B19AC6C8F5A9}"/>
              </a:ext>
            </a:extLst>
          </p:cNvPr>
          <p:cNvSpPr txBox="1">
            <a:spLocks noChangeArrowheads="1"/>
          </p:cNvSpPr>
          <p:nvPr/>
        </p:nvSpPr>
        <p:spPr bwMode="auto">
          <a:xfrm>
            <a:off x="5359264" y="2399761"/>
            <a:ext cx="32566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will find</a:t>
            </a:r>
          </a:p>
        </p:txBody>
      </p:sp>
      <p:sp>
        <p:nvSpPr>
          <p:cNvPr id="7" name="Rectangle 2">
            <a:extLst>
              <a:ext uri="{FF2B5EF4-FFF2-40B4-BE49-F238E27FC236}">
                <a16:creationId xmlns:a16="http://schemas.microsoft.com/office/drawing/2014/main" id="{2B4603F5-31EB-45BF-517F-87E2C0855C90}"/>
              </a:ext>
            </a:extLst>
          </p:cNvPr>
          <p:cNvSpPr txBox="1">
            <a:spLocks noChangeArrowheads="1"/>
          </p:cNvSpPr>
          <p:nvPr/>
        </p:nvSpPr>
        <p:spPr bwMode="auto">
          <a:xfrm>
            <a:off x="552551" y="3072230"/>
            <a:ext cx="4999163" cy="76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Him if you seek Him</a:t>
            </a:r>
          </a:p>
        </p:txBody>
      </p:sp>
      <p:sp>
        <p:nvSpPr>
          <p:cNvPr id="8" name="Rectangle 2">
            <a:extLst>
              <a:ext uri="{FF2B5EF4-FFF2-40B4-BE49-F238E27FC236}">
                <a16:creationId xmlns:a16="http://schemas.microsoft.com/office/drawing/2014/main" id="{6C6AD3D0-1CF5-D3EB-8E81-EE38E4EA3F17}"/>
              </a:ext>
            </a:extLst>
          </p:cNvPr>
          <p:cNvSpPr txBox="1">
            <a:spLocks noChangeArrowheads="1"/>
          </p:cNvSpPr>
          <p:nvPr/>
        </p:nvSpPr>
        <p:spPr bwMode="auto">
          <a:xfrm>
            <a:off x="5181601" y="3058900"/>
            <a:ext cx="3536983" cy="79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a:t>
            </a:r>
          </a:p>
        </p:txBody>
      </p:sp>
      <p:sp>
        <p:nvSpPr>
          <p:cNvPr id="9" name="Rectangle 2">
            <a:extLst>
              <a:ext uri="{FF2B5EF4-FFF2-40B4-BE49-F238E27FC236}">
                <a16:creationId xmlns:a16="http://schemas.microsoft.com/office/drawing/2014/main" id="{128461CA-DC72-B0C1-8D90-B9D600AC1B08}"/>
              </a:ext>
            </a:extLst>
          </p:cNvPr>
          <p:cNvSpPr txBox="1">
            <a:spLocks noChangeArrowheads="1"/>
          </p:cNvSpPr>
          <p:nvPr/>
        </p:nvSpPr>
        <p:spPr bwMode="auto">
          <a:xfrm>
            <a:off x="926626" y="3736259"/>
            <a:ext cx="1762146" cy="79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10" name="Rectangle 2">
            <a:extLst>
              <a:ext uri="{FF2B5EF4-FFF2-40B4-BE49-F238E27FC236}">
                <a16:creationId xmlns:a16="http://schemas.microsoft.com/office/drawing/2014/main" id="{9C2B78F7-C15B-0734-D593-5FBBF285D24C}"/>
              </a:ext>
            </a:extLst>
          </p:cNvPr>
          <p:cNvSpPr txBox="1">
            <a:spLocks noChangeArrowheads="1"/>
          </p:cNvSpPr>
          <p:nvPr/>
        </p:nvSpPr>
        <p:spPr bwMode="auto">
          <a:xfrm>
            <a:off x="3227294" y="3725373"/>
            <a:ext cx="4674687" cy="80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 soul</a:t>
            </a:r>
          </a:p>
        </p:txBody>
      </p:sp>
      <p:sp>
        <p:nvSpPr>
          <p:cNvPr id="13" name="Rectangle 6">
            <a:extLst>
              <a:ext uri="{FF2B5EF4-FFF2-40B4-BE49-F238E27FC236}">
                <a16:creationId xmlns:a16="http://schemas.microsoft.com/office/drawing/2014/main" id="{32F5AE49-9506-C5EB-F001-FA0E545C66B1}"/>
              </a:ext>
            </a:extLst>
          </p:cNvPr>
          <p:cNvSpPr>
            <a:spLocks noChangeArrowheads="1"/>
          </p:cNvSpPr>
          <p:nvPr/>
        </p:nvSpPr>
        <p:spPr bwMode="auto">
          <a:xfrm>
            <a:off x="3285201" y="3723566"/>
            <a:ext cx="3547473" cy="74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14" name="Rectangle 6">
            <a:extLst>
              <a:ext uri="{FF2B5EF4-FFF2-40B4-BE49-F238E27FC236}">
                <a16:creationId xmlns:a16="http://schemas.microsoft.com/office/drawing/2014/main" id="{43848423-68B4-CF94-C0E8-5AEDB5290185}"/>
              </a:ext>
            </a:extLst>
          </p:cNvPr>
          <p:cNvSpPr>
            <a:spLocks noChangeArrowheads="1"/>
          </p:cNvSpPr>
          <p:nvPr/>
        </p:nvSpPr>
        <p:spPr bwMode="auto">
          <a:xfrm>
            <a:off x="3285201" y="4396228"/>
            <a:ext cx="3552805" cy="7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15" name="Oval 44">
            <a:extLst>
              <a:ext uri="{FF2B5EF4-FFF2-40B4-BE49-F238E27FC236}">
                <a16:creationId xmlns:a16="http://schemas.microsoft.com/office/drawing/2014/main" id="{9DC37F19-30A0-2113-FE83-CCEDD92A7B73}"/>
              </a:ext>
            </a:extLst>
          </p:cNvPr>
          <p:cNvSpPr/>
          <p:nvPr/>
        </p:nvSpPr>
        <p:spPr>
          <a:xfrm>
            <a:off x="4821094" y="3093121"/>
            <a:ext cx="640080" cy="64008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57150">
                <a:solidFill>
                  <a:prstClr val="black"/>
                </a:solidFill>
              </a:ln>
              <a:solidFill>
                <a:prstClr val="white"/>
              </a:solidFill>
              <a:effectLst/>
              <a:uLnTx/>
              <a:uFillTx/>
              <a:latin typeface="Arial"/>
              <a:ea typeface="+mn-ea"/>
              <a:cs typeface="+mn-cs"/>
            </a:endParaRPr>
          </a:p>
        </p:txBody>
      </p:sp>
      <p:sp>
        <p:nvSpPr>
          <p:cNvPr id="20" name="!!heart">
            <a:extLst>
              <a:ext uri="{FF2B5EF4-FFF2-40B4-BE49-F238E27FC236}">
                <a16:creationId xmlns:a16="http://schemas.microsoft.com/office/drawing/2014/main" id="{CA8056B8-B5B4-2BFA-C815-3D09F81DBCF5}"/>
              </a:ext>
            </a:extLst>
          </p:cNvPr>
          <p:cNvSpPr txBox="1">
            <a:spLocks noChangeArrowheads="1"/>
          </p:cNvSpPr>
          <p:nvPr/>
        </p:nvSpPr>
        <p:spPr bwMode="auto">
          <a:xfrm>
            <a:off x="3710152" y="2617075"/>
            <a:ext cx="18062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p>
        </p:txBody>
      </p:sp>
      <p:sp>
        <p:nvSpPr>
          <p:cNvPr id="21" name="heartRED" hidden="1">
            <a:extLst>
              <a:ext uri="{FF2B5EF4-FFF2-40B4-BE49-F238E27FC236}">
                <a16:creationId xmlns:a16="http://schemas.microsoft.com/office/drawing/2014/main" id="{02972482-3273-A2AE-1347-A1320DD1A377}"/>
              </a:ext>
            </a:extLst>
          </p:cNvPr>
          <p:cNvSpPr txBox="1">
            <a:spLocks noChangeArrowheads="1"/>
          </p:cNvSpPr>
          <p:nvPr/>
        </p:nvSpPr>
        <p:spPr bwMode="auto">
          <a:xfrm>
            <a:off x="3710152" y="2617075"/>
            <a:ext cx="18037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p>
        </p:txBody>
      </p:sp>
    </p:spTree>
    <p:extLst>
      <p:ext uri="{BB962C8B-B14F-4D97-AF65-F5344CB8AC3E}">
        <p14:creationId xmlns:p14="http://schemas.microsoft.com/office/powerpoint/2010/main" val="2542372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0"/>
                                          </p:stCondLst>
                                        </p:cTn>
                                        <p:tgtEl>
                                          <p:spTgt spid="18"/>
                                        </p:tgtEl>
                                        <p:attrNameLst>
                                          <p:attrName>style.visibility</p:attrName>
                                        </p:attrNameLst>
                                      </p:cBhvr>
                                      <p:to>
                                        <p:strVal val="hidden"/>
                                      </p:to>
                                    </p:set>
                                  </p:childTnLst>
                                </p:cTn>
                              </p:par>
                              <p:par>
                                <p:cTn id="7" presetID="17" presetClass="entr" presetSubtype="10" fill="hold" grpId="0" nodeType="withEffect">
                                  <p:stCondLst>
                                    <p:cond delay="2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500" fill="hold"/>
                                        <p:tgtEl>
                                          <p:spTgt spid="3074"/>
                                        </p:tgtEl>
                                        <p:attrNameLst>
                                          <p:attrName>ppt_w</p:attrName>
                                        </p:attrNameLst>
                                      </p:cBhvr>
                                      <p:tavLst>
                                        <p:tav tm="0">
                                          <p:val>
                                            <p:fltVal val="0"/>
                                          </p:val>
                                        </p:tav>
                                        <p:tav tm="100000">
                                          <p:val>
                                            <p:strVal val="#ppt_w"/>
                                          </p:val>
                                        </p:tav>
                                      </p:tavLst>
                                    </p:anim>
                                    <p:anim calcmode="lin" valueType="num">
                                      <p:cBhvr>
                                        <p:cTn id="10" dur="1500" fill="hold"/>
                                        <p:tgtEl>
                                          <p:spTgt spid="3074"/>
                                        </p:tgtEl>
                                        <p:attrNameLst>
                                          <p:attrName>ppt_h</p:attrName>
                                        </p:attrNameLst>
                                      </p:cBhvr>
                                      <p:tavLst>
                                        <p:tav tm="0">
                                          <p:val>
                                            <p:strVal val="#ppt_h"/>
                                          </p:val>
                                        </p:tav>
                                        <p:tav tm="100000">
                                          <p:val>
                                            <p:strVal val="#ppt_h"/>
                                          </p:val>
                                        </p:tav>
                                      </p:tavLst>
                                    </p:anim>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45" presetClass="entr" presetSubtype="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0"/>
                                        <p:tgtEl>
                                          <p:spTgt spid="12"/>
                                        </p:tgtEl>
                                      </p:cBhvr>
                                    </p:animEffect>
                                    <p:anim calcmode="lin" valueType="num">
                                      <p:cBhvr>
                                        <p:cTn id="16" dur="2500" fill="hold"/>
                                        <p:tgtEl>
                                          <p:spTgt spid="12"/>
                                        </p:tgtEl>
                                        <p:attrNameLst>
                                          <p:attrName>ppt_w</p:attrName>
                                        </p:attrNameLst>
                                      </p:cBhvr>
                                      <p:tavLst>
                                        <p:tav tm="0" fmla="#ppt_w*sin(2.5*pi*$)">
                                          <p:val>
                                            <p:fltVal val="0"/>
                                          </p:val>
                                        </p:tav>
                                        <p:tav tm="100000">
                                          <p:val>
                                            <p:fltVal val="1"/>
                                          </p:val>
                                        </p:tav>
                                      </p:tavLst>
                                    </p:anim>
                                    <p:anim calcmode="lin" valueType="num">
                                      <p:cBhvr>
                                        <p:cTn id="17" dur="2500" fill="hold"/>
                                        <p:tgtEl>
                                          <p:spTgt spid="12"/>
                                        </p:tgtEl>
                                        <p:attrNameLst>
                                          <p:attrName>ppt_h</p:attrName>
                                        </p:attrNameLst>
                                      </p:cBhvr>
                                      <p:tavLst>
                                        <p:tav tm="0">
                                          <p:val>
                                            <p:strVal val="#ppt_h"/>
                                          </p:val>
                                        </p:tav>
                                        <p:tav tm="100000">
                                          <p:val>
                                            <p:strVal val="#ppt_h"/>
                                          </p:val>
                                        </p:tav>
                                      </p:tavLst>
                                    </p:anim>
                                  </p:childTnLst>
                                </p:cTn>
                              </p:par>
                              <p:par>
                                <p:cTn id="18" presetID="42" presetClass="path" presetSubtype="0" accel="50000" decel="50000" fill="hold" grpId="2" nodeType="withEffect">
                                  <p:stCondLst>
                                    <p:cond delay="50"/>
                                  </p:stCondLst>
                                  <p:childTnLst>
                                    <p:animMotion origin="layout" path="M -3.88889E-6 4.07407E-6 L -0.30607 0.16412 " pathEditMode="relative" rAng="0" ptsTypes="AA">
                                      <p:cBhvr>
                                        <p:cTn id="19" dur="2250" fill="hold"/>
                                        <p:tgtEl>
                                          <p:spTgt spid="20"/>
                                        </p:tgtEl>
                                        <p:attrNameLst>
                                          <p:attrName>ppt_x</p:attrName>
                                          <p:attrName>ppt_y</p:attrName>
                                        </p:attrNameLst>
                                      </p:cBhvr>
                                      <p:rCtr x="-15313" y="8194"/>
                                    </p:animMotion>
                                  </p:childTnLst>
                                </p:cTn>
                              </p:par>
                            </p:childTnLst>
                          </p:cTn>
                        </p:par>
                        <p:par>
                          <p:cTn id="20" fill="hold">
                            <p:stCondLst>
                              <p:cond delay="2750"/>
                            </p:stCondLst>
                            <p:childTnLst>
                              <p:par>
                                <p:cTn id="21" presetID="10" presetClass="exit" presetSubtype="0" fill="hold" grpId="1" nodeType="afterEffect">
                                  <p:stCondLst>
                                    <p:cond delay="0"/>
                                  </p:stCondLst>
                                  <p:childTnLst>
                                    <p:animEffect transition="out" filter="fade">
                                      <p:cBhvr>
                                        <p:cTn id="22" dur="250"/>
                                        <p:tgtEl>
                                          <p:spTgt spid="20"/>
                                        </p:tgtEl>
                                      </p:cBhvr>
                                    </p:animEffect>
                                    <p:set>
                                      <p:cBhvr>
                                        <p:cTn id="23" dur="1" fill="hold">
                                          <p:stCondLst>
                                            <p:cond delay="249"/>
                                          </p:stCondLst>
                                        </p:cTn>
                                        <p:tgtEl>
                                          <p:spTgt spid="20"/>
                                        </p:tgtEl>
                                        <p:attrNameLst>
                                          <p:attrName>style.visibility</p:attrName>
                                        </p:attrNameLst>
                                      </p:cBhvr>
                                      <p:to>
                                        <p:strVal val="hidden"/>
                                      </p:to>
                                    </p:set>
                                  </p:childTnLst>
                                </p:cTn>
                              </p:par>
                              <p:par>
                                <p:cTn id="24" presetID="10" presetClass="entr" presetSubtype="0" fill="hold" grpId="1"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2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42" presetClass="path" presetSubtype="0" accel="50000" decel="50000" fill="hold" grpId="2" nodeType="withEffect">
                                  <p:stCondLst>
                                    <p:cond delay="0"/>
                                  </p:stCondLst>
                                  <p:childTnLst>
                                    <p:animMotion origin="layout" path="M -1.38889E-6 2.22222E-6 L -0.64861 -0.00486 " pathEditMode="relative" rAng="0" ptsTypes="AA">
                                      <p:cBhvr>
                                        <p:cTn id="51" dur="2000" fill="hold"/>
                                        <p:tgtEl>
                                          <p:spTgt spid="3"/>
                                        </p:tgtEl>
                                        <p:attrNameLst>
                                          <p:attrName>ppt_x</p:attrName>
                                          <p:attrName>ppt_y</p:attrName>
                                        </p:attrNameLst>
                                      </p:cBhvr>
                                      <p:rCtr x="-32431" y="-255"/>
                                    </p:animMotion>
                                  </p:childTnLst>
                                </p:cTn>
                              </p:par>
                              <p:par>
                                <p:cTn id="52" presetID="42" presetClass="path" presetSubtype="0" accel="50000" decel="50000" fill="hold" grpId="2" nodeType="withEffect">
                                  <p:stCondLst>
                                    <p:cond delay="0"/>
                                  </p:stCondLst>
                                  <p:childTnLst>
                                    <p:animMotion origin="layout" path="M -1.11111E-6 0 L 0.20868 -0.10185 " pathEditMode="relative" rAng="0" ptsTypes="AA">
                                      <p:cBhvr>
                                        <p:cTn id="53" dur="2000" fill="hold"/>
                                        <p:tgtEl>
                                          <p:spTgt spid="5"/>
                                        </p:tgtEl>
                                        <p:attrNameLst>
                                          <p:attrName>ppt_x</p:attrName>
                                          <p:attrName>ppt_y</p:attrName>
                                        </p:attrNameLst>
                                      </p:cBhvr>
                                      <p:rCtr x="10434" y="-5093"/>
                                    </p:animMotion>
                                  </p:childTnLst>
                                </p:cTn>
                              </p:par>
                              <p:par>
                                <p:cTn id="54" presetID="42" presetClass="path" presetSubtype="0" accel="50000" decel="50000" fill="hold" grpId="2" nodeType="withEffect">
                                  <p:stCondLst>
                                    <p:cond delay="0"/>
                                  </p:stCondLst>
                                  <p:childTnLst>
                                    <p:animMotion origin="layout" path="M -2.5E-6 -2.96296E-6 L -0.50677 0.09306 " pathEditMode="relative" rAng="0" ptsTypes="AA">
                                      <p:cBhvr>
                                        <p:cTn id="55" dur="2000" fill="hold"/>
                                        <p:tgtEl>
                                          <p:spTgt spid="6"/>
                                        </p:tgtEl>
                                        <p:attrNameLst>
                                          <p:attrName>ppt_x</p:attrName>
                                          <p:attrName>ppt_y</p:attrName>
                                        </p:attrNameLst>
                                      </p:cBhvr>
                                      <p:rCtr x="-25347" y="4653"/>
                                    </p:animMotion>
                                  </p:childTnLst>
                                </p:cTn>
                              </p:par>
                              <p:par>
                                <p:cTn id="56" presetID="42" presetClass="path" presetSubtype="0" accel="50000" decel="50000" fill="hold" grpId="2" nodeType="withEffect">
                                  <p:stCondLst>
                                    <p:cond delay="0"/>
                                  </p:stCondLst>
                                  <p:childTnLst>
                                    <p:animMotion origin="layout" path="M -5.55556E-7 4.81481E-6 L 0.34792 -0.0044 " pathEditMode="relative" rAng="0" ptsTypes="AA">
                                      <p:cBhvr>
                                        <p:cTn id="57" dur="2000" fill="hold"/>
                                        <p:tgtEl>
                                          <p:spTgt spid="7"/>
                                        </p:tgtEl>
                                        <p:attrNameLst>
                                          <p:attrName>ppt_x</p:attrName>
                                          <p:attrName>ppt_y</p:attrName>
                                        </p:attrNameLst>
                                      </p:cBhvr>
                                      <p:rCtr x="17396" y="-231"/>
                                    </p:animMotion>
                                  </p:childTnLst>
                                </p:cTn>
                              </p:par>
                              <p:par>
                                <p:cTn id="58" presetID="42" presetClass="path" presetSubtype="0" accel="50000" decel="50000" fill="hold" grpId="2" nodeType="withEffect">
                                  <p:stCondLst>
                                    <p:cond delay="0"/>
                                  </p:stCondLst>
                                  <p:childTnLst>
                                    <p:animMotion origin="layout" path="M 5.55556E-7 3.33333E-6 L -0.20712 0.09398 " pathEditMode="relative" rAng="0" ptsTypes="AA">
                                      <p:cBhvr>
                                        <p:cTn id="59" dur="2000" fill="hold"/>
                                        <p:tgtEl>
                                          <p:spTgt spid="8"/>
                                        </p:tgtEl>
                                        <p:attrNameLst>
                                          <p:attrName>ppt_x</p:attrName>
                                          <p:attrName>ppt_y</p:attrName>
                                        </p:attrNameLst>
                                      </p:cBhvr>
                                      <p:rCtr x="-10365" y="4699"/>
                                    </p:animMotion>
                                  </p:childTnLst>
                                </p:cTn>
                              </p:par>
                              <p:par>
                                <p:cTn id="60" presetID="42" presetClass="path" presetSubtype="0" accel="50000" decel="50000" fill="hold" grpId="2" nodeType="withEffect">
                                  <p:stCondLst>
                                    <p:cond delay="0"/>
                                  </p:stCondLst>
                                  <p:childTnLst>
                                    <p:animMotion origin="layout" path="M -3.05556E-6 3.7037E-6 L 0.5974 -0.0044 " pathEditMode="relative" rAng="0" ptsTypes="AA">
                                      <p:cBhvr>
                                        <p:cTn id="61" dur="2000" fill="hold"/>
                                        <p:tgtEl>
                                          <p:spTgt spid="9"/>
                                        </p:tgtEl>
                                        <p:attrNameLst>
                                          <p:attrName>ppt_x</p:attrName>
                                          <p:attrName>ppt_y</p:attrName>
                                        </p:attrNameLst>
                                      </p:cBhvr>
                                      <p:rCtr x="29861" y="-231"/>
                                    </p:animMotion>
                                  </p:childTnLst>
                                </p:cTn>
                              </p:par>
                              <p:par>
                                <p:cTn id="62" presetID="42" presetClass="path" presetSubtype="0" accel="50000" decel="50000" fill="hold" grpId="2" nodeType="withEffect">
                                  <p:stCondLst>
                                    <p:cond delay="0"/>
                                  </p:stCondLst>
                                  <p:childTnLst>
                                    <p:animMotion origin="layout" path="M 3.05556E-6 -3.33333E-6 L 0.00451 0.09352 " pathEditMode="relative" rAng="0" ptsTypes="AA">
                                      <p:cBhvr>
                                        <p:cTn id="63" dur="2000" fill="hold"/>
                                        <p:tgtEl>
                                          <p:spTgt spid="10"/>
                                        </p:tgtEl>
                                        <p:attrNameLst>
                                          <p:attrName>ppt_x</p:attrName>
                                          <p:attrName>ppt_y</p:attrName>
                                        </p:attrNameLst>
                                      </p:cBhvr>
                                      <p:rCtr x="226" y="4676"/>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250"/>
                                        <p:tgtEl>
                                          <p:spTgt spid="2"/>
                                        </p:tgtEl>
                                      </p:cBhvr>
                                    </p:animEffect>
                                  </p:childTnLst>
                                </p:cTn>
                              </p:par>
                              <p:par>
                                <p:cTn id="71" presetID="10" presetClass="exit" presetSubtype="0" fill="hold" grpId="1" nodeType="withEffect">
                                  <p:stCondLst>
                                    <p:cond delay="0"/>
                                  </p:stCondLst>
                                  <p:childTnLst>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8" presetClass="entr" presetSubtype="6" fill="hold" grpId="0" nodeType="withEffect">
                                  <p:stCondLst>
                                    <p:cond delay="400"/>
                                  </p:stCondLst>
                                  <p:childTnLst>
                                    <p:set>
                                      <p:cBhvr>
                                        <p:cTn id="93" dur="1" fill="hold">
                                          <p:stCondLst>
                                            <p:cond delay="0"/>
                                          </p:stCondLst>
                                        </p:cTn>
                                        <p:tgtEl>
                                          <p:spTgt spid="4"/>
                                        </p:tgtEl>
                                        <p:attrNameLst>
                                          <p:attrName>style.visibility</p:attrName>
                                        </p:attrNameLst>
                                      </p:cBhvr>
                                      <p:to>
                                        <p:strVal val="visible"/>
                                      </p:to>
                                    </p:set>
                                    <p:animEffect transition="in" filter="strips(downRight)">
                                      <p:cBhvr>
                                        <p:cTn id="94" dur="500"/>
                                        <p:tgtEl>
                                          <p:spTgt spid="4"/>
                                        </p:tgtEl>
                                      </p:cBhvr>
                                    </p:animEffect>
                                  </p:childTnLst>
                                </p:cTn>
                              </p:par>
                            </p:childTnLst>
                          </p:cTn>
                        </p:par>
                      </p:childTnLst>
                    </p:cTn>
                  </p:par>
                  <p:par>
                    <p:cTn id="95" fill="hold">
                      <p:stCondLst>
                        <p:cond delay="indefinite"/>
                      </p:stCondLst>
                      <p:childTnLst>
                        <p:par>
                          <p:cTn id="96" fill="hold">
                            <p:stCondLst>
                              <p:cond delay="0"/>
                            </p:stCondLst>
                            <p:childTnLst>
                              <p:par>
                                <p:cTn id="97" presetID="0"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dissolve">
                                      <p:cBhvr>
                                        <p:cTn id="99" dur="500">
                                          <p:stCondLst>
                                            <p:cond delay="0"/>
                                          </p:stCondLst>
                                        </p:cTn>
                                        <p:tgtEl>
                                          <p:spTgt spid="15"/>
                                        </p:tgtEl>
                                      </p:cBhvr>
                                    </p:animEffect>
                                    <p:anim to="" calcmode="lin" valueType="num">
                                      <p:cBhvr>
                                        <p:cTn id="100"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0" presetClass="entr" presetSubtype="0"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dissolve">
                                      <p:cBhvr>
                                        <p:cTn id="106" dur="500">
                                          <p:stCondLst>
                                            <p:cond delay="0"/>
                                          </p:stCondLst>
                                        </p:cTn>
                                        <p:tgtEl>
                                          <p:spTgt spid="13"/>
                                        </p:tgtEl>
                                      </p:cBhvr>
                                    </p:animEffect>
                                    <p:anim to="" calcmode="lin" valueType="num">
                                      <p:cBhvr>
                                        <p:cTn id="10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08"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109" presetID="0" presetClass="entr" presetSubtype="0" fill="hold" grpId="0" nodeType="withEffect">
                                  <p:stCondLst>
                                    <p:cond delay="200"/>
                                  </p:stCondLst>
                                  <p:childTnLst>
                                    <p:set>
                                      <p:cBhvr>
                                        <p:cTn id="110" dur="1" fill="hold">
                                          <p:stCondLst>
                                            <p:cond delay="0"/>
                                          </p:stCondLst>
                                        </p:cTn>
                                        <p:tgtEl>
                                          <p:spTgt spid="14"/>
                                        </p:tgtEl>
                                        <p:attrNameLst>
                                          <p:attrName>style.visibility</p:attrName>
                                        </p:attrNameLst>
                                      </p:cBhvr>
                                      <p:to>
                                        <p:strVal val="visible"/>
                                      </p:to>
                                    </p:set>
                                    <p:animEffect transition="in" filter="dissolve">
                                      <p:cBhvr>
                                        <p:cTn id="111" dur="500">
                                          <p:stCondLst>
                                            <p:cond delay="0"/>
                                          </p:stCondLst>
                                        </p:cTn>
                                        <p:tgtEl>
                                          <p:spTgt spid="14"/>
                                        </p:tgtEl>
                                      </p:cBhvr>
                                    </p:animEffect>
                                    <p:anim to="" calcmode="lin" valueType="num">
                                      <p:cBhvr>
                                        <p:cTn id="11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1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 grpId="0"/>
      <p:bldP spid="3074" grpId="0"/>
      <p:bldP spid="3074" grpId="1"/>
      <p:bldP spid="4" grpId="0"/>
      <p:bldP spid="3" grpId="0"/>
      <p:bldP spid="3" grpId="1"/>
      <p:bldP spid="3"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3" grpId="0"/>
      <p:bldP spid="14" grpId="0"/>
      <p:bldP spid="15" grpId="0" animBg="1"/>
      <p:bldP spid="20" grpId="1"/>
      <p:bldP spid="20"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4" name="!!Morph">
            <a:extLst>
              <a:ext uri="{FF2B5EF4-FFF2-40B4-BE49-F238E27FC236}">
                <a16:creationId xmlns:a16="http://schemas.microsoft.com/office/drawing/2014/main" id="{88361292-A798-FF45-E0C9-577FE68307AD}"/>
              </a:ext>
            </a:extLst>
          </p:cNvPr>
          <p:cNvSpPr/>
          <p:nvPr/>
        </p:nvSpPr>
        <p:spPr>
          <a:xfrm>
            <a:off x="2108738" y="3474050"/>
            <a:ext cx="1719046" cy="1505923"/>
          </a:xfrm>
          <a:custGeom>
            <a:avLst/>
            <a:gdLst>
              <a:gd name="connsiteX0" fmla="*/ 909145 w 1818289"/>
              <a:gd name="connsiteY0" fmla="*/ 402021 h 1608083"/>
              <a:gd name="connsiteX1" fmla="*/ 909145 w 1818289"/>
              <a:gd name="connsiteY1" fmla="*/ 1608083 h 1608083"/>
              <a:gd name="connsiteX2" fmla="*/ 909145 w 1818289"/>
              <a:gd name="connsiteY2" fmla="*/ 402021 h 1608083"/>
              <a:gd name="connsiteX0" fmla="*/ 868866 w 1832443"/>
              <a:gd name="connsiteY0" fmla="*/ 384566 h 1578187"/>
              <a:gd name="connsiteX1" fmla="*/ 937291 w 1832443"/>
              <a:gd name="connsiteY1" fmla="*/ 1578187 h 1578187"/>
              <a:gd name="connsiteX2" fmla="*/ 868866 w 1832443"/>
              <a:gd name="connsiteY2" fmla="*/ 384566 h 1578187"/>
              <a:gd name="connsiteX0" fmla="*/ 868866 w 1814152"/>
              <a:gd name="connsiteY0" fmla="*/ 384566 h 1578187"/>
              <a:gd name="connsiteX1" fmla="*/ 937291 w 1814152"/>
              <a:gd name="connsiteY1" fmla="*/ 1578187 h 1578187"/>
              <a:gd name="connsiteX2" fmla="*/ 868866 w 1814152"/>
              <a:gd name="connsiteY2" fmla="*/ 384566 h 1578187"/>
              <a:gd name="connsiteX0" fmla="*/ 858967 w 1804253"/>
              <a:gd name="connsiteY0" fmla="*/ 311249 h 1504870"/>
              <a:gd name="connsiteX1" fmla="*/ 927392 w 1804253"/>
              <a:gd name="connsiteY1" fmla="*/ 1504870 h 1504870"/>
              <a:gd name="connsiteX2" fmla="*/ 858967 w 1804253"/>
              <a:gd name="connsiteY2" fmla="*/ 311249 h 1504870"/>
              <a:gd name="connsiteX0" fmla="*/ 828906 w 1774192"/>
              <a:gd name="connsiteY0" fmla="*/ 311249 h 1504870"/>
              <a:gd name="connsiteX1" fmla="*/ 897331 w 1774192"/>
              <a:gd name="connsiteY1" fmla="*/ 1504870 h 1504870"/>
              <a:gd name="connsiteX2" fmla="*/ 828906 w 1774192"/>
              <a:gd name="connsiteY2" fmla="*/ 311249 h 1504870"/>
              <a:gd name="connsiteX0" fmla="*/ 828906 w 1719046"/>
              <a:gd name="connsiteY0" fmla="*/ 312302 h 1505923"/>
              <a:gd name="connsiteX1" fmla="*/ 897331 w 1719046"/>
              <a:gd name="connsiteY1" fmla="*/ 1505923 h 1505923"/>
              <a:gd name="connsiteX2" fmla="*/ 828906 w 1719046"/>
              <a:gd name="connsiteY2" fmla="*/ 312302 h 1505923"/>
            </a:gdLst>
            <a:ahLst/>
            <a:cxnLst>
              <a:cxn ang="0">
                <a:pos x="connsiteX0" y="connsiteY0"/>
              </a:cxn>
              <a:cxn ang="0">
                <a:pos x="connsiteX1" y="connsiteY1"/>
              </a:cxn>
              <a:cxn ang="0">
                <a:pos x="connsiteX2" y="connsiteY2"/>
              </a:cxn>
            </a:cxnLst>
            <a:rect l="l" t="t" r="r" b="b"/>
            <a:pathLst>
              <a:path w="1719046" h="1505923">
                <a:moveTo>
                  <a:pt x="828906" y="312302"/>
                </a:moveTo>
                <a:cubicBezTo>
                  <a:pt x="1133071" y="-457796"/>
                  <a:pt x="2629093" y="293640"/>
                  <a:pt x="897331" y="1505923"/>
                </a:cubicBezTo>
                <a:cubicBezTo>
                  <a:pt x="-890415" y="505134"/>
                  <a:pt x="487418" y="-345829"/>
                  <a:pt x="828906" y="31230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A760E5A8-1AD4-E791-A1E0-DC876225BCBE}"/>
              </a:ext>
            </a:extLst>
          </p:cNvPr>
          <p:cNvSpPr txBox="1">
            <a:spLocks/>
          </p:cNvSpPr>
          <p:nvPr/>
        </p:nvSpPr>
        <p:spPr>
          <a:xfrm>
            <a:off x="3258206" y="2103350"/>
            <a:ext cx="1216663" cy="6791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a:t>
            </a:r>
          </a:p>
        </p:txBody>
      </p:sp>
      <p:sp>
        <p:nvSpPr>
          <p:cNvPr id="2" name="Final">
            <a:extLst>
              <a:ext uri="{FF2B5EF4-FFF2-40B4-BE49-F238E27FC236}">
                <a16:creationId xmlns:a16="http://schemas.microsoft.com/office/drawing/2014/main" id="{14B0CBF9-DF72-3391-C637-9C996F48E7D6}"/>
              </a:ext>
            </a:extLst>
          </p:cNvPr>
          <p:cNvSpPr txBox="1">
            <a:spLocks noChangeArrowheads="1"/>
          </p:cNvSpPr>
          <p:nvPr/>
        </p:nvSpPr>
        <p:spPr bwMode="auto">
          <a:xfrm>
            <a:off x="642013" y="696075"/>
            <a:ext cx="7859974" cy="546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call upon Me</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go and pray to Me</a:t>
            </a:r>
          </a:p>
          <a:p>
            <a:pPr algn="l" eaLnBrk="1" hangingPunct="1"/>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	      I will listen to you</a:t>
            </a:r>
          </a:p>
          <a:p>
            <a:pPr algn="l" eaLnBrk="1" hangingPunct="1"/>
            <a:endPar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you will seek Me and find Me</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when you search for Me</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with all your heart</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91886" y="1492591"/>
            <a:ext cx="8360229" cy="38728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you will call upon Me and go and pray to Me, and I will listen to you. And you will seek Me and find Me, when you search for Me with all your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29:12-13 </a:t>
            </a:r>
          </a:p>
        </p:txBody>
      </p:sp>
      <p:sp>
        <p:nvSpPr>
          <p:cNvPr id="4" name="TextBox 18">
            <a:extLst>
              <a:ext uri="{FF2B5EF4-FFF2-40B4-BE49-F238E27FC236}">
                <a16:creationId xmlns:a16="http://schemas.microsoft.com/office/drawing/2014/main" id="{38B284CA-78EB-99C0-12C1-5BB5D8D4C744}"/>
              </a:ext>
            </a:extLst>
          </p:cNvPr>
          <p:cNvSpPr txBox="1"/>
          <p:nvPr/>
        </p:nvSpPr>
        <p:spPr>
          <a:xfrm>
            <a:off x="2659011" y="5429626"/>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5" name="Arrow: Bent-Up 9">
            <a:extLst>
              <a:ext uri="{FF2B5EF4-FFF2-40B4-BE49-F238E27FC236}">
                <a16:creationId xmlns:a16="http://schemas.microsoft.com/office/drawing/2014/main" id="{444E7299-7D67-B447-43BF-6B7AEDDBF4E4}"/>
              </a:ext>
            </a:extLst>
          </p:cNvPr>
          <p:cNvSpPr/>
          <p:nvPr/>
        </p:nvSpPr>
        <p:spPr>
          <a:xfrm rot="5400000">
            <a:off x="1875170" y="2867723"/>
            <a:ext cx="349096" cy="352845"/>
          </a:xfrm>
          <a:prstGeom prst="bentUpArrow">
            <a:avLst>
              <a:gd name="adj1" fmla="val 26365"/>
              <a:gd name="adj2" fmla="val 32031"/>
              <a:gd name="adj3" fmla="val 50000"/>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BC32DBDB-88DE-6D8B-9876-6F9FA8220615}"/>
              </a:ext>
            </a:extLst>
          </p:cNvPr>
          <p:cNvSpPr/>
          <p:nvPr/>
        </p:nvSpPr>
        <p:spPr>
          <a:xfrm rot="5400000">
            <a:off x="1972155" y="4932828"/>
            <a:ext cx="349096" cy="352845"/>
          </a:xfrm>
          <a:prstGeom prst="bentUpArrow">
            <a:avLst>
              <a:gd name="adj1" fmla="val 26365"/>
              <a:gd name="adj2" fmla="val 32031"/>
              <a:gd name="adj3" fmla="val 50000"/>
            </a:avLst>
          </a:prstGeom>
          <a:solidFill>
            <a:srgbClr val="FF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18">
            <a:extLst>
              <a:ext uri="{FF2B5EF4-FFF2-40B4-BE49-F238E27FC236}">
                <a16:creationId xmlns:a16="http://schemas.microsoft.com/office/drawing/2014/main" id="{9549C69A-31CE-1909-F5D1-2B9A516BC130}"/>
              </a:ext>
            </a:extLst>
          </p:cNvPr>
          <p:cNvSpPr txBox="1"/>
          <p:nvPr/>
        </p:nvSpPr>
        <p:spPr>
          <a:xfrm>
            <a:off x="3195593" y="1424482"/>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1FD11120-0817-67CF-F701-FDFADDE919E2}"/>
              </a:ext>
            </a:extLst>
          </p:cNvPr>
          <p:cNvSpPr txBox="1">
            <a:spLocks noChangeArrowheads="1"/>
          </p:cNvSpPr>
          <p:nvPr/>
        </p:nvSpPr>
        <p:spPr bwMode="auto">
          <a:xfrm>
            <a:off x="3559629" y="1687363"/>
            <a:ext cx="3560310" cy="80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call upon Me</a:t>
            </a:r>
          </a:p>
        </p:txBody>
      </p:sp>
      <p:sp>
        <p:nvSpPr>
          <p:cNvPr id="8" name="Rectangle 2">
            <a:extLst>
              <a:ext uri="{FF2B5EF4-FFF2-40B4-BE49-F238E27FC236}">
                <a16:creationId xmlns:a16="http://schemas.microsoft.com/office/drawing/2014/main" id="{04FD74BE-4A07-D6AC-06B4-895BDDFB49B9}"/>
              </a:ext>
            </a:extLst>
          </p:cNvPr>
          <p:cNvSpPr txBox="1">
            <a:spLocks noChangeArrowheads="1"/>
          </p:cNvSpPr>
          <p:nvPr/>
        </p:nvSpPr>
        <p:spPr bwMode="auto">
          <a:xfrm>
            <a:off x="7848600" y="1702594"/>
            <a:ext cx="814388" cy="76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a:t>
            </a:r>
          </a:p>
        </p:txBody>
      </p:sp>
      <p:sp>
        <p:nvSpPr>
          <p:cNvPr id="9" name="Rectangle 2">
            <a:extLst>
              <a:ext uri="{FF2B5EF4-FFF2-40B4-BE49-F238E27FC236}">
                <a16:creationId xmlns:a16="http://schemas.microsoft.com/office/drawing/2014/main" id="{7DC3AE35-9CE9-4BE3-F214-275ECC350618}"/>
              </a:ext>
            </a:extLst>
          </p:cNvPr>
          <p:cNvSpPr txBox="1">
            <a:spLocks noChangeArrowheads="1"/>
          </p:cNvSpPr>
          <p:nvPr/>
        </p:nvSpPr>
        <p:spPr bwMode="auto">
          <a:xfrm>
            <a:off x="277214" y="2364658"/>
            <a:ext cx="4187630" cy="78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pray to Me</a:t>
            </a:r>
          </a:p>
        </p:txBody>
      </p:sp>
      <p:sp>
        <p:nvSpPr>
          <p:cNvPr id="10" name="Rectangle 2">
            <a:extLst>
              <a:ext uri="{FF2B5EF4-FFF2-40B4-BE49-F238E27FC236}">
                <a16:creationId xmlns:a16="http://schemas.microsoft.com/office/drawing/2014/main" id="{531EAC6D-97E5-30DF-C3C5-BE49F81AFFE4}"/>
              </a:ext>
            </a:extLst>
          </p:cNvPr>
          <p:cNvSpPr txBox="1">
            <a:spLocks noChangeArrowheads="1"/>
          </p:cNvSpPr>
          <p:nvPr/>
        </p:nvSpPr>
        <p:spPr bwMode="auto">
          <a:xfrm>
            <a:off x="5243287" y="2353773"/>
            <a:ext cx="3493520" cy="8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listen to</a:t>
            </a:r>
          </a:p>
        </p:txBody>
      </p:sp>
      <p:sp>
        <p:nvSpPr>
          <p:cNvPr id="11" name="Rectangle 2">
            <a:extLst>
              <a:ext uri="{FF2B5EF4-FFF2-40B4-BE49-F238E27FC236}">
                <a16:creationId xmlns:a16="http://schemas.microsoft.com/office/drawing/2014/main" id="{42DE1B9E-5146-6953-D8B2-E0F551B81B31}"/>
              </a:ext>
            </a:extLst>
          </p:cNvPr>
          <p:cNvSpPr txBox="1">
            <a:spLocks noChangeArrowheads="1"/>
          </p:cNvSpPr>
          <p:nvPr/>
        </p:nvSpPr>
        <p:spPr bwMode="auto">
          <a:xfrm>
            <a:off x="280988" y="3017802"/>
            <a:ext cx="1295256" cy="82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p>
        </p:txBody>
      </p:sp>
      <p:sp>
        <p:nvSpPr>
          <p:cNvPr id="12" name="Rectangle 2">
            <a:extLst>
              <a:ext uri="{FF2B5EF4-FFF2-40B4-BE49-F238E27FC236}">
                <a16:creationId xmlns:a16="http://schemas.microsoft.com/office/drawing/2014/main" id="{E0084EAE-EA4D-7719-BB94-621CAC96DD89}"/>
              </a:ext>
            </a:extLst>
          </p:cNvPr>
          <p:cNvSpPr txBox="1">
            <a:spLocks noChangeArrowheads="1"/>
          </p:cNvSpPr>
          <p:nvPr/>
        </p:nvSpPr>
        <p:spPr bwMode="auto">
          <a:xfrm>
            <a:off x="2405063" y="3039573"/>
            <a:ext cx="654367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will seek Me and find</a:t>
            </a:r>
          </a:p>
        </p:txBody>
      </p:sp>
      <p:sp>
        <p:nvSpPr>
          <p:cNvPr id="13" name="Rectangle 2">
            <a:extLst>
              <a:ext uri="{FF2B5EF4-FFF2-40B4-BE49-F238E27FC236}">
                <a16:creationId xmlns:a16="http://schemas.microsoft.com/office/drawing/2014/main" id="{4D38549E-F644-B49E-50EB-0E017620EDE4}"/>
              </a:ext>
            </a:extLst>
          </p:cNvPr>
          <p:cNvSpPr txBox="1">
            <a:spLocks noChangeArrowheads="1"/>
          </p:cNvSpPr>
          <p:nvPr/>
        </p:nvSpPr>
        <p:spPr bwMode="auto">
          <a:xfrm>
            <a:off x="511629" y="3698081"/>
            <a:ext cx="1045710" cy="79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
            </a:r>
          </a:p>
        </p:txBody>
      </p:sp>
      <p:sp>
        <p:nvSpPr>
          <p:cNvPr id="14" name="Rectangle 2">
            <a:extLst>
              <a:ext uri="{FF2B5EF4-FFF2-40B4-BE49-F238E27FC236}">
                <a16:creationId xmlns:a16="http://schemas.microsoft.com/office/drawing/2014/main" id="{1CF3B65C-478F-AE52-6ED2-BEF2457F53C0}"/>
              </a:ext>
            </a:extLst>
          </p:cNvPr>
          <p:cNvSpPr txBox="1">
            <a:spLocks noChangeArrowheads="1"/>
          </p:cNvSpPr>
          <p:nvPr/>
        </p:nvSpPr>
        <p:spPr bwMode="auto">
          <a:xfrm>
            <a:off x="1435894" y="3700463"/>
            <a:ext cx="6136481" cy="79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you search for Me</a:t>
            </a:r>
          </a:p>
        </p:txBody>
      </p:sp>
      <p:sp>
        <p:nvSpPr>
          <p:cNvPr id="15" name="Rectangle 2">
            <a:extLst>
              <a:ext uri="{FF2B5EF4-FFF2-40B4-BE49-F238E27FC236}">
                <a16:creationId xmlns:a16="http://schemas.microsoft.com/office/drawing/2014/main" id="{8AFB23D0-935B-B070-3A6D-067210AFCFBA}"/>
              </a:ext>
            </a:extLst>
          </p:cNvPr>
          <p:cNvSpPr txBox="1">
            <a:spLocks noChangeArrowheads="1"/>
          </p:cNvSpPr>
          <p:nvPr/>
        </p:nvSpPr>
        <p:spPr bwMode="auto">
          <a:xfrm>
            <a:off x="7206343" y="3703602"/>
            <a:ext cx="1530463" cy="78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a:t>
            </a:r>
          </a:p>
        </p:txBody>
      </p:sp>
      <p:sp>
        <p:nvSpPr>
          <p:cNvPr id="16" name="Rectangle 2">
            <a:extLst>
              <a:ext uri="{FF2B5EF4-FFF2-40B4-BE49-F238E27FC236}">
                <a16:creationId xmlns:a16="http://schemas.microsoft.com/office/drawing/2014/main" id="{D8404E1F-B941-E987-C943-D29083C3D0DD}"/>
              </a:ext>
            </a:extLst>
          </p:cNvPr>
          <p:cNvSpPr txBox="1">
            <a:spLocks noChangeArrowheads="1"/>
          </p:cNvSpPr>
          <p:nvPr/>
        </p:nvSpPr>
        <p:spPr bwMode="auto">
          <a:xfrm>
            <a:off x="892627" y="4389401"/>
            <a:ext cx="3519829" cy="76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your heart</a:t>
            </a:r>
          </a:p>
        </p:txBody>
      </p:sp>
      <p:sp>
        <p:nvSpPr>
          <p:cNvPr id="18" name="pray">
            <a:extLst>
              <a:ext uri="{FF2B5EF4-FFF2-40B4-BE49-F238E27FC236}">
                <a16:creationId xmlns:a16="http://schemas.microsoft.com/office/drawing/2014/main" id="{B447DF65-81D9-E280-DC0C-1B3F8A49D9C5}"/>
              </a:ext>
            </a:extLst>
          </p:cNvPr>
          <p:cNvSpPr txBox="1">
            <a:spLocks noChangeArrowheads="1"/>
          </p:cNvSpPr>
          <p:nvPr/>
        </p:nvSpPr>
        <p:spPr bwMode="auto">
          <a:xfrm>
            <a:off x="3119876" y="2050026"/>
            <a:ext cx="1491453" cy="74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6">
            <a:extLst>
              <a:ext uri="{FF2B5EF4-FFF2-40B4-BE49-F238E27FC236}">
                <a16:creationId xmlns:a16="http://schemas.microsoft.com/office/drawing/2014/main" id="{AFA65553-6166-08A8-F611-F80AD4566F88}"/>
              </a:ext>
            </a:extLst>
          </p:cNvPr>
          <p:cNvSpPr>
            <a:spLocks noChangeArrowheads="1"/>
          </p:cNvSpPr>
          <p:nvPr/>
        </p:nvSpPr>
        <p:spPr bwMode="auto">
          <a:xfrm>
            <a:off x="3148567" y="5386921"/>
            <a:ext cx="3557409" cy="77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Tree>
    <p:extLst>
      <p:ext uri="{BB962C8B-B14F-4D97-AF65-F5344CB8AC3E}">
        <p14:creationId xmlns:p14="http://schemas.microsoft.com/office/powerpoint/2010/main" val="2704237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42" presetClass="path" presetSubtype="0" accel="50000" decel="50000" fill="hold" grpId="2" nodeType="withEffect">
                                  <p:stCondLst>
                                    <p:cond delay="0"/>
                                  </p:stCondLst>
                                  <p:childTnLst>
                                    <p:animMotion origin="layout" path="M -4.16667E-6 1.85185E-6 L -0.33993 -0.14676 " pathEditMode="relative" rAng="0" ptsTypes="AA">
                                      <p:cBhvr>
                                        <p:cTn id="44" dur="2000" fill="hold"/>
                                        <p:tgtEl>
                                          <p:spTgt spid="3"/>
                                        </p:tgtEl>
                                        <p:attrNameLst>
                                          <p:attrName>ppt_x</p:attrName>
                                          <p:attrName>ppt_y</p:attrName>
                                        </p:attrNameLst>
                                      </p:cBhvr>
                                      <p:rCtr x="-16997" y="-7338"/>
                                    </p:animMotion>
                                  </p:childTnLst>
                                </p:cTn>
                              </p:par>
                              <p:par>
                                <p:cTn id="45" presetID="42" presetClass="path" presetSubtype="0" accel="50000" decel="50000" fill="hold" grpId="2" nodeType="withEffect">
                                  <p:stCondLst>
                                    <p:cond delay="0"/>
                                  </p:stCondLst>
                                  <p:childTnLst>
                                    <p:animMotion origin="layout" path="M 5E-6 -1.85185E-6 L 0.19115 -0.04884 " pathEditMode="relative" rAng="0" ptsTypes="AA">
                                      <p:cBhvr>
                                        <p:cTn id="46" dur="2000" fill="hold"/>
                                        <p:tgtEl>
                                          <p:spTgt spid="9"/>
                                        </p:tgtEl>
                                        <p:attrNameLst>
                                          <p:attrName>ppt_x</p:attrName>
                                          <p:attrName>ppt_y</p:attrName>
                                        </p:attrNameLst>
                                      </p:cBhvr>
                                      <p:rCtr x="9549" y="-2454"/>
                                    </p:animMotion>
                                  </p:childTnLst>
                                </p:cTn>
                              </p:par>
                              <p:par>
                                <p:cTn id="47" presetID="42" presetClass="path" presetSubtype="0" accel="50000" decel="50000" fill="hold" grpId="2" nodeType="withEffect">
                                  <p:stCondLst>
                                    <p:cond delay="0"/>
                                  </p:stCondLst>
                                  <p:childTnLst>
                                    <p:animMotion origin="layout" path="M 2.22222E-6 3.33333E-6 L -0.69184 0.0493 " pathEditMode="relative" rAng="0" ptsTypes="AA">
                                      <p:cBhvr>
                                        <p:cTn id="48" dur="2000" fill="hold"/>
                                        <p:tgtEl>
                                          <p:spTgt spid="8"/>
                                        </p:tgtEl>
                                        <p:attrNameLst>
                                          <p:attrName>ppt_x</p:attrName>
                                          <p:attrName>ppt_y</p:attrName>
                                        </p:attrNameLst>
                                      </p:cBhvr>
                                      <p:rCtr x="-34601" y="2454"/>
                                    </p:animMotion>
                                  </p:childTnLst>
                                </p:cTn>
                              </p:par>
                              <p:par>
                                <p:cTn id="49" presetID="42" presetClass="path" presetSubtype="0" accel="50000" decel="50000" fill="hold" grpId="2" nodeType="withEffect">
                                  <p:stCondLst>
                                    <p:cond delay="0"/>
                                  </p:stCondLst>
                                  <p:childTnLst>
                                    <p:animMotion origin="layout" path="M 2.77778E-7 -1.85185E-6 L -0.33038 0.04815 " pathEditMode="relative" rAng="0" ptsTypes="AA">
                                      <p:cBhvr>
                                        <p:cTn id="50" dur="2000" fill="hold"/>
                                        <p:tgtEl>
                                          <p:spTgt spid="10"/>
                                        </p:tgtEl>
                                        <p:attrNameLst>
                                          <p:attrName>ppt_x</p:attrName>
                                          <p:attrName>ppt_y</p:attrName>
                                        </p:attrNameLst>
                                      </p:cBhvr>
                                      <p:rCtr x="-16528" y="2407"/>
                                    </p:animMotion>
                                  </p:childTnLst>
                                </p:cTn>
                              </p:par>
                              <p:par>
                                <p:cTn id="51" presetID="42" presetClass="path" presetSubtype="0" accel="50000" decel="50000" fill="hold" grpId="2" nodeType="withEffect">
                                  <p:stCondLst>
                                    <p:cond delay="0"/>
                                  </p:stCondLst>
                                  <p:childTnLst>
                                    <p:animMotion origin="layout" path="M -2.5E-6 1.48148E-6 L 0.56441 -0.04908 " pathEditMode="relative" rAng="0" ptsTypes="AA">
                                      <p:cBhvr>
                                        <p:cTn id="52" dur="2000" fill="hold"/>
                                        <p:tgtEl>
                                          <p:spTgt spid="11"/>
                                        </p:tgtEl>
                                        <p:attrNameLst>
                                          <p:attrName>ppt_x</p:attrName>
                                          <p:attrName>ppt_y</p:attrName>
                                        </p:attrNameLst>
                                      </p:cBhvr>
                                      <p:rCtr x="28212" y="-2454"/>
                                    </p:animMotion>
                                  </p:childTnLst>
                                </p:cTn>
                              </p:par>
                              <p:par>
                                <p:cTn id="53" presetID="42" presetClass="path" presetSubtype="0" accel="50000" decel="50000" fill="hold" grpId="2" nodeType="withEffect">
                                  <p:stCondLst>
                                    <p:cond delay="0"/>
                                  </p:stCondLst>
                                  <p:childTnLst>
                                    <p:animMotion origin="layout" path="M -3.33333E-6 0 L -0.13211 0.14653 " pathEditMode="relative" rAng="0" ptsTypes="AA">
                                      <p:cBhvr>
                                        <p:cTn id="54" dur="2000" fill="hold"/>
                                        <p:tgtEl>
                                          <p:spTgt spid="12"/>
                                        </p:tgtEl>
                                        <p:attrNameLst>
                                          <p:attrName>ppt_x</p:attrName>
                                          <p:attrName>ppt_y</p:attrName>
                                        </p:attrNameLst>
                                      </p:cBhvr>
                                      <p:rCtr x="-6615" y="7315"/>
                                    </p:animMotion>
                                  </p:childTnLst>
                                </p:cTn>
                              </p:par>
                              <p:par>
                                <p:cTn id="55" presetID="42" presetClass="path" presetSubtype="0" accel="50000" decel="50000" fill="hold" grpId="2" nodeType="withEffect">
                                  <p:stCondLst>
                                    <p:cond delay="0"/>
                                  </p:stCondLst>
                                  <p:childTnLst>
                                    <p:animMotion origin="layout" path="M -8.33333E-7 -7.40741E-7 L 0.75625 0.04931 " pathEditMode="relative" rAng="0" ptsTypes="AA">
                                      <p:cBhvr>
                                        <p:cTn id="56" dur="2000" fill="hold"/>
                                        <p:tgtEl>
                                          <p:spTgt spid="13"/>
                                        </p:tgtEl>
                                        <p:attrNameLst>
                                          <p:attrName>ppt_x</p:attrName>
                                          <p:attrName>ppt_y</p:attrName>
                                        </p:attrNameLst>
                                      </p:cBhvr>
                                      <p:rCtr x="37813" y="2454"/>
                                    </p:animMotion>
                                  </p:childTnLst>
                                </p:cTn>
                              </p:par>
                              <p:par>
                                <p:cTn id="57" presetID="42" presetClass="path" presetSubtype="0" accel="50000" decel="50000" fill="hold" grpId="2" nodeType="withEffect">
                                  <p:stCondLst>
                                    <p:cond delay="0"/>
                                  </p:stCondLst>
                                  <p:childTnLst>
                                    <p:animMotion origin="layout" path="M -4.72222E-6 -3.7037E-6 L 0.09237 0.14676 " pathEditMode="relative" rAng="0" ptsTypes="AA">
                                      <p:cBhvr>
                                        <p:cTn id="58" dur="2000" fill="hold"/>
                                        <p:tgtEl>
                                          <p:spTgt spid="14"/>
                                        </p:tgtEl>
                                        <p:attrNameLst>
                                          <p:attrName>ppt_x</p:attrName>
                                          <p:attrName>ppt_y</p:attrName>
                                        </p:attrNameLst>
                                      </p:cBhvr>
                                      <p:rCtr x="4618" y="7338"/>
                                    </p:animMotion>
                                  </p:childTnLst>
                                </p:cTn>
                              </p:par>
                              <p:par>
                                <p:cTn id="59" presetID="42" presetClass="path" presetSubtype="0" accel="50000" decel="50000" fill="hold" grpId="2" nodeType="withEffect">
                                  <p:stCondLst>
                                    <p:cond delay="0"/>
                                  </p:stCondLst>
                                  <p:childTnLst>
                                    <p:animMotion origin="layout" path="M -1.38889E-6 -3.7037E-6 L -0.4342 0.24445 " pathEditMode="relative" rAng="0" ptsTypes="AA">
                                      <p:cBhvr>
                                        <p:cTn id="60" dur="2000" fill="hold"/>
                                        <p:tgtEl>
                                          <p:spTgt spid="15"/>
                                        </p:tgtEl>
                                        <p:attrNameLst>
                                          <p:attrName>ppt_x</p:attrName>
                                          <p:attrName>ppt_y</p:attrName>
                                        </p:attrNameLst>
                                      </p:cBhvr>
                                      <p:rCtr x="-21719" y="12222"/>
                                    </p:animMotion>
                                  </p:childTnLst>
                                </p:cTn>
                              </p:par>
                              <p:par>
                                <p:cTn id="61" presetID="42" presetClass="path" presetSubtype="0" accel="50000" decel="50000" fill="hold" grpId="2" nodeType="withEffect">
                                  <p:stCondLst>
                                    <p:cond delay="0"/>
                                  </p:stCondLst>
                                  <p:childTnLst>
                                    <p:animMotion origin="layout" path="M -5.55556E-7 -1.85185E-6 L 0.38906 0.1463 " pathEditMode="relative" rAng="0" ptsTypes="AA">
                                      <p:cBhvr>
                                        <p:cTn id="62" dur="2000" fill="hold"/>
                                        <p:tgtEl>
                                          <p:spTgt spid="16"/>
                                        </p:tgtEl>
                                        <p:attrNameLst>
                                          <p:attrName>ppt_x</p:attrName>
                                          <p:attrName>ppt_y</p:attrName>
                                        </p:attrNameLst>
                                      </p:cBhvr>
                                      <p:rCtr x="19444" y="7315"/>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250"/>
                                        <p:tgtEl>
                                          <p:spTgt spid="2"/>
                                        </p:tgtEl>
                                      </p:cBhvr>
                                    </p:animEffect>
                                  </p:childTnLst>
                                </p:cTn>
                              </p:par>
                              <p:par>
                                <p:cTn id="70" presetID="10" presetClass="exit" presetSubtype="0" fill="hold" grpId="1" nodeType="withEffect">
                                  <p:stCondLst>
                                    <p:cond delay="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500"/>
                                        <p:tgtEl>
                                          <p:spTgt spid="17"/>
                                        </p:tgtEl>
                                      </p:cBhvr>
                                    </p:animEffect>
                                  </p:childTnLst>
                                </p:cTn>
                              </p:par>
                              <p:par>
                                <p:cTn id="104" presetID="18" presetClass="emph" presetSubtype="0" fill="hold" grpId="1" nodeType="withEffect">
                                  <p:stCondLst>
                                    <p:cond delay="0"/>
                                  </p:stCondLst>
                                  <p:childTnLst>
                                    <p:set>
                                      <p:cBhvr override="childStyle">
                                        <p:cTn id="105" dur="500" fill="hold"/>
                                        <p:tgtEl>
                                          <p:spTgt spid="17"/>
                                        </p:tgtEl>
                                        <p:attrNameLst>
                                          <p:attrName>style.textDecorationUnderline</p:attrName>
                                        </p:attrNameLst>
                                      </p:cBhvr>
                                      <p:to>
                                        <p:strVal val="true"/>
                                      </p:to>
                                    </p:set>
                                  </p:childTnLst>
                                </p:cTn>
                              </p:par>
                              <p:par>
                                <p:cTn id="106" presetID="22" presetClass="entr" presetSubtype="8"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left)">
                                      <p:cBhvr>
                                        <p:cTn id="108" dur="500"/>
                                        <p:tgtEl>
                                          <p:spTgt spid="18"/>
                                        </p:tgtEl>
                                      </p:cBhvr>
                                    </p:animEffect>
                                  </p:childTnLst>
                                </p:cTn>
                              </p:par>
                            </p:childTnLst>
                          </p:cTn>
                        </p:par>
                        <p:par>
                          <p:cTn id="109" fill="hold">
                            <p:stCondLst>
                              <p:cond delay="3000"/>
                            </p:stCondLst>
                            <p:childTnLst>
                              <p:par>
                                <p:cTn id="110" presetID="18" presetClass="entr" presetSubtype="9" fill="hold" grpId="0"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strips(upLeft)">
                                      <p:cBhvr>
                                        <p:cTn id="112" dur="500"/>
                                        <p:tgtEl>
                                          <p:spTgt spid="7"/>
                                        </p:tgtEl>
                                      </p:cBhvr>
                                    </p:animEffect>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5"/>
                                        </p:tgtEl>
                                        <p:attrNameLst>
                                          <p:attrName>style.visibility</p:attrName>
                                        </p:attrNameLst>
                                      </p:cBhvr>
                                      <p:to>
                                        <p:strVal val="visible"/>
                                      </p:to>
                                    </p:set>
                                    <p:animEffect transition="in" filter="wipe(left)">
                                      <p:cBhvr>
                                        <p:cTn id="116" dur="500"/>
                                        <p:tgtEl>
                                          <p:spTgt spid="5"/>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wipe(left)">
                                      <p:cBhvr>
                                        <p:cTn id="121" dur="500"/>
                                        <p:tgtEl>
                                          <p:spTgt spid="6"/>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8" fill="hold" nodeType="clickEffect">
                                  <p:stCondLst>
                                    <p:cond delay="400"/>
                                  </p:stCondLst>
                                  <p:childTnLst>
                                    <p:set>
                                      <p:cBhvr>
                                        <p:cTn id="125" dur="1" fill="hold">
                                          <p:stCondLst>
                                            <p:cond delay="0"/>
                                          </p:stCondLst>
                                        </p:cTn>
                                        <p:tgtEl>
                                          <p:spTgt spid="4">
                                            <p:txEl>
                                              <p:pRg st="0" end="0"/>
                                            </p:txEl>
                                          </p:spTgt>
                                        </p:tgtEl>
                                        <p:attrNameLst>
                                          <p:attrName>style.visibility</p:attrName>
                                        </p:attrNameLst>
                                      </p:cBhvr>
                                      <p:to>
                                        <p:strVal val="visible"/>
                                      </p:to>
                                    </p:set>
                                    <p:anim calcmode="lin" valueType="num">
                                      <p:cBhvr additive="base">
                                        <p:cTn id="126"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7" dur="500" fill="hold"/>
                                        <p:tgtEl>
                                          <p:spTgt spid="4">
                                            <p:txEl>
                                              <p:pRg st="0" end="0"/>
                                            </p:txEl>
                                          </p:spTgt>
                                        </p:tgtEl>
                                        <p:attrNameLst>
                                          <p:attrName>ppt_y</p:attrName>
                                        </p:attrNameLst>
                                      </p:cBhvr>
                                      <p:tavLst>
                                        <p:tav tm="0">
                                          <p:val>
                                            <p:strVal val="#ppt_y"/>
                                          </p:val>
                                        </p:tav>
                                        <p:tav tm="100000">
                                          <p:val>
                                            <p:strVal val="#ppt_y"/>
                                          </p:val>
                                        </p:tav>
                                      </p:tavLst>
                                    </p:anim>
                                  </p:childTnLst>
                                </p:cTn>
                              </p:par>
                              <p:par>
                                <p:cTn id="128" presetID="0" presetClass="entr" presetSubtype="0" fill="hold" grpId="0" nodeType="with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dissolve">
                                      <p:cBhvr>
                                        <p:cTn id="130" dur="500">
                                          <p:stCondLst>
                                            <p:cond delay="0"/>
                                          </p:stCondLst>
                                        </p:cTn>
                                        <p:tgtEl>
                                          <p:spTgt spid="19"/>
                                        </p:tgtEl>
                                      </p:cBhvr>
                                    </p:animEffect>
                                    <p:anim to="" calcmode="lin" valueType="num">
                                      <p:cBhvr>
                                        <p:cTn id="131"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32"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p:bldP spid="3074" grpId="0"/>
      <p:bldP spid="3074" grpId="1"/>
      <p:bldP spid="5" grpId="0" animBg="1"/>
      <p:bldP spid="6" grpId="0" animBg="1"/>
      <p:bldP spid="7" grpId="0"/>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82" name="!!Morph2">
            <a:extLst>
              <a:ext uri="{FF2B5EF4-FFF2-40B4-BE49-F238E27FC236}">
                <a16:creationId xmlns:a16="http://schemas.microsoft.com/office/drawing/2014/main" id="{31C06E5B-8536-A982-264F-32A648A60344}"/>
              </a:ext>
            </a:extLst>
          </p:cNvPr>
          <p:cNvSpPr/>
          <p:nvPr/>
        </p:nvSpPr>
        <p:spPr>
          <a:xfrm>
            <a:off x="4632672" y="3436584"/>
            <a:ext cx="3758184" cy="2679192"/>
          </a:xfrm>
          <a:custGeom>
            <a:avLst/>
            <a:gdLst>
              <a:gd name="connsiteX0" fmla="*/ 1882942 w 3765883"/>
              <a:gd name="connsiteY0" fmla="*/ 833187 h 3332747"/>
              <a:gd name="connsiteX1" fmla="*/ 1882942 w 3765883"/>
              <a:gd name="connsiteY1" fmla="*/ 3332747 h 3332747"/>
              <a:gd name="connsiteX2" fmla="*/ 1882942 w 3765883"/>
              <a:gd name="connsiteY2" fmla="*/ 833187 h 3332747"/>
              <a:gd name="connsiteX0" fmla="*/ 1943916 w 3840584"/>
              <a:gd name="connsiteY0" fmla="*/ 791901 h 3291461"/>
              <a:gd name="connsiteX1" fmla="*/ 1943916 w 3840584"/>
              <a:gd name="connsiteY1" fmla="*/ 3291461 h 3291461"/>
              <a:gd name="connsiteX2" fmla="*/ 1943916 w 3840584"/>
              <a:gd name="connsiteY2" fmla="*/ 791901 h 3291461"/>
              <a:gd name="connsiteX0" fmla="*/ 1943916 w 3750602"/>
              <a:gd name="connsiteY0" fmla="*/ 102827 h 2602387"/>
              <a:gd name="connsiteX1" fmla="*/ 1943916 w 3750602"/>
              <a:gd name="connsiteY1" fmla="*/ 2602387 h 2602387"/>
              <a:gd name="connsiteX2" fmla="*/ 1943916 w 3750602"/>
              <a:gd name="connsiteY2" fmla="*/ 102827 h 2602387"/>
              <a:gd name="connsiteX0" fmla="*/ 1943916 w 3734598"/>
              <a:gd name="connsiteY0" fmla="*/ 102827 h 2602387"/>
              <a:gd name="connsiteX1" fmla="*/ 1943916 w 3734598"/>
              <a:gd name="connsiteY1" fmla="*/ 2602387 h 2602387"/>
              <a:gd name="connsiteX2" fmla="*/ 1943916 w 3734598"/>
              <a:gd name="connsiteY2" fmla="*/ 102827 h 2602387"/>
              <a:gd name="connsiteX0" fmla="*/ 2049606 w 3840288"/>
              <a:gd name="connsiteY0" fmla="*/ 63477 h 2563037"/>
              <a:gd name="connsiteX1" fmla="*/ 2049606 w 3840288"/>
              <a:gd name="connsiteY1" fmla="*/ 2563037 h 2563037"/>
              <a:gd name="connsiteX2" fmla="*/ 2049606 w 3840288"/>
              <a:gd name="connsiteY2" fmla="*/ 63477 h 2563037"/>
              <a:gd name="connsiteX0" fmla="*/ 1913398 w 3704080"/>
              <a:gd name="connsiteY0" fmla="*/ 204810 h 2704370"/>
              <a:gd name="connsiteX1" fmla="*/ 1913398 w 3704080"/>
              <a:gd name="connsiteY1" fmla="*/ 2704370 h 2704370"/>
              <a:gd name="connsiteX2" fmla="*/ 1913398 w 3704080"/>
              <a:gd name="connsiteY2" fmla="*/ 204810 h 2704370"/>
              <a:gd name="connsiteX0" fmla="*/ 1896171 w 3704083"/>
              <a:gd name="connsiteY0" fmla="*/ 210759 h 2650161"/>
              <a:gd name="connsiteX1" fmla="*/ 1920234 w 3704083"/>
              <a:gd name="connsiteY1" fmla="*/ 2650161 h 2650161"/>
              <a:gd name="connsiteX2" fmla="*/ 1896171 w 3704083"/>
              <a:gd name="connsiteY2" fmla="*/ 210759 h 2650161"/>
              <a:gd name="connsiteX0" fmla="*/ 1896171 w 3796690"/>
              <a:gd name="connsiteY0" fmla="*/ 210759 h 2650161"/>
              <a:gd name="connsiteX1" fmla="*/ 1920234 w 3796690"/>
              <a:gd name="connsiteY1" fmla="*/ 2650161 h 2650161"/>
              <a:gd name="connsiteX2" fmla="*/ 1896171 w 3796690"/>
              <a:gd name="connsiteY2" fmla="*/ 210759 h 2650161"/>
              <a:gd name="connsiteX0" fmla="*/ 1810832 w 3711351"/>
              <a:gd name="connsiteY0" fmla="*/ 172524 h 2611926"/>
              <a:gd name="connsiteX1" fmla="*/ 1834895 w 3711351"/>
              <a:gd name="connsiteY1" fmla="*/ 2611926 h 2611926"/>
              <a:gd name="connsiteX2" fmla="*/ 1810832 w 3711351"/>
              <a:gd name="connsiteY2" fmla="*/ 172524 h 2611926"/>
              <a:gd name="connsiteX0" fmla="*/ 1901240 w 3801759"/>
              <a:gd name="connsiteY0" fmla="*/ 258408 h 2697810"/>
              <a:gd name="connsiteX1" fmla="*/ 1925303 w 3801759"/>
              <a:gd name="connsiteY1" fmla="*/ 2697810 h 2697810"/>
              <a:gd name="connsiteX2" fmla="*/ 1901240 w 3801759"/>
              <a:gd name="connsiteY2" fmla="*/ 258408 h 2697810"/>
              <a:gd name="connsiteX0" fmla="*/ 1864365 w 3764884"/>
              <a:gd name="connsiteY0" fmla="*/ 262853 h 2702255"/>
              <a:gd name="connsiteX1" fmla="*/ 1888428 w 3764884"/>
              <a:gd name="connsiteY1" fmla="*/ 2702255 h 2702255"/>
              <a:gd name="connsiteX2" fmla="*/ 1864365 w 3764884"/>
              <a:gd name="connsiteY2" fmla="*/ 262853 h 2702255"/>
              <a:gd name="connsiteX0" fmla="*/ 1935882 w 3836401"/>
              <a:gd name="connsiteY0" fmla="*/ 189179 h 2628581"/>
              <a:gd name="connsiteX1" fmla="*/ 1959945 w 3836401"/>
              <a:gd name="connsiteY1" fmla="*/ 2628581 h 2628581"/>
              <a:gd name="connsiteX2" fmla="*/ 1935882 w 3836401"/>
              <a:gd name="connsiteY2" fmla="*/ 189179 h 2628581"/>
              <a:gd name="connsiteX0" fmla="*/ 1964826 w 3865345"/>
              <a:gd name="connsiteY0" fmla="*/ 227656 h 2667058"/>
              <a:gd name="connsiteX1" fmla="*/ 1988889 w 3865345"/>
              <a:gd name="connsiteY1" fmla="*/ 2667058 h 2667058"/>
              <a:gd name="connsiteX2" fmla="*/ 1964826 w 3865345"/>
              <a:gd name="connsiteY2" fmla="*/ 227656 h 2667058"/>
              <a:gd name="connsiteX0" fmla="*/ 1849047 w 3749566"/>
              <a:gd name="connsiteY0" fmla="*/ 233436 h 2672838"/>
              <a:gd name="connsiteX1" fmla="*/ 1873110 w 3749566"/>
              <a:gd name="connsiteY1" fmla="*/ 2672838 h 2672838"/>
              <a:gd name="connsiteX2" fmla="*/ 1849047 w 3749566"/>
              <a:gd name="connsiteY2" fmla="*/ 233436 h 2672838"/>
            </a:gdLst>
            <a:ahLst/>
            <a:cxnLst>
              <a:cxn ang="0">
                <a:pos x="connsiteX0" y="connsiteY0"/>
              </a:cxn>
              <a:cxn ang="0">
                <a:pos x="connsiteX1" y="connsiteY1"/>
              </a:cxn>
              <a:cxn ang="0">
                <a:pos x="connsiteX2" y="connsiteY2"/>
              </a:cxn>
            </a:cxnLst>
            <a:rect l="l" t="t" r="r" b="b"/>
            <a:pathLst>
              <a:path w="3749566" h="2672838">
                <a:moveTo>
                  <a:pt x="1849047" y="233436"/>
                </a:moveTo>
                <a:cubicBezTo>
                  <a:pt x="2645637" y="-278908"/>
                  <a:pt x="5681353" y="883141"/>
                  <a:pt x="1873110" y="2672838"/>
                </a:cubicBezTo>
                <a:cubicBezTo>
                  <a:pt x="-1754660" y="1159867"/>
                  <a:pt x="823856" y="-651889"/>
                  <a:pt x="1849047" y="233436"/>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Morph">
            <a:extLst>
              <a:ext uri="{FF2B5EF4-FFF2-40B4-BE49-F238E27FC236}">
                <a16:creationId xmlns:a16="http://schemas.microsoft.com/office/drawing/2014/main" id="{E4946D77-5880-49E5-F1B2-ED8435A80568}"/>
              </a:ext>
            </a:extLst>
          </p:cNvPr>
          <p:cNvSpPr/>
          <p:nvPr/>
        </p:nvSpPr>
        <p:spPr>
          <a:xfrm>
            <a:off x="348414" y="3127706"/>
            <a:ext cx="3908905" cy="2057400"/>
          </a:xfrm>
          <a:custGeom>
            <a:avLst/>
            <a:gdLst>
              <a:gd name="connsiteX0" fmla="*/ 1925053 w 3850105"/>
              <a:gd name="connsiteY0" fmla="*/ 472239 h 1888957"/>
              <a:gd name="connsiteX1" fmla="*/ 1925053 w 3850105"/>
              <a:gd name="connsiteY1" fmla="*/ 1888957 h 1888957"/>
              <a:gd name="connsiteX2" fmla="*/ 1925053 w 3850105"/>
              <a:gd name="connsiteY2" fmla="*/ 472239 h 1888957"/>
              <a:gd name="connsiteX0" fmla="*/ 3055687 w 4084797"/>
              <a:gd name="connsiteY0" fmla="*/ 430542 h 1943512"/>
              <a:gd name="connsiteX1" fmla="*/ 1563772 w 4084797"/>
              <a:gd name="connsiteY1" fmla="*/ 1943512 h 1943512"/>
              <a:gd name="connsiteX2" fmla="*/ 3055687 w 4084797"/>
              <a:gd name="connsiteY2" fmla="*/ 430542 h 1943512"/>
              <a:gd name="connsiteX0" fmla="*/ 3731922 w 4393845"/>
              <a:gd name="connsiteY0" fmla="*/ 388270 h 2153903"/>
              <a:gd name="connsiteX1" fmla="*/ 1409828 w 4393845"/>
              <a:gd name="connsiteY1" fmla="*/ 2153903 h 2153903"/>
              <a:gd name="connsiteX2" fmla="*/ 3731922 w 4393845"/>
              <a:gd name="connsiteY2" fmla="*/ 388270 h 2153903"/>
              <a:gd name="connsiteX0" fmla="*/ 3731922 w 4959355"/>
              <a:gd name="connsiteY0" fmla="*/ 388270 h 2153903"/>
              <a:gd name="connsiteX1" fmla="*/ 1409828 w 4959355"/>
              <a:gd name="connsiteY1" fmla="*/ 2153903 h 2153903"/>
              <a:gd name="connsiteX2" fmla="*/ 3731922 w 4959355"/>
              <a:gd name="connsiteY2" fmla="*/ 388270 h 2153903"/>
              <a:gd name="connsiteX0" fmla="*/ 2671050 w 3898483"/>
              <a:gd name="connsiteY0" fmla="*/ 317837 h 2083470"/>
              <a:gd name="connsiteX1" fmla="*/ 348956 w 3898483"/>
              <a:gd name="connsiteY1" fmla="*/ 2083470 h 2083470"/>
              <a:gd name="connsiteX2" fmla="*/ 2671050 w 3898483"/>
              <a:gd name="connsiteY2" fmla="*/ 317837 h 2083470"/>
              <a:gd name="connsiteX0" fmla="*/ 2671050 w 3894016"/>
              <a:gd name="connsiteY0" fmla="*/ 317837 h 2083470"/>
              <a:gd name="connsiteX1" fmla="*/ 348956 w 3894016"/>
              <a:gd name="connsiteY1" fmla="*/ 2083470 h 2083470"/>
              <a:gd name="connsiteX2" fmla="*/ 2671050 w 3894016"/>
              <a:gd name="connsiteY2" fmla="*/ 317837 h 2083470"/>
              <a:gd name="connsiteX0" fmla="*/ 2649155 w 3884372"/>
              <a:gd name="connsiteY0" fmla="*/ 314005 h 2115732"/>
              <a:gd name="connsiteX1" fmla="*/ 351124 w 3884372"/>
              <a:gd name="connsiteY1" fmla="*/ 2115732 h 2115732"/>
              <a:gd name="connsiteX2" fmla="*/ 2649155 w 3884372"/>
              <a:gd name="connsiteY2" fmla="*/ 314005 h 2115732"/>
              <a:gd name="connsiteX0" fmla="*/ 2651193 w 3886410"/>
              <a:gd name="connsiteY0" fmla="*/ 268209 h 2069936"/>
              <a:gd name="connsiteX1" fmla="*/ 353162 w 3886410"/>
              <a:gd name="connsiteY1" fmla="*/ 2069936 h 2069936"/>
              <a:gd name="connsiteX2" fmla="*/ 2651193 w 3886410"/>
              <a:gd name="connsiteY2" fmla="*/ 268209 h 2069936"/>
              <a:gd name="connsiteX0" fmla="*/ 2651193 w 3899773"/>
              <a:gd name="connsiteY0" fmla="*/ 268209 h 2069936"/>
              <a:gd name="connsiteX1" fmla="*/ 353162 w 3899773"/>
              <a:gd name="connsiteY1" fmla="*/ 2069936 h 2069936"/>
              <a:gd name="connsiteX2" fmla="*/ 2651193 w 3899773"/>
              <a:gd name="connsiteY2" fmla="*/ 268209 h 2069936"/>
              <a:gd name="connsiteX0" fmla="*/ 2651193 w 3908905"/>
              <a:gd name="connsiteY0" fmla="*/ 268209 h 2069936"/>
              <a:gd name="connsiteX1" fmla="*/ 353162 w 3908905"/>
              <a:gd name="connsiteY1" fmla="*/ 2069936 h 2069936"/>
              <a:gd name="connsiteX2" fmla="*/ 2651193 w 3908905"/>
              <a:gd name="connsiteY2" fmla="*/ 268209 h 2069936"/>
            </a:gdLst>
            <a:ahLst/>
            <a:cxnLst>
              <a:cxn ang="0">
                <a:pos x="connsiteX0" y="connsiteY0"/>
              </a:cxn>
              <a:cxn ang="0">
                <a:pos x="connsiteX1" y="connsiteY1"/>
              </a:cxn>
              <a:cxn ang="0">
                <a:pos x="connsiteX2" y="connsiteY2"/>
              </a:cxn>
            </a:cxnLst>
            <a:rect l="l" t="t" r="r" b="b"/>
            <a:pathLst>
              <a:path w="3908905" h="2069936">
                <a:moveTo>
                  <a:pt x="2651193" y="268209"/>
                </a:moveTo>
                <a:cubicBezTo>
                  <a:pt x="3477361" y="-460703"/>
                  <a:pt x="5943836" y="1074324"/>
                  <a:pt x="353162" y="2069936"/>
                </a:cubicBezTo>
                <a:cubicBezTo>
                  <a:pt x="-978333" y="1254797"/>
                  <a:pt x="1825024" y="-713366"/>
                  <a:pt x="2651193" y="268209"/>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itle 1">
            <a:extLst>
              <a:ext uri="{FF2B5EF4-FFF2-40B4-BE49-F238E27FC236}">
                <a16:creationId xmlns:a16="http://schemas.microsoft.com/office/drawing/2014/main" id="{4CA169D4-CD59-3B4A-50C3-69195F05127C}"/>
              </a:ext>
            </a:extLst>
          </p:cNvPr>
          <p:cNvSpPr txBox="1">
            <a:spLocks/>
          </p:cNvSpPr>
          <p:nvPr/>
        </p:nvSpPr>
        <p:spPr>
          <a:xfrm>
            <a:off x="2366510" y="1507980"/>
            <a:ext cx="3407484" cy="660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the wayside</a:t>
            </a:r>
          </a:p>
        </p:txBody>
      </p:sp>
      <p:sp>
        <p:nvSpPr>
          <p:cNvPr id="3077" name="Title 1">
            <a:extLst>
              <a:ext uri="{FF2B5EF4-FFF2-40B4-BE49-F238E27FC236}">
                <a16:creationId xmlns:a16="http://schemas.microsoft.com/office/drawing/2014/main" id="{4238BDEC-2E88-AD0B-ED92-4B4BA34CCED9}"/>
              </a:ext>
            </a:extLst>
          </p:cNvPr>
          <p:cNvSpPr txBox="1">
            <a:spLocks/>
          </p:cNvSpPr>
          <p:nvPr/>
        </p:nvSpPr>
        <p:spPr>
          <a:xfrm>
            <a:off x="2673542" y="4150247"/>
            <a:ext cx="27773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 the rock</a:t>
            </a:r>
          </a:p>
        </p:txBody>
      </p:sp>
      <p:sp>
        <p:nvSpPr>
          <p:cNvPr id="2" name="Final">
            <a:extLst>
              <a:ext uri="{FF2B5EF4-FFF2-40B4-BE49-F238E27FC236}">
                <a16:creationId xmlns:a16="http://schemas.microsoft.com/office/drawing/2014/main" id="{6DC92315-B913-40C1-13F9-FC7A681BD905}"/>
              </a:ext>
            </a:extLst>
          </p:cNvPr>
          <p:cNvSpPr txBox="1">
            <a:spLocks noChangeArrowheads="1"/>
          </p:cNvSpPr>
          <p:nvPr/>
        </p:nvSpPr>
        <p:spPr bwMode="auto">
          <a:xfrm>
            <a:off x="718640" y="338425"/>
            <a:ext cx="7706720" cy="61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seed is the word of God</a:t>
            </a:r>
          </a:p>
          <a:p>
            <a:pPr eaLnBrk="1" hangingPunct="1"/>
            <a:endPar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A39187"/>
                  </a:solidFill>
                  <a:prstDash val="solid"/>
                  <a:miter lim="800000"/>
                </a:ln>
                <a:solidFill>
                  <a:srgbClr val="A67B70"/>
                </a:solidFill>
                <a:effectLst>
                  <a:glow rad="101600">
                    <a:schemeClr val="tx1"/>
                  </a:glow>
                  <a:outerShdw blurRad="50800" algn="tl" rotWithShape="0">
                    <a:srgbClr val="000000"/>
                  </a:outerShdw>
                </a:effectLst>
                <a:latin typeface="Calibri" panose="020F0502020204030204" pitchFamily="34" charset="0"/>
              </a:rPr>
              <a:t>by the wayside hear</a:t>
            </a:r>
          </a:p>
          <a:p>
            <a:pPr eaLnBrk="1" hangingPunct="1"/>
            <a:r>
              <a:rPr lang="en-US" altLang="en-US" sz="3800" b="1" kern="0" dirty="0">
                <a:ln w="17780" cmpd="sng">
                  <a:solidFill>
                    <a:srgbClr val="A39187"/>
                  </a:solidFill>
                  <a:prstDash val="solid"/>
                  <a:miter lim="800000"/>
                </a:ln>
                <a:solidFill>
                  <a:srgbClr val="A67B70"/>
                </a:solidFill>
                <a:effectLst>
                  <a:glow rad="101600">
                    <a:schemeClr val="tx1"/>
                  </a:glow>
                  <a:outerShdw blurRad="50800" algn="tl" rotWithShape="0">
                    <a:srgbClr val="000000"/>
                  </a:outerShdw>
                </a:effectLst>
                <a:latin typeface="Calibri" panose="020F0502020204030204" pitchFamily="34" charset="0"/>
              </a:rPr>
              <a:t> then the word is out of their hearts</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00FF00"/>
                  </a:solidFill>
                  <a:prstDash val="solid"/>
                  <a:miter lim="800000"/>
                </a:ln>
                <a:solidFill>
                  <a:srgbClr val="87BA7D"/>
                </a:solidFill>
                <a:effectLst>
                  <a:glow rad="101600">
                    <a:schemeClr val="tx1"/>
                  </a:glow>
                  <a:outerShdw blurRad="50800" algn="tl" rotWithShape="0">
                    <a:srgbClr val="000000"/>
                  </a:outerShdw>
                </a:effectLst>
                <a:latin typeface="Calibri" panose="020F0502020204030204" pitchFamily="34" charset="0"/>
              </a:rPr>
              <a:t>lest they should believe and be saved</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on the rock hear</a:t>
            </a: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receive the word with joy</a:t>
            </a: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have no root, believe for a while </a:t>
            </a: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and in time of temptation fall away</a:t>
            </a:r>
            <a:endParaRPr lang="en-US" altLang="en-US" sz="32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endParaRPr>
          </a:p>
        </p:txBody>
      </p:sp>
      <p:sp>
        <p:nvSpPr>
          <p:cNvPr id="29" name="Title 1">
            <a:extLst>
              <a:ext uri="{FF2B5EF4-FFF2-40B4-BE49-F238E27FC236}">
                <a16:creationId xmlns:a16="http://schemas.microsoft.com/office/drawing/2014/main" id="{82DBAC94-09F2-083B-738B-128F67EFAED3}"/>
              </a:ext>
            </a:extLst>
          </p:cNvPr>
          <p:cNvSpPr txBox="1">
            <a:spLocks/>
          </p:cNvSpPr>
          <p:nvPr/>
        </p:nvSpPr>
        <p:spPr>
          <a:xfrm>
            <a:off x="3729790" y="2823308"/>
            <a:ext cx="19804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should</a:t>
            </a:r>
          </a:p>
        </p:txBody>
      </p:sp>
      <p:sp>
        <p:nvSpPr>
          <p:cNvPr id="3074" name="Main"/>
          <p:cNvSpPr>
            <a:spLocks noGrp="1" noChangeArrowheads="1"/>
          </p:cNvSpPr>
          <p:nvPr>
            <p:ph type="title"/>
          </p:nvPr>
        </p:nvSpPr>
        <p:spPr>
          <a:xfrm>
            <a:off x="351430" y="289719"/>
            <a:ext cx="844114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"Now the parable is this: The seed is the word of God. Those by the wayside are the ones who hear; then the devil comes and takes away the word out of their hearts, lest they should believe and be saved. But the ones on the rock are those who, when they hear, receive the word with joy; and these have no root, who believe for a while and in time of temptation fall away."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8:11-13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TextBox 18">
            <a:extLst>
              <a:ext uri="{FF2B5EF4-FFF2-40B4-BE49-F238E27FC236}">
                <a16:creationId xmlns:a16="http://schemas.microsoft.com/office/drawing/2014/main" id="{B4DFD16A-A6A2-5BA1-2567-99F0C8B31E1C}"/>
              </a:ext>
            </a:extLst>
          </p:cNvPr>
          <p:cNvSpPr txBox="1"/>
          <p:nvPr/>
        </p:nvSpPr>
        <p:spPr>
          <a:xfrm>
            <a:off x="45156" y="3043084"/>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5" name="TextBox 18">
            <a:extLst>
              <a:ext uri="{FF2B5EF4-FFF2-40B4-BE49-F238E27FC236}">
                <a16:creationId xmlns:a16="http://schemas.microsoft.com/office/drawing/2014/main" id="{AA213541-0729-1B78-453B-0115CF4F465C}"/>
              </a:ext>
            </a:extLst>
          </p:cNvPr>
          <p:cNvSpPr txBox="1"/>
          <p:nvPr/>
        </p:nvSpPr>
        <p:spPr>
          <a:xfrm rot="10800000">
            <a:off x="8391709" y="3080478"/>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6" name="TextBox 18">
            <a:extLst>
              <a:ext uri="{FF2B5EF4-FFF2-40B4-BE49-F238E27FC236}">
                <a16:creationId xmlns:a16="http://schemas.microsoft.com/office/drawing/2014/main" id="{6D4F4D7F-353B-2FAA-9BEA-2942C0F94561}"/>
              </a:ext>
            </a:extLst>
          </p:cNvPr>
          <p:cNvSpPr txBox="1"/>
          <p:nvPr/>
        </p:nvSpPr>
        <p:spPr>
          <a:xfrm>
            <a:off x="4260359" y="954727"/>
            <a:ext cx="707136" cy="677108"/>
          </a:xfrm>
          <a:prstGeom prst="rect">
            <a:avLst/>
          </a:prstGeom>
          <a:noFill/>
        </p:spPr>
        <p:txBody>
          <a:bodyPr wrap="square" rtlCol="0">
            <a:spAutoFit/>
          </a:bodyPr>
          <a:lstStyle/>
          <a:p>
            <a:r>
              <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7" name="TextBox 18">
            <a:extLst>
              <a:ext uri="{FF2B5EF4-FFF2-40B4-BE49-F238E27FC236}">
                <a16:creationId xmlns:a16="http://schemas.microsoft.com/office/drawing/2014/main" id="{724BCB71-6479-FC79-82FC-ECBD60AA8446}"/>
              </a:ext>
            </a:extLst>
          </p:cNvPr>
          <p:cNvSpPr txBox="1"/>
          <p:nvPr/>
        </p:nvSpPr>
        <p:spPr>
          <a:xfrm>
            <a:off x="5028622" y="902163"/>
            <a:ext cx="707136" cy="677108"/>
          </a:xfrm>
          <a:prstGeom prst="rect">
            <a:avLst/>
          </a:prstGeom>
          <a:noFill/>
        </p:spPr>
        <p:txBody>
          <a:bodyPr wrap="square" rtlCol="0">
            <a:spAutoFit/>
          </a:bodyPr>
          <a:lstStyle/>
          <a:p>
            <a:r>
              <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8" name="TextBox 18">
            <a:extLst>
              <a:ext uri="{FF2B5EF4-FFF2-40B4-BE49-F238E27FC236}">
                <a16:creationId xmlns:a16="http://schemas.microsoft.com/office/drawing/2014/main" id="{E097BF1C-933B-96B2-37A0-3F3A63B319AE}"/>
              </a:ext>
            </a:extLst>
          </p:cNvPr>
          <p:cNvSpPr txBox="1"/>
          <p:nvPr/>
        </p:nvSpPr>
        <p:spPr>
          <a:xfrm>
            <a:off x="3529580" y="907544"/>
            <a:ext cx="707136" cy="677108"/>
          </a:xfrm>
          <a:prstGeom prst="rect">
            <a:avLst/>
          </a:prstGeom>
          <a:noFill/>
        </p:spPr>
        <p:txBody>
          <a:bodyPr wrap="square" rtlCol="0">
            <a:spAutoFit/>
          </a:bodyPr>
          <a:lstStyle/>
          <a:p>
            <a:r>
              <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endParaRPr>
          </a:p>
        </p:txBody>
      </p:sp>
      <p:sp>
        <p:nvSpPr>
          <p:cNvPr id="9" name="TextBox 8">
            <a:extLst>
              <a:ext uri="{FF2B5EF4-FFF2-40B4-BE49-F238E27FC236}">
                <a16:creationId xmlns:a16="http://schemas.microsoft.com/office/drawing/2014/main" id="{1DAD59D4-F0AF-A69B-A58D-5B70359021CA}"/>
              </a:ext>
            </a:extLst>
          </p:cNvPr>
          <p:cNvSpPr txBox="1"/>
          <p:nvPr/>
        </p:nvSpPr>
        <p:spPr>
          <a:xfrm>
            <a:off x="191911" y="1505528"/>
            <a:ext cx="993422" cy="677108"/>
          </a:xfrm>
          <a:prstGeom prst="rect">
            <a:avLst/>
          </a:prstGeom>
          <a:noFill/>
        </p:spPr>
        <p:txBody>
          <a:bodyPr wrap="square" rtlCol="0">
            <a:spAutoFit/>
          </a:bodyPr>
          <a:lstStyle/>
          <a:p>
            <a:pPr algn="ctr"/>
            <a:r>
              <a:rPr lang="en-US" sz="3800" b="1" kern="0" dirty="0">
                <a:ln w="3175" cmpd="sng">
                  <a:solidFill>
                    <a:schemeClr val="tx1"/>
                  </a:solidFill>
                  <a:prstDash val="solid"/>
                  <a:miter lim="800000"/>
                </a:ln>
                <a:solidFill>
                  <a:srgbClr val="7D146E"/>
                </a:solidFill>
                <a:effectLst>
                  <a:glow rad="101600">
                    <a:srgbClr val="AAC72B"/>
                  </a:glow>
                  <a:outerShdw blurRad="50800" sx="105000" sy="105000" algn="tl" rotWithShape="0">
                    <a:srgbClr val="FF0000"/>
                  </a:outerShdw>
                </a:effectLst>
                <a:latin typeface="Calibri" panose="020F0502020204030204" pitchFamily="34" charset="0"/>
                <a:ea typeface="+mj-ea"/>
                <a:cs typeface="+mj-cs"/>
              </a:rPr>
              <a:t>①</a:t>
            </a:r>
          </a:p>
        </p:txBody>
      </p:sp>
      <p:sp>
        <p:nvSpPr>
          <p:cNvPr id="10" name="TextBox 9">
            <a:extLst>
              <a:ext uri="{FF2B5EF4-FFF2-40B4-BE49-F238E27FC236}">
                <a16:creationId xmlns:a16="http://schemas.microsoft.com/office/drawing/2014/main" id="{D5B03CA8-0CA3-65DA-DD3D-9DA03160B4A8}"/>
              </a:ext>
            </a:extLst>
          </p:cNvPr>
          <p:cNvSpPr txBox="1"/>
          <p:nvPr/>
        </p:nvSpPr>
        <p:spPr>
          <a:xfrm>
            <a:off x="191911" y="4205111"/>
            <a:ext cx="993422" cy="677108"/>
          </a:xfrm>
          <a:prstGeom prst="rect">
            <a:avLst/>
          </a:prstGeom>
          <a:noFill/>
        </p:spPr>
        <p:txBody>
          <a:bodyPr wrap="square" rtlCol="0">
            <a:spAutoFit/>
          </a:bodyPr>
          <a:lstStyle/>
          <a:p>
            <a:pPr algn="ctr"/>
            <a:r>
              <a:rPr lang="en-US" sz="3800" b="1" kern="0" dirty="0">
                <a:ln w="3175" cmpd="sng">
                  <a:solidFill>
                    <a:schemeClr val="tx1"/>
                  </a:solidFill>
                  <a:prstDash val="solid"/>
                  <a:miter lim="800000"/>
                </a:ln>
                <a:solidFill>
                  <a:srgbClr val="7D146E"/>
                </a:solidFill>
                <a:effectLst>
                  <a:glow rad="101600">
                    <a:srgbClr val="AAC72B"/>
                  </a:glow>
                  <a:outerShdw blurRad="50800" sx="105000" sy="105000" algn="tl" rotWithShape="0">
                    <a:srgbClr val="FF0000"/>
                  </a:outerShdw>
                </a:effectLst>
                <a:latin typeface="Calibri" panose="020F0502020204030204" pitchFamily="34" charset="0"/>
                <a:ea typeface="+mj-ea"/>
                <a:cs typeface="+mj-cs"/>
              </a:rPr>
              <a:t>②</a:t>
            </a:r>
          </a:p>
        </p:txBody>
      </p:sp>
      <p:sp>
        <p:nvSpPr>
          <p:cNvPr id="3" name="Rectangle 2">
            <a:extLst>
              <a:ext uri="{FF2B5EF4-FFF2-40B4-BE49-F238E27FC236}">
                <a16:creationId xmlns:a16="http://schemas.microsoft.com/office/drawing/2014/main" id="{653AD87E-2D19-8203-B835-BFD904CFF704}"/>
              </a:ext>
            </a:extLst>
          </p:cNvPr>
          <p:cNvSpPr txBox="1">
            <a:spLocks noChangeArrowheads="1"/>
          </p:cNvSpPr>
          <p:nvPr/>
        </p:nvSpPr>
        <p:spPr bwMode="auto">
          <a:xfrm>
            <a:off x="5438899" y="444305"/>
            <a:ext cx="3340770" cy="75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seed is the</a:t>
            </a:r>
          </a:p>
        </p:txBody>
      </p:sp>
      <p:sp>
        <p:nvSpPr>
          <p:cNvPr id="11" name="Rectangle 2">
            <a:extLst>
              <a:ext uri="{FF2B5EF4-FFF2-40B4-BE49-F238E27FC236}">
                <a16:creationId xmlns:a16="http://schemas.microsoft.com/office/drawing/2014/main" id="{F1F74E08-966C-C958-0094-F4341D3D47CB}"/>
              </a:ext>
            </a:extLst>
          </p:cNvPr>
          <p:cNvSpPr txBox="1">
            <a:spLocks noChangeArrowheads="1"/>
          </p:cNvSpPr>
          <p:nvPr/>
        </p:nvSpPr>
        <p:spPr bwMode="auto">
          <a:xfrm>
            <a:off x="394266" y="999986"/>
            <a:ext cx="3029981" cy="80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p>
        </p:txBody>
      </p:sp>
      <p:sp>
        <p:nvSpPr>
          <p:cNvPr id="12" name="Rectangle 2">
            <a:extLst>
              <a:ext uri="{FF2B5EF4-FFF2-40B4-BE49-F238E27FC236}">
                <a16:creationId xmlns:a16="http://schemas.microsoft.com/office/drawing/2014/main" id="{293315B5-7BA4-2949-6F20-1B200E3EF6E2}"/>
              </a:ext>
            </a:extLst>
          </p:cNvPr>
          <p:cNvSpPr txBox="1">
            <a:spLocks noChangeArrowheads="1"/>
          </p:cNvSpPr>
          <p:nvPr/>
        </p:nvSpPr>
        <p:spPr bwMode="auto">
          <a:xfrm>
            <a:off x="4388644" y="1011861"/>
            <a:ext cx="36504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the wayside</a:t>
            </a:r>
          </a:p>
        </p:txBody>
      </p:sp>
      <p:sp>
        <p:nvSpPr>
          <p:cNvPr id="13" name="Rectangle 2">
            <a:extLst>
              <a:ext uri="{FF2B5EF4-FFF2-40B4-BE49-F238E27FC236}">
                <a16:creationId xmlns:a16="http://schemas.microsoft.com/office/drawing/2014/main" id="{E953AE9C-FAE4-6842-71F1-4E2F17E1A1B6}"/>
              </a:ext>
            </a:extLst>
          </p:cNvPr>
          <p:cNvSpPr txBox="1">
            <a:spLocks noChangeArrowheads="1"/>
          </p:cNvSpPr>
          <p:nvPr/>
        </p:nvSpPr>
        <p:spPr bwMode="auto">
          <a:xfrm>
            <a:off x="3028208" y="1593056"/>
            <a:ext cx="1486642" cy="76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14" name="Rectangle 2">
            <a:extLst>
              <a:ext uri="{FF2B5EF4-FFF2-40B4-BE49-F238E27FC236}">
                <a16:creationId xmlns:a16="http://schemas.microsoft.com/office/drawing/2014/main" id="{B98D5231-162A-3848-79AE-8F7D8E4C26EA}"/>
              </a:ext>
            </a:extLst>
          </p:cNvPr>
          <p:cNvSpPr txBox="1">
            <a:spLocks noChangeArrowheads="1"/>
          </p:cNvSpPr>
          <p:nvPr/>
        </p:nvSpPr>
        <p:spPr bwMode="auto">
          <a:xfrm>
            <a:off x="4274344" y="1605628"/>
            <a:ext cx="2104478" cy="7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then the</a:t>
            </a:r>
          </a:p>
        </p:txBody>
      </p:sp>
      <p:sp>
        <p:nvSpPr>
          <p:cNvPr id="15" name="Rectangle 2">
            <a:extLst>
              <a:ext uri="{FF2B5EF4-FFF2-40B4-BE49-F238E27FC236}">
                <a16:creationId xmlns:a16="http://schemas.microsoft.com/office/drawing/2014/main" id="{671C5A5B-424E-0180-752B-BCB117F20CC9}"/>
              </a:ext>
            </a:extLst>
          </p:cNvPr>
          <p:cNvSpPr txBox="1">
            <a:spLocks noChangeArrowheads="1"/>
          </p:cNvSpPr>
          <p:nvPr/>
        </p:nvSpPr>
        <p:spPr bwMode="auto">
          <a:xfrm>
            <a:off x="4678876" y="2151893"/>
            <a:ext cx="14149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p>
        </p:txBody>
      </p:sp>
      <p:sp>
        <p:nvSpPr>
          <p:cNvPr id="16" name="Rectangle 2">
            <a:extLst>
              <a:ext uri="{FF2B5EF4-FFF2-40B4-BE49-F238E27FC236}">
                <a16:creationId xmlns:a16="http://schemas.microsoft.com/office/drawing/2014/main" id="{BA73B11B-0E53-D72F-4386-D65EA1831F03}"/>
              </a:ext>
            </a:extLst>
          </p:cNvPr>
          <p:cNvSpPr txBox="1">
            <a:spLocks noChangeArrowheads="1"/>
          </p:cNvSpPr>
          <p:nvPr/>
        </p:nvSpPr>
        <p:spPr bwMode="auto">
          <a:xfrm>
            <a:off x="4037609" y="447675"/>
            <a:ext cx="665360" cy="74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p>
        </p:txBody>
      </p:sp>
      <p:sp>
        <p:nvSpPr>
          <p:cNvPr id="17" name="Rectangle 2">
            <a:extLst>
              <a:ext uri="{FF2B5EF4-FFF2-40B4-BE49-F238E27FC236}">
                <a16:creationId xmlns:a16="http://schemas.microsoft.com/office/drawing/2014/main" id="{4457E8CC-761C-7E4C-E43E-85BD5B1DC61C}"/>
              </a:ext>
            </a:extLst>
          </p:cNvPr>
          <p:cNvSpPr txBox="1">
            <a:spLocks noChangeArrowheads="1"/>
          </p:cNvSpPr>
          <p:nvPr/>
        </p:nvSpPr>
        <p:spPr bwMode="auto">
          <a:xfrm>
            <a:off x="5842658" y="2163767"/>
            <a:ext cx="26499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 of their</a:t>
            </a:r>
          </a:p>
        </p:txBody>
      </p:sp>
      <p:sp>
        <p:nvSpPr>
          <p:cNvPr id="18" name="Rectangle 2">
            <a:extLst>
              <a:ext uri="{FF2B5EF4-FFF2-40B4-BE49-F238E27FC236}">
                <a16:creationId xmlns:a16="http://schemas.microsoft.com/office/drawing/2014/main" id="{F12E786E-8C44-A5E8-5FE9-DC6CE9240D2D}"/>
              </a:ext>
            </a:extLst>
          </p:cNvPr>
          <p:cNvSpPr txBox="1">
            <a:spLocks noChangeArrowheads="1"/>
          </p:cNvSpPr>
          <p:nvPr/>
        </p:nvSpPr>
        <p:spPr bwMode="auto">
          <a:xfrm>
            <a:off x="522513" y="2733784"/>
            <a:ext cx="1639662" cy="81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hearts</a:t>
            </a:r>
          </a:p>
        </p:txBody>
      </p:sp>
      <p:sp>
        <p:nvSpPr>
          <p:cNvPr id="19" name="Rectangle 2">
            <a:extLst>
              <a:ext uri="{FF2B5EF4-FFF2-40B4-BE49-F238E27FC236}">
                <a16:creationId xmlns:a16="http://schemas.microsoft.com/office/drawing/2014/main" id="{32CF0E67-563F-EB8C-B5D9-E1E8ACAD23B9}"/>
              </a:ext>
            </a:extLst>
          </p:cNvPr>
          <p:cNvSpPr txBox="1">
            <a:spLocks noChangeArrowheads="1"/>
          </p:cNvSpPr>
          <p:nvPr/>
        </p:nvSpPr>
        <p:spPr bwMode="auto">
          <a:xfrm>
            <a:off x="1988343" y="2733783"/>
            <a:ext cx="6669881" cy="81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lest they should believe and be</a:t>
            </a:r>
          </a:p>
        </p:txBody>
      </p:sp>
      <p:sp>
        <p:nvSpPr>
          <p:cNvPr id="20" name="Rectangle 2">
            <a:extLst>
              <a:ext uri="{FF2B5EF4-FFF2-40B4-BE49-F238E27FC236}">
                <a16:creationId xmlns:a16="http://schemas.microsoft.com/office/drawing/2014/main" id="{B90A664C-2290-D8D3-8BD8-54D5AC3E95CA}"/>
              </a:ext>
            </a:extLst>
          </p:cNvPr>
          <p:cNvSpPr txBox="1">
            <a:spLocks noChangeArrowheads="1"/>
          </p:cNvSpPr>
          <p:nvPr/>
        </p:nvSpPr>
        <p:spPr bwMode="auto">
          <a:xfrm>
            <a:off x="745332" y="3327550"/>
            <a:ext cx="1738312" cy="77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saved</a:t>
            </a:r>
          </a:p>
        </p:txBody>
      </p:sp>
      <p:sp>
        <p:nvSpPr>
          <p:cNvPr id="21" name="Rectangle 2">
            <a:extLst>
              <a:ext uri="{FF2B5EF4-FFF2-40B4-BE49-F238E27FC236}">
                <a16:creationId xmlns:a16="http://schemas.microsoft.com/office/drawing/2014/main" id="{671A3367-74B2-6701-AF36-804932C70FC2}"/>
              </a:ext>
            </a:extLst>
          </p:cNvPr>
          <p:cNvSpPr txBox="1">
            <a:spLocks noChangeArrowheads="1"/>
          </p:cNvSpPr>
          <p:nvPr/>
        </p:nvSpPr>
        <p:spPr bwMode="auto">
          <a:xfrm>
            <a:off x="4975761" y="3327550"/>
            <a:ext cx="247755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the rock</a:t>
            </a:r>
          </a:p>
        </p:txBody>
      </p:sp>
      <p:sp>
        <p:nvSpPr>
          <p:cNvPr id="22" name="Rectangle 2">
            <a:extLst>
              <a:ext uri="{FF2B5EF4-FFF2-40B4-BE49-F238E27FC236}">
                <a16:creationId xmlns:a16="http://schemas.microsoft.com/office/drawing/2014/main" id="{431F65E9-3179-5E1F-1111-A42CC8617A3E}"/>
              </a:ext>
            </a:extLst>
          </p:cNvPr>
          <p:cNvSpPr txBox="1">
            <a:spLocks noChangeArrowheads="1"/>
          </p:cNvSpPr>
          <p:nvPr/>
        </p:nvSpPr>
        <p:spPr bwMode="auto">
          <a:xfrm>
            <a:off x="4926842" y="3906706"/>
            <a:ext cx="14069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23" name="Rectangle 2">
            <a:extLst>
              <a:ext uri="{FF2B5EF4-FFF2-40B4-BE49-F238E27FC236}">
                <a16:creationId xmlns:a16="http://schemas.microsoft.com/office/drawing/2014/main" id="{7C7694BF-29E3-3846-5109-10716EAE16C0}"/>
              </a:ext>
            </a:extLst>
          </p:cNvPr>
          <p:cNvSpPr txBox="1">
            <a:spLocks noChangeArrowheads="1"/>
          </p:cNvSpPr>
          <p:nvPr/>
        </p:nvSpPr>
        <p:spPr bwMode="auto">
          <a:xfrm>
            <a:off x="6112041" y="3908228"/>
            <a:ext cx="26438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 the</a:t>
            </a:r>
          </a:p>
        </p:txBody>
      </p:sp>
      <p:sp>
        <p:nvSpPr>
          <p:cNvPr id="24" name="Rectangle 2">
            <a:extLst>
              <a:ext uri="{FF2B5EF4-FFF2-40B4-BE49-F238E27FC236}">
                <a16:creationId xmlns:a16="http://schemas.microsoft.com/office/drawing/2014/main" id="{836A8EEC-EFBB-E926-CFE1-183A0576B7ED}"/>
              </a:ext>
            </a:extLst>
          </p:cNvPr>
          <p:cNvSpPr txBox="1">
            <a:spLocks noChangeArrowheads="1"/>
          </p:cNvSpPr>
          <p:nvPr/>
        </p:nvSpPr>
        <p:spPr bwMode="auto">
          <a:xfrm>
            <a:off x="471612" y="4474369"/>
            <a:ext cx="3195513" cy="79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with joy</a:t>
            </a:r>
          </a:p>
        </p:txBody>
      </p:sp>
      <p:sp>
        <p:nvSpPr>
          <p:cNvPr id="25" name="Rectangle 2">
            <a:extLst>
              <a:ext uri="{FF2B5EF4-FFF2-40B4-BE49-F238E27FC236}">
                <a16:creationId xmlns:a16="http://schemas.microsoft.com/office/drawing/2014/main" id="{341E036B-F2C5-1C5B-9C6C-A295CA743187}"/>
              </a:ext>
            </a:extLst>
          </p:cNvPr>
          <p:cNvSpPr txBox="1">
            <a:spLocks noChangeArrowheads="1"/>
          </p:cNvSpPr>
          <p:nvPr/>
        </p:nvSpPr>
        <p:spPr bwMode="auto">
          <a:xfrm>
            <a:off x="5543549" y="4483363"/>
            <a:ext cx="3166273" cy="78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no root,</a:t>
            </a:r>
          </a:p>
        </p:txBody>
      </p:sp>
      <p:sp>
        <p:nvSpPr>
          <p:cNvPr id="26" name="Rectangle 2">
            <a:extLst>
              <a:ext uri="{FF2B5EF4-FFF2-40B4-BE49-F238E27FC236}">
                <a16:creationId xmlns:a16="http://schemas.microsoft.com/office/drawing/2014/main" id="{E76F0AA5-BF30-B298-161C-F747037294ED}"/>
              </a:ext>
            </a:extLst>
          </p:cNvPr>
          <p:cNvSpPr txBox="1">
            <a:spLocks noChangeArrowheads="1"/>
          </p:cNvSpPr>
          <p:nvPr/>
        </p:nvSpPr>
        <p:spPr bwMode="auto">
          <a:xfrm>
            <a:off x="1509713" y="5046465"/>
            <a:ext cx="4204248" cy="81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 for a while</a:t>
            </a:r>
          </a:p>
        </p:txBody>
      </p:sp>
      <p:sp>
        <p:nvSpPr>
          <p:cNvPr id="27" name="Rectangle 2">
            <a:extLst>
              <a:ext uri="{FF2B5EF4-FFF2-40B4-BE49-F238E27FC236}">
                <a16:creationId xmlns:a16="http://schemas.microsoft.com/office/drawing/2014/main" id="{F3FD97FA-EA9F-4DDB-BD70-18F6B417C86C}"/>
              </a:ext>
            </a:extLst>
          </p:cNvPr>
          <p:cNvSpPr txBox="1">
            <a:spLocks noChangeArrowheads="1"/>
          </p:cNvSpPr>
          <p:nvPr/>
        </p:nvSpPr>
        <p:spPr bwMode="auto">
          <a:xfrm>
            <a:off x="5274469" y="5072910"/>
            <a:ext cx="3399259" cy="76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in time of</a:t>
            </a:r>
          </a:p>
        </p:txBody>
      </p:sp>
      <p:sp>
        <p:nvSpPr>
          <p:cNvPr id="28" name="Rectangle 2">
            <a:extLst>
              <a:ext uri="{FF2B5EF4-FFF2-40B4-BE49-F238E27FC236}">
                <a16:creationId xmlns:a16="http://schemas.microsoft.com/office/drawing/2014/main" id="{8063AFAC-F2EC-B316-6578-14E6A39DB404}"/>
              </a:ext>
            </a:extLst>
          </p:cNvPr>
          <p:cNvSpPr txBox="1">
            <a:spLocks noChangeArrowheads="1"/>
          </p:cNvSpPr>
          <p:nvPr/>
        </p:nvSpPr>
        <p:spPr bwMode="auto">
          <a:xfrm>
            <a:off x="726281" y="5650427"/>
            <a:ext cx="4631532" cy="7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temptation fall away</a:t>
            </a:r>
          </a:p>
        </p:txBody>
      </p:sp>
      <p:sp>
        <p:nvSpPr>
          <p:cNvPr id="3076" name="Rectangle 2">
            <a:extLst>
              <a:ext uri="{FF2B5EF4-FFF2-40B4-BE49-F238E27FC236}">
                <a16:creationId xmlns:a16="http://schemas.microsoft.com/office/drawing/2014/main" id="{9B729793-D3B4-8347-AAAA-ED57F24C3E38}"/>
              </a:ext>
            </a:extLst>
          </p:cNvPr>
          <p:cNvSpPr txBox="1">
            <a:spLocks noChangeArrowheads="1"/>
          </p:cNvSpPr>
          <p:nvPr/>
        </p:nvSpPr>
        <p:spPr bwMode="auto">
          <a:xfrm>
            <a:off x="2275411" y="1435510"/>
            <a:ext cx="3572323" cy="74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the wayside</a:t>
            </a:r>
            <a:endParaRPr kumimoji="0" lang="en-US" altLang="en-US" sz="3800" b="1" i="1"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8" name="Rectangle 2">
            <a:extLst>
              <a:ext uri="{FF2B5EF4-FFF2-40B4-BE49-F238E27FC236}">
                <a16:creationId xmlns:a16="http://schemas.microsoft.com/office/drawing/2014/main" id="{584AB649-6375-6649-9FD8-4C80366C45C7}"/>
              </a:ext>
            </a:extLst>
          </p:cNvPr>
          <p:cNvSpPr txBox="1">
            <a:spLocks noChangeArrowheads="1"/>
          </p:cNvSpPr>
          <p:nvPr/>
        </p:nvSpPr>
        <p:spPr bwMode="auto">
          <a:xfrm>
            <a:off x="2734048" y="4083722"/>
            <a:ext cx="26564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the rock</a:t>
            </a:r>
            <a:endParaRPr kumimoji="0" lang="en-US" altLang="en-US" sz="3800" b="1" i="1"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9" name="Rectangle 2">
            <a:extLst>
              <a:ext uri="{FF2B5EF4-FFF2-40B4-BE49-F238E27FC236}">
                <a16:creationId xmlns:a16="http://schemas.microsoft.com/office/drawing/2014/main" id="{1DD8E646-719B-1E7D-1123-4FA9DC7A1E9F}"/>
              </a:ext>
            </a:extLst>
          </p:cNvPr>
          <p:cNvSpPr txBox="1">
            <a:spLocks noChangeArrowheads="1"/>
          </p:cNvSpPr>
          <p:nvPr/>
        </p:nvSpPr>
        <p:spPr bwMode="auto">
          <a:xfrm>
            <a:off x="5420899" y="1443652"/>
            <a:ext cx="1434579" cy="73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3080" name="Rectangle 2">
            <a:extLst>
              <a:ext uri="{FF2B5EF4-FFF2-40B4-BE49-F238E27FC236}">
                <a16:creationId xmlns:a16="http://schemas.microsoft.com/office/drawing/2014/main" id="{957AAB4F-E8F9-CE62-436A-E71DADDBAA38}"/>
              </a:ext>
            </a:extLst>
          </p:cNvPr>
          <p:cNvSpPr txBox="1">
            <a:spLocks noChangeArrowheads="1"/>
          </p:cNvSpPr>
          <p:nvPr/>
        </p:nvSpPr>
        <p:spPr bwMode="auto">
          <a:xfrm>
            <a:off x="5078436" y="4084669"/>
            <a:ext cx="1369526" cy="7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3072" name="Rectangle: Rounded Corners 3071">
            <a:extLst>
              <a:ext uri="{FF2B5EF4-FFF2-40B4-BE49-F238E27FC236}">
                <a16:creationId xmlns:a16="http://schemas.microsoft.com/office/drawing/2014/main" id="{DFDEC26C-9748-82F8-5B17-496BEE832731}"/>
              </a:ext>
            </a:extLst>
          </p:cNvPr>
          <p:cNvSpPr/>
          <p:nvPr/>
        </p:nvSpPr>
        <p:spPr>
          <a:xfrm>
            <a:off x="5621594" y="1537854"/>
            <a:ext cx="1034982" cy="563432"/>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73" name="Rectangle: Rounded Corners 3072">
            <a:extLst>
              <a:ext uri="{FF2B5EF4-FFF2-40B4-BE49-F238E27FC236}">
                <a16:creationId xmlns:a16="http://schemas.microsoft.com/office/drawing/2014/main" id="{86B1F8EC-DF30-C784-FD33-9B7924207E4B}"/>
              </a:ext>
            </a:extLst>
          </p:cNvPr>
          <p:cNvSpPr/>
          <p:nvPr/>
        </p:nvSpPr>
        <p:spPr>
          <a:xfrm>
            <a:off x="5253004" y="4194303"/>
            <a:ext cx="1029499" cy="563432"/>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 name="Rectangle 2">
            <a:extLst>
              <a:ext uri="{FF2B5EF4-FFF2-40B4-BE49-F238E27FC236}">
                <a16:creationId xmlns:a16="http://schemas.microsoft.com/office/drawing/2014/main" id="{7AA7ECC9-9FDF-AB9D-3DA9-BF1D339D0692}"/>
              </a:ext>
            </a:extLst>
          </p:cNvPr>
          <p:cNvSpPr txBox="1">
            <a:spLocks noChangeArrowheads="1"/>
          </p:cNvSpPr>
          <p:nvPr/>
        </p:nvSpPr>
        <p:spPr bwMode="auto">
          <a:xfrm>
            <a:off x="3790196" y="2769394"/>
            <a:ext cx="1862891" cy="74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should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Multiply 42">
            <a:extLst>
              <a:ext uri="{FF2B5EF4-FFF2-40B4-BE49-F238E27FC236}">
                <a16:creationId xmlns:a16="http://schemas.microsoft.com/office/drawing/2014/main" id="{F9C5821A-20FF-934C-1231-661C83AB1384}"/>
              </a:ext>
            </a:extLst>
          </p:cNvPr>
          <p:cNvSpPr/>
          <p:nvPr/>
        </p:nvSpPr>
        <p:spPr>
          <a:xfrm>
            <a:off x="-613064" y="2157684"/>
            <a:ext cx="8222834" cy="575340"/>
          </a:xfrm>
          <a:prstGeom prst="mathMultiply">
            <a:avLst>
              <a:gd name="adj1" fmla="val 599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175">
                <a:solidFill>
                  <a:schemeClr val="tx1"/>
                </a:solidFill>
              </a:ln>
            </a:endParaRPr>
          </a:p>
        </p:txBody>
      </p:sp>
      <p:sp>
        <p:nvSpPr>
          <p:cNvPr id="3083" name="Multiply 42">
            <a:extLst>
              <a:ext uri="{FF2B5EF4-FFF2-40B4-BE49-F238E27FC236}">
                <a16:creationId xmlns:a16="http://schemas.microsoft.com/office/drawing/2014/main" id="{4700D7ED-E772-FB35-ED64-36575B3FDE29}"/>
              </a:ext>
            </a:extLst>
          </p:cNvPr>
          <p:cNvSpPr/>
          <p:nvPr/>
        </p:nvSpPr>
        <p:spPr>
          <a:xfrm>
            <a:off x="225136" y="4426526"/>
            <a:ext cx="8222834" cy="2431473"/>
          </a:xfrm>
          <a:prstGeom prst="mathMultiply">
            <a:avLst>
              <a:gd name="adj1" fmla="val 214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175">
                <a:solidFill>
                  <a:schemeClr val="tx1"/>
                </a:solidFill>
              </a:ln>
            </a:endParaRPr>
          </a:p>
        </p:txBody>
      </p:sp>
    </p:spTree>
    <p:extLst>
      <p:ext uri="{BB962C8B-B14F-4D97-AF65-F5344CB8AC3E}">
        <p14:creationId xmlns:p14="http://schemas.microsoft.com/office/powerpoint/2010/main" val="3554251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18" presetClass="emph" presetSubtype="0" fill="hold" grpId="1" nodeType="withEffect">
                                  <p:stCondLst>
                                    <p:cond delay="0"/>
                                  </p:stCondLst>
                                  <p:childTnLst>
                                    <p:set>
                                      <p:cBhvr override="childStyle">
                                        <p:cTn id="17" dur="500" fill="hold"/>
                                        <p:tgtEl>
                                          <p:spTgt spid="29"/>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5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5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25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25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25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250"/>
                                        <p:tgtEl>
                                          <p:spTgt spid="1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50"/>
                                        <p:tgtEl>
                                          <p:spTgt spid="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250"/>
                                        <p:tgtEl>
                                          <p:spTgt spid="17"/>
                                        </p:tgtEl>
                                      </p:cBhvr>
                                    </p:animEffect>
                                  </p:childTnLst>
                                </p:cTn>
                              </p:par>
                              <p:par>
                                <p:cTn id="80" presetID="42" presetClass="path" presetSubtype="0" accel="50000" decel="50000" fill="hold" grpId="2" nodeType="withEffect">
                                  <p:stCondLst>
                                    <p:cond delay="0"/>
                                  </p:stCondLst>
                                  <p:childTnLst>
                                    <p:animMotion origin="layout" path="M -5.55556E-7 -4.44444E-6 L -0.42066 -0.02407 " pathEditMode="relative" rAng="0" ptsTypes="AA">
                                      <p:cBhvr>
                                        <p:cTn id="81" dur="2000" fill="hold"/>
                                        <p:tgtEl>
                                          <p:spTgt spid="3"/>
                                        </p:tgtEl>
                                        <p:attrNameLst>
                                          <p:attrName>ppt_x</p:attrName>
                                          <p:attrName>ppt_y</p:attrName>
                                        </p:attrNameLst>
                                      </p:cBhvr>
                                      <p:rCtr x="-21042" y="-1204"/>
                                    </p:animMotion>
                                  </p:childTnLst>
                                </p:cTn>
                              </p:par>
                              <p:par>
                                <p:cTn id="82" presetID="42" presetClass="path" presetSubtype="0" accel="50000" decel="50000" fill="hold" grpId="2" nodeType="withEffect">
                                  <p:stCondLst>
                                    <p:cond delay="0"/>
                                  </p:stCondLst>
                                  <p:childTnLst>
                                    <p:animMotion origin="layout" path="M -5.55556E-7 3.33333E-6 L 0.46094 -0.1088 " pathEditMode="relative" rAng="0" ptsTypes="AA">
                                      <p:cBhvr>
                                        <p:cTn id="83" dur="2000" fill="hold"/>
                                        <p:tgtEl>
                                          <p:spTgt spid="11"/>
                                        </p:tgtEl>
                                        <p:attrNameLst>
                                          <p:attrName>ppt_x</p:attrName>
                                          <p:attrName>ppt_y</p:attrName>
                                        </p:attrNameLst>
                                      </p:cBhvr>
                                      <p:rCtr x="23038" y="-5440"/>
                                    </p:animMotion>
                                  </p:childTnLst>
                                </p:cTn>
                              </p:par>
                              <p:par>
                                <p:cTn id="84" presetID="42" presetClass="path" presetSubtype="0" accel="50000" decel="50000" fill="hold" grpId="2" nodeType="withEffect">
                                  <p:stCondLst>
                                    <p:cond delay="0"/>
                                  </p:stCondLst>
                                  <p:childTnLst>
                                    <p:animMotion origin="layout" path="M -3.88889E-6 3.33333E-6 L -0.23489 0.06018 " pathEditMode="relative" rAng="0" ptsTypes="AA">
                                      <p:cBhvr>
                                        <p:cTn id="85" dur="2000" fill="hold"/>
                                        <p:tgtEl>
                                          <p:spTgt spid="12"/>
                                        </p:tgtEl>
                                        <p:attrNameLst>
                                          <p:attrName>ppt_x</p:attrName>
                                          <p:attrName>ppt_y</p:attrName>
                                        </p:attrNameLst>
                                      </p:cBhvr>
                                      <p:rCtr x="-11753" y="3009"/>
                                    </p:animMotion>
                                  </p:childTnLst>
                                </p:cTn>
                              </p:par>
                              <p:par>
                                <p:cTn id="86" presetID="42" presetClass="path" presetSubtype="0" accel="50000" decel="50000" fill="hold" grpId="2" nodeType="withEffect">
                                  <p:stCondLst>
                                    <p:cond delay="0"/>
                                  </p:stCondLst>
                                  <p:childTnLst>
                                    <p:animMotion origin="layout" path="M 0 -4.44444E-6 L 0.25833 -0.02407 " pathEditMode="relative" rAng="0" ptsTypes="AA">
                                      <p:cBhvr>
                                        <p:cTn id="87" dur="2000" fill="hold"/>
                                        <p:tgtEl>
                                          <p:spTgt spid="13"/>
                                        </p:tgtEl>
                                        <p:attrNameLst>
                                          <p:attrName>ppt_x</p:attrName>
                                          <p:attrName>ppt_y</p:attrName>
                                        </p:attrNameLst>
                                      </p:cBhvr>
                                      <p:rCtr x="12917" y="-1204"/>
                                    </p:animMotion>
                                  </p:childTnLst>
                                </p:cTn>
                              </p:par>
                              <p:par>
                                <p:cTn id="88" presetID="42" presetClass="path" presetSubtype="0" accel="50000" decel="50000" fill="hold" grpId="2" nodeType="withEffect">
                                  <p:stCondLst>
                                    <p:cond delay="0"/>
                                  </p:stCondLst>
                                  <p:childTnLst>
                                    <p:animMotion origin="layout" path="M 4.72222E-6 -2.96296E-6 L -0.36875 0.06042 " pathEditMode="relative" rAng="0" ptsTypes="AA">
                                      <p:cBhvr>
                                        <p:cTn id="89" dur="2000" fill="hold"/>
                                        <p:tgtEl>
                                          <p:spTgt spid="14"/>
                                        </p:tgtEl>
                                        <p:attrNameLst>
                                          <p:attrName>ppt_x</p:attrName>
                                          <p:attrName>ppt_y</p:attrName>
                                        </p:attrNameLst>
                                      </p:cBhvr>
                                      <p:rCtr x="-18438" y="3009"/>
                                    </p:animMotion>
                                  </p:childTnLst>
                                </p:cTn>
                              </p:par>
                              <p:par>
                                <p:cTn id="90" presetID="42" presetClass="path" presetSubtype="0" accel="50000" decel="50000" fill="hold" grpId="2" nodeType="withEffect">
                                  <p:stCondLst>
                                    <p:cond delay="0"/>
                                  </p:stCondLst>
                                  <p:childTnLst>
                                    <p:animMotion origin="layout" path="M -2.5E-6 -1.85185E-6 L -0.2125 -0.02176 " pathEditMode="relative" rAng="0" ptsTypes="AA">
                                      <p:cBhvr>
                                        <p:cTn id="91" dur="2000" fill="hold"/>
                                        <p:tgtEl>
                                          <p:spTgt spid="15"/>
                                        </p:tgtEl>
                                        <p:attrNameLst>
                                          <p:attrName>ppt_x</p:attrName>
                                          <p:attrName>ppt_y</p:attrName>
                                        </p:attrNameLst>
                                      </p:cBhvr>
                                      <p:rCtr x="-10625" y="-1088"/>
                                    </p:animMotion>
                                  </p:childTnLst>
                                </p:cTn>
                              </p:par>
                              <p:par>
                                <p:cTn id="92" presetID="42" presetClass="path" presetSubtype="0" accel="50000" decel="50000" fill="hold" grpId="2" nodeType="withEffect">
                                  <p:stCondLst>
                                    <p:cond delay="0"/>
                                  </p:stCondLst>
                                  <p:childTnLst>
                                    <p:animMotion origin="layout" path="M -1.38889E-6 2.59259E-6 L -0.01493 0.22893 " pathEditMode="relative" rAng="0" ptsTypes="AA">
                                      <p:cBhvr>
                                        <p:cTn id="93" dur="2000" fill="hold"/>
                                        <p:tgtEl>
                                          <p:spTgt spid="16"/>
                                        </p:tgtEl>
                                        <p:attrNameLst>
                                          <p:attrName>ppt_x</p:attrName>
                                          <p:attrName>ppt_y</p:attrName>
                                        </p:attrNameLst>
                                      </p:cBhvr>
                                      <p:rCtr x="-747" y="11435"/>
                                    </p:animMotion>
                                  </p:childTnLst>
                                </p:cTn>
                              </p:par>
                              <p:par>
                                <p:cTn id="94" presetID="42" presetClass="path" presetSubtype="0" accel="50000" decel="50000" fill="hold" grpId="2" nodeType="withEffect">
                                  <p:stCondLst>
                                    <p:cond delay="0"/>
                                  </p:stCondLst>
                                  <p:childTnLst>
                                    <p:animMotion origin="layout" path="M -4.16667E-6 -2.22222E-6 L -0.1677 -0.02338 " pathEditMode="relative" rAng="0" ptsTypes="AA">
                                      <p:cBhvr>
                                        <p:cTn id="95" dur="2000" fill="hold"/>
                                        <p:tgtEl>
                                          <p:spTgt spid="17"/>
                                        </p:tgtEl>
                                        <p:attrNameLst>
                                          <p:attrName>ppt_x</p:attrName>
                                          <p:attrName>ppt_y</p:attrName>
                                        </p:attrNameLst>
                                      </p:cBhvr>
                                      <p:rCtr x="-8385" y="-1181"/>
                                    </p:animMotion>
                                  </p:childTnLst>
                                </p:cTn>
                              </p:par>
                              <p:par>
                                <p:cTn id="96" presetID="42" presetClass="path" presetSubtype="0" accel="50000" decel="50000" fill="hold" grpId="2" nodeType="withEffect">
                                  <p:stCondLst>
                                    <p:cond delay="0"/>
                                  </p:stCondLst>
                                  <p:childTnLst>
                                    <p:animMotion origin="layout" path="M -1.38889E-6 -3.7037E-7 L 0.6757 -0.10903 " pathEditMode="relative" rAng="0" ptsTypes="AA">
                                      <p:cBhvr>
                                        <p:cTn id="97" dur="2000" fill="hold"/>
                                        <p:tgtEl>
                                          <p:spTgt spid="18"/>
                                        </p:tgtEl>
                                        <p:attrNameLst>
                                          <p:attrName>ppt_x</p:attrName>
                                          <p:attrName>ppt_y</p:attrName>
                                        </p:attrNameLst>
                                      </p:cBhvr>
                                      <p:rCtr x="33785" y="-5463"/>
                                    </p:animMotion>
                                  </p:childTnLst>
                                </p:cTn>
                              </p:par>
                              <p:par>
                                <p:cTn id="98" presetID="42" presetClass="path" presetSubtype="0" accel="50000" decel="50000" fill="hold" grpId="2" nodeType="withEffect">
                                  <p:stCondLst>
                                    <p:cond delay="0"/>
                                  </p:stCondLst>
                                  <p:childTnLst>
                                    <p:animMotion origin="layout" path="M 1.94444E-6 1.11111E-6 L -0.15139 0.04259 " pathEditMode="relative" rAng="0" ptsTypes="AA">
                                      <p:cBhvr>
                                        <p:cTn id="99" dur="2000" fill="hold"/>
                                        <p:tgtEl>
                                          <p:spTgt spid="19"/>
                                        </p:tgtEl>
                                        <p:attrNameLst>
                                          <p:attrName>ppt_x</p:attrName>
                                          <p:attrName>ppt_y</p:attrName>
                                        </p:attrNameLst>
                                      </p:cBhvr>
                                      <p:rCtr x="-7569" y="2130"/>
                                    </p:animMotion>
                                  </p:childTnLst>
                                </p:cTn>
                              </p:par>
                              <p:par>
                                <p:cTn id="100" presetID="42" presetClass="path" presetSubtype="0" accel="50000" decel="50000" fill="hold" grpId="2" nodeType="withEffect">
                                  <p:stCondLst>
                                    <p:cond delay="0"/>
                                  </p:stCondLst>
                                  <p:childTnLst>
                                    <p:animMotion origin="layout" path="M -2.5E-6 1.85185E-6 L 0.66979 -0.0419 " pathEditMode="relative" rAng="0" ptsTypes="AA">
                                      <p:cBhvr>
                                        <p:cTn id="101" dur="2000" fill="hold"/>
                                        <p:tgtEl>
                                          <p:spTgt spid="20"/>
                                        </p:tgtEl>
                                        <p:attrNameLst>
                                          <p:attrName>ppt_x</p:attrName>
                                          <p:attrName>ppt_y</p:attrName>
                                        </p:attrNameLst>
                                      </p:cBhvr>
                                      <p:rCtr x="33490" y="-2106"/>
                                    </p:animMotion>
                                  </p:childTnLst>
                                </p:cTn>
                              </p:par>
                              <p:par>
                                <p:cTn id="102" presetID="42" presetClass="path" presetSubtype="0" accel="50000" decel="50000" fill="hold" grpId="2" nodeType="withEffect">
                                  <p:stCondLst>
                                    <p:cond delay="0"/>
                                  </p:stCondLst>
                                  <p:childTnLst>
                                    <p:animMotion origin="layout" path="M -3.88889E-6 1.85185E-6 L -0.23524 0.10879 " pathEditMode="relative" rAng="0" ptsTypes="AA">
                                      <p:cBhvr>
                                        <p:cTn id="103" dur="2000" fill="hold"/>
                                        <p:tgtEl>
                                          <p:spTgt spid="21"/>
                                        </p:tgtEl>
                                        <p:attrNameLst>
                                          <p:attrName>ppt_x</p:attrName>
                                          <p:attrName>ppt_y</p:attrName>
                                        </p:attrNameLst>
                                      </p:cBhvr>
                                      <p:rCtr x="-11771" y="5440"/>
                                    </p:animMotion>
                                  </p:childTnLst>
                                </p:cTn>
                              </p:par>
                              <p:par>
                                <p:cTn id="104" presetID="42" presetClass="path" presetSubtype="0" accel="50000" decel="50000" fill="hold" grpId="2" nodeType="withEffect">
                                  <p:stCondLst>
                                    <p:cond delay="0"/>
                                  </p:stCondLst>
                                  <p:childTnLst>
                                    <p:animMotion origin="layout" path="M 1.38889E-6 1.11111E-6 L 0.01476 0.025 " pathEditMode="relative" rAng="0" ptsTypes="AA">
                                      <p:cBhvr>
                                        <p:cTn id="105" dur="2000" fill="hold"/>
                                        <p:tgtEl>
                                          <p:spTgt spid="22"/>
                                        </p:tgtEl>
                                        <p:attrNameLst>
                                          <p:attrName>ppt_x</p:attrName>
                                          <p:attrName>ppt_y</p:attrName>
                                        </p:attrNameLst>
                                      </p:cBhvr>
                                      <p:rCtr x="729" y="1250"/>
                                    </p:animMotion>
                                  </p:childTnLst>
                                </p:cTn>
                              </p:par>
                              <p:par>
                                <p:cTn id="106" presetID="42" presetClass="path" presetSubtype="0" accel="50000" decel="50000" fill="hold" grpId="2" nodeType="withEffect">
                                  <p:stCondLst>
                                    <p:cond delay="0"/>
                                  </p:stCondLst>
                                  <p:childTnLst>
                                    <p:animMotion origin="layout" path="M 2.77778E-6 -3.7037E-7 L -0.47101 0.1088 " pathEditMode="relative" rAng="0" ptsTypes="AA">
                                      <p:cBhvr>
                                        <p:cTn id="107" dur="2000" fill="hold"/>
                                        <p:tgtEl>
                                          <p:spTgt spid="23"/>
                                        </p:tgtEl>
                                        <p:attrNameLst>
                                          <p:attrName>ppt_x</p:attrName>
                                          <p:attrName>ppt_y</p:attrName>
                                        </p:attrNameLst>
                                      </p:cBhvr>
                                      <p:rCtr x="-23559" y="5440"/>
                                    </p:animMotion>
                                  </p:childTnLst>
                                </p:cTn>
                              </p:par>
                              <p:par>
                                <p:cTn id="108" presetID="42" presetClass="path" presetSubtype="0" accel="50000" decel="50000" fill="hold" grpId="2" nodeType="withEffect">
                                  <p:stCondLst>
                                    <p:cond delay="0"/>
                                  </p:stCondLst>
                                  <p:childTnLst>
                                    <p:animMotion origin="layout" path="M 4.72222E-6 1.85185E-6 L 0.40156 0.02477 " pathEditMode="relative" rAng="0" ptsTypes="AA">
                                      <p:cBhvr>
                                        <p:cTn id="109" dur="2000" fill="hold"/>
                                        <p:tgtEl>
                                          <p:spTgt spid="24"/>
                                        </p:tgtEl>
                                        <p:attrNameLst>
                                          <p:attrName>ppt_x</p:attrName>
                                          <p:attrName>ppt_y</p:attrName>
                                        </p:attrNameLst>
                                      </p:cBhvr>
                                      <p:rCtr x="20069" y="1227"/>
                                    </p:animMotion>
                                  </p:childTnLst>
                                </p:cTn>
                              </p:par>
                              <p:par>
                                <p:cTn id="110" presetID="42" presetClass="path" presetSubtype="0" accel="50000" decel="50000" fill="hold" grpId="2" nodeType="withEffect">
                                  <p:stCondLst>
                                    <p:cond delay="0"/>
                                  </p:stCondLst>
                                  <p:childTnLst>
                                    <p:animMotion origin="layout" path="M -2.77778E-7 -1.11111E-6 L -0.48819 0.10903 " pathEditMode="relative" rAng="0" ptsTypes="AA">
                                      <p:cBhvr>
                                        <p:cTn id="111" dur="2000" fill="hold"/>
                                        <p:tgtEl>
                                          <p:spTgt spid="25"/>
                                        </p:tgtEl>
                                        <p:attrNameLst>
                                          <p:attrName>ppt_x</p:attrName>
                                          <p:attrName>ppt_y</p:attrName>
                                        </p:attrNameLst>
                                      </p:cBhvr>
                                      <p:rCtr x="-24410" y="5440"/>
                                    </p:animMotion>
                                  </p:childTnLst>
                                </p:cTn>
                              </p:par>
                              <p:par>
                                <p:cTn id="112" presetID="42" presetClass="path" presetSubtype="0" accel="50000" decel="50000" fill="hold" grpId="2" nodeType="withEffect">
                                  <p:stCondLst>
                                    <p:cond delay="0"/>
                                  </p:stCondLst>
                                  <p:childTnLst>
                                    <p:animMotion origin="layout" path="M 4.72222E-6 -3.7037E-7 L 0.25729 0.02477 " pathEditMode="relative" rAng="0" ptsTypes="AA">
                                      <p:cBhvr>
                                        <p:cTn id="113" dur="2000" fill="hold"/>
                                        <p:tgtEl>
                                          <p:spTgt spid="26"/>
                                        </p:tgtEl>
                                        <p:attrNameLst>
                                          <p:attrName>ppt_x</p:attrName>
                                          <p:attrName>ppt_y</p:attrName>
                                        </p:attrNameLst>
                                      </p:cBhvr>
                                      <p:rCtr x="12865" y="1227"/>
                                    </p:animMotion>
                                  </p:childTnLst>
                                </p:cTn>
                              </p:par>
                              <p:par>
                                <p:cTn id="114" presetID="42" presetClass="path" presetSubtype="0" accel="50000" decel="50000" fill="hold" grpId="2" nodeType="withEffect">
                                  <p:stCondLst>
                                    <p:cond delay="0"/>
                                  </p:stCondLst>
                                  <p:childTnLst>
                                    <p:animMotion origin="layout" path="M 1.11111E-6 -1.11111E-6 L 0.32621 0.02454 " pathEditMode="relative" rAng="0" ptsTypes="AA">
                                      <p:cBhvr>
                                        <p:cTn id="115" dur="2000" fill="hold"/>
                                        <p:tgtEl>
                                          <p:spTgt spid="28"/>
                                        </p:tgtEl>
                                        <p:attrNameLst>
                                          <p:attrName>ppt_x</p:attrName>
                                          <p:attrName>ppt_y</p:attrName>
                                        </p:attrNameLst>
                                      </p:cBhvr>
                                      <p:rCtr x="16302" y="1227"/>
                                    </p:animMotion>
                                  </p:childTnLst>
                                </p:cTn>
                              </p:par>
                              <p:par>
                                <p:cTn id="116" presetID="42" presetClass="path" presetSubtype="0" accel="50000" decel="50000" fill="hold" grpId="2" nodeType="withEffect">
                                  <p:stCondLst>
                                    <p:cond delay="0"/>
                                  </p:stCondLst>
                                  <p:childTnLst>
                                    <p:animMotion origin="layout" path="M -3.61111E-6 1.11111E-6 L -0.49722 0.10926 " pathEditMode="relative" rAng="0" ptsTypes="AA">
                                      <p:cBhvr>
                                        <p:cTn id="117" dur="2000" fill="hold"/>
                                        <p:tgtEl>
                                          <p:spTgt spid="27"/>
                                        </p:tgtEl>
                                        <p:attrNameLst>
                                          <p:attrName>ppt_x</p:attrName>
                                          <p:attrName>ppt_y</p:attrName>
                                        </p:attrNameLst>
                                      </p:cBhvr>
                                      <p:rCtr x="-24861" y="5463"/>
                                    </p:animMotion>
                                  </p:childTnLst>
                                </p:cTn>
                              </p:par>
                              <p:par>
                                <p:cTn id="118" presetID="10" presetClass="exit" presetSubtype="0" fill="hold" grpId="1" nodeType="withEffect">
                                  <p:stCondLst>
                                    <p:cond delay="0"/>
                                  </p:stCondLst>
                                  <p:childTnLst>
                                    <p:animEffect transition="out" filter="fade">
                                      <p:cBhvr>
                                        <p:cTn id="119" dur="1250"/>
                                        <p:tgtEl>
                                          <p:spTgt spid="3074"/>
                                        </p:tgtEl>
                                      </p:cBhvr>
                                    </p:animEffect>
                                    <p:set>
                                      <p:cBhvr>
                                        <p:cTn id="120" dur="1" fill="hold">
                                          <p:stCondLst>
                                            <p:cond delay="1249"/>
                                          </p:stCondLst>
                                        </p:cTn>
                                        <p:tgtEl>
                                          <p:spTgt spid="307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0"/>
                                        </p:tgtEl>
                                      </p:cBhvr>
                                    </p:animEffect>
                                    <p:set>
                                      <p:cBhvr>
                                        <p:cTn id="123" dur="1" fill="hold">
                                          <p:stCondLst>
                                            <p:cond delay="499"/>
                                          </p:stCondLst>
                                        </p:cTn>
                                        <p:tgtEl>
                                          <p:spTgt spid="30"/>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50"/>
                                        <p:tgtEl>
                                          <p:spTgt spid="2"/>
                                        </p:tgtEl>
                                      </p:cBhvr>
                                    </p:animEffect>
                                  </p:childTnLst>
                                </p:cTn>
                              </p:par>
                              <p:par>
                                <p:cTn id="131" presetID="10" presetClass="exit" presetSubtype="0" fill="hold" grpId="1" nodeType="withEffect">
                                  <p:stCondLst>
                                    <p:cond delay="0"/>
                                  </p:stCondLst>
                                  <p:childTnLst>
                                    <p:animEffect transition="out" filter="fade">
                                      <p:cBhvr>
                                        <p:cTn id="132" dur="500"/>
                                        <p:tgtEl>
                                          <p:spTgt spid="3"/>
                                        </p:tgtEl>
                                      </p:cBhvr>
                                    </p:animEffect>
                                    <p:set>
                                      <p:cBhvr>
                                        <p:cTn id="133" dur="1" fill="hold">
                                          <p:stCondLst>
                                            <p:cond delay="499"/>
                                          </p:stCondLst>
                                        </p:cTn>
                                        <p:tgtEl>
                                          <p:spTgt spid="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4"/>
                                        </p:tgtEl>
                                      </p:cBhvr>
                                    </p:animEffect>
                                    <p:set>
                                      <p:cBhvr>
                                        <p:cTn id="136" dur="1" fill="hold">
                                          <p:stCondLst>
                                            <p:cond delay="499"/>
                                          </p:stCondLst>
                                        </p:cTn>
                                        <p:tgtEl>
                                          <p:spTgt spid="1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5"/>
                                        </p:tgtEl>
                                      </p:cBhvr>
                                    </p:animEffect>
                                    <p:set>
                                      <p:cBhvr>
                                        <p:cTn id="139" dur="1" fill="hold">
                                          <p:stCondLst>
                                            <p:cond delay="499"/>
                                          </p:stCondLst>
                                        </p:cTn>
                                        <p:tgtEl>
                                          <p:spTgt spid="1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1"/>
                                        </p:tgtEl>
                                      </p:cBhvr>
                                    </p:animEffect>
                                    <p:set>
                                      <p:cBhvr>
                                        <p:cTn id="145" dur="1" fill="hold">
                                          <p:stCondLst>
                                            <p:cond delay="499"/>
                                          </p:stCondLst>
                                        </p:cTn>
                                        <p:tgtEl>
                                          <p:spTgt spid="1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2"/>
                                        </p:tgtEl>
                                      </p:cBhvr>
                                    </p:animEffect>
                                    <p:set>
                                      <p:cBhvr>
                                        <p:cTn id="148" dur="1" fill="hold">
                                          <p:stCondLst>
                                            <p:cond delay="499"/>
                                          </p:stCondLst>
                                        </p:cTn>
                                        <p:tgtEl>
                                          <p:spTgt spid="12"/>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6"/>
                                        </p:tgtEl>
                                      </p:cBhvr>
                                    </p:animEffect>
                                    <p:set>
                                      <p:cBhvr>
                                        <p:cTn id="154" dur="1" fill="hold">
                                          <p:stCondLst>
                                            <p:cond delay="499"/>
                                          </p:stCondLst>
                                        </p:cTn>
                                        <p:tgtEl>
                                          <p:spTgt spid="1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8"/>
                                        </p:tgtEl>
                                      </p:cBhvr>
                                    </p:animEffect>
                                    <p:set>
                                      <p:cBhvr>
                                        <p:cTn id="157" dur="1" fill="hold">
                                          <p:stCondLst>
                                            <p:cond delay="499"/>
                                          </p:stCondLst>
                                        </p:cTn>
                                        <p:tgtEl>
                                          <p:spTgt spid="18"/>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1"/>
                                        </p:tgtEl>
                                      </p:cBhvr>
                                    </p:animEffect>
                                    <p:set>
                                      <p:cBhvr>
                                        <p:cTn id="166" dur="1" fill="hold">
                                          <p:stCondLst>
                                            <p:cond delay="499"/>
                                          </p:stCondLst>
                                        </p:cTn>
                                        <p:tgtEl>
                                          <p:spTgt spid="21"/>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2"/>
                                        </p:tgtEl>
                                      </p:cBhvr>
                                    </p:animEffect>
                                    <p:set>
                                      <p:cBhvr>
                                        <p:cTn id="169" dur="1" fill="hold">
                                          <p:stCondLst>
                                            <p:cond delay="499"/>
                                          </p:stCondLst>
                                        </p:cTn>
                                        <p:tgtEl>
                                          <p:spTgt spid="22"/>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3"/>
                                        </p:tgtEl>
                                      </p:cBhvr>
                                    </p:animEffect>
                                    <p:set>
                                      <p:cBhvr>
                                        <p:cTn id="172" dur="1" fill="hold">
                                          <p:stCondLst>
                                            <p:cond delay="499"/>
                                          </p:stCondLst>
                                        </p:cTn>
                                        <p:tgtEl>
                                          <p:spTgt spid="23"/>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4"/>
                                        </p:tgtEl>
                                      </p:cBhvr>
                                    </p:animEffect>
                                    <p:set>
                                      <p:cBhvr>
                                        <p:cTn id="175" dur="1" fill="hold">
                                          <p:stCondLst>
                                            <p:cond delay="499"/>
                                          </p:stCondLst>
                                        </p:cTn>
                                        <p:tgtEl>
                                          <p:spTgt spid="24"/>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5"/>
                                        </p:tgtEl>
                                      </p:cBhvr>
                                    </p:animEffect>
                                    <p:set>
                                      <p:cBhvr>
                                        <p:cTn id="178" dur="1" fill="hold">
                                          <p:stCondLst>
                                            <p:cond delay="499"/>
                                          </p:stCondLst>
                                        </p:cTn>
                                        <p:tgtEl>
                                          <p:spTgt spid="2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6"/>
                                        </p:tgtEl>
                                      </p:cBhvr>
                                    </p:animEffect>
                                    <p:set>
                                      <p:cBhvr>
                                        <p:cTn id="181" dur="1" fill="hold">
                                          <p:stCondLst>
                                            <p:cond delay="499"/>
                                          </p:stCondLst>
                                        </p:cTn>
                                        <p:tgtEl>
                                          <p:spTgt spid="26"/>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27"/>
                                        </p:tgtEl>
                                      </p:cBhvr>
                                    </p:animEffect>
                                    <p:set>
                                      <p:cBhvr>
                                        <p:cTn id="184" dur="1" fill="hold">
                                          <p:stCondLst>
                                            <p:cond delay="499"/>
                                          </p:stCondLst>
                                        </p:cTn>
                                        <p:tgtEl>
                                          <p:spTgt spid="27"/>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28"/>
                                        </p:tgtEl>
                                      </p:cBhvr>
                                    </p:animEffect>
                                    <p:set>
                                      <p:cBhvr>
                                        <p:cTn id="187" dur="1" fill="hold">
                                          <p:stCondLst>
                                            <p:cond delay="499"/>
                                          </p:stCondLst>
                                        </p:cTn>
                                        <p:tgtEl>
                                          <p:spTgt spid="28"/>
                                        </p:tgtEl>
                                        <p:attrNameLst>
                                          <p:attrName>style.visibility</p:attrName>
                                        </p:attrNameLst>
                                      </p:cBhvr>
                                      <p:to>
                                        <p:strVal val="hidden"/>
                                      </p:to>
                                    </p:set>
                                  </p:childTnLst>
                                </p:cTn>
                              </p:par>
                            </p:childTnLst>
                          </p:cTn>
                        </p:par>
                        <p:par>
                          <p:cTn id="188" fill="hold">
                            <p:stCondLst>
                              <p:cond delay="2500"/>
                            </p:stCondLst>
                            <p:childTnLst>
                              <p:par>
                                <p:cTn id="189" presetID="18" presetClass="entr" presetSubtype="6" fill="hold" grpId="0" nodeType="afterEffect">
                                  <p:stCondLst>
                                    <p:cond delay="0"/>
                                  </p:stCondLst>
                                  <p:childTnLst>
                                    <p:set>
                                      <p:cBhvr>
                                        <p:cTn id="190" dur="1" fill="hold">
                                          <p:stCondLst>
                                            <p:cond delay="0"/>
                                          </p:stCondLst>
                                        </p:cTn>
                                        <p:tgtEl>
                                          <p:spTgt spid="7"/>
                                        </p:tgtEl>
                                        <p:attrNameLst>
                                          <p:attrName>style.visibility</p:attrName>
                                        </p:attrNameLst>
                                      </p:cBhvr>
                                      <p:to>
                                        <p:strVal val="visible"/>
                                      </p:to>
                                    </p:set>
                                    <p:animEffect transition="in" filter="strips(downRight)">
                                      <p:cBhvr>
                                        <p:cTn id="191" dur="500"/>
                                        <p:tgtEl>
                                          <p:spTgt spid="7"/>
                                        </p:tgtEl>
                                      </p:cBhvr>
                                    </p:animEffect>
                                  </p:childTnLst>
                                </p:cTn>
                              </p:par>
                              <p:par>
                                <p:cTn id="192" presetID="18" presetClass="entr" presetSubtype="6" fill="hold" grpId="0" nodeType="withEffect">
                                  <p:stCondLst>
                                    <p:cond delay="0"/>
                                  </p:stCondLst>
                                  <p:childTnLst>
                                    <p:set>
                                      <p:cBhvr>
                                        <p:cTn id="193" dur="1" fill="hold">
                                          <p:stCondLst>
                                            <p:cond delay="0"/>
                                          </p:stCondLst>
                                        </p:cTn>
                                        <p:tgtEl>
                                          <p:spTgt spid="6"/>
                                        </p:tgtEl>
                                        <p:attrNameLst>
                                          <p:attrName>style.visibility</p:attrName>
                                        </p:attrNameLst>
                                      </p:cBhvr>
                                      <p:to>
                                        <p:strVal val="visible"/>
                                      </p:to>
                                    </p:set>
                                    <p:animEffect transition="in" filter="strips(downRight)">
                                      <p:cBhvr>
                                        <p:cTn id="194" dur="500"/>
                                        <p:tgtEl>
                                          <p:spTgt spid="6"/>
                                        </p:tgtEl>
                                      </p:cBhvr>
                                    </p:animEffect>
                                  </p:childTnLst>
                                </p:cTn>
                              </p:par>
                              <p:par>
                                <p:cTn id="195" presetID="18" presetClass="entr" presetSubtype="12" fill="hold" grpId="0" nodeType="withEffect">
                                  <p:stCondLst>
                                    <p:cond delay="0"/>
                                  </p:stCondLst>
                                  <p:childTnLst>
                                    <p:set>
                                      <p:cBhvr>
                                        <p:cTn id="196" dur="1" fill="hold">
                                          <p:stCondLst>
                                            <p:cond delay="0"/>
                                          </p:stCondLst>
                                        </p:cTn>
                                        <p:tgtEl>
                                          <p:spTgt spid="8"/>
                                        </p:tgtEl>
                                        <p:attrNameLst>
                                          <p:attrName>style.visibility</p:attrName>
                                        </p:attrNameLst>
                                      </p:cBhvr>
                                      <p:to>
                                        <p:strVal val="visible"/>
                                      </p:to>
                                    </p:set>
                                    <p:animEffect transition="in" filter="strips(downLeft)">
                                      <p:cBhvr>
                                        <p:cTn id="197" dur="500"/>
                                        <p:tgtEl>
                                          <p:spTgt spid="8"/>
                                        </p:tgtEl>
                                      </p:cBhvr>
                                    </p:animEffect>
                                  </p:childTnLst>
                                </p:cTn>
                              </p:par>
                            </p:childTnLst>
                          </p:cTn>
                        </p:par>
                      </p:childTnLst>
                    </p:cTn>
                  </p:par>
                  <p:par>
                    <p:cTn id="198" fill="hold">
                      <p:stCondLst>
                        <p:cond delay="indefinite"/>
                      </p:stCondLst>
                      <p:childTnLst>
                        <p:par>
                          <p:cTn id="199" fill="hold">
                            <p:stCondLst>
                              <p:cond delay="0"/>
                            </p:stCondLst>
                            <p:childTnLst>
                              <p:par>
                                <p:cTn id="200" presetID="2" presetClass="entr" presetSubtype="8" fill="hold" grpId="0" nodeType="clickEffect">
                                  <p:stCondLst>
                                    <p:cond delay="0"/>
                                  </p:stCondLst>
                                  <p:childTnLst>
                                    <p:set>
                                      <p:cBhvr>
                                        <p:cTn id="201" dur="1" fill="hold">
                                          <p:stCondLst>
                                            <p:cond delay="0"/>
                                          </p:stCondLst>
                                        </p:cTn>
                                        <p:tgtEl>
                                          <p:spTgt spid="4"/>
                                        </p:tgtEl>
                                        <p:attrNameLst>
                                          <p:attrName>style.visibility</p:attrName>
                                        </p:attrNameLst>
                                      </p:cBhvr>
                                      <p:to>
                                        <p:strVal val="visible"/>
                                      </p:to>
                                    </p:set>
                                    <p:anim calcmode="lin" valueType="num">
                                      <p:cBhvr additive="base">
                                        <p:cTn id="202" dur="500" fill="hold"/>
                                        <p:tgtEl>
                                          <p:spTgt spid="4"/>
                                        </p:tgtEl>
                                        <p:attrNameLst>
                                          <p:attrName>ppt_x</p:attrName>
                                        </p:attrNameLst>
                                      </p:cBhvr>
                                      <p:tavLst>
                                        <p:tav tm="0">
                                          <p:val>
                                            <p:strVal val="0-#ppt_w/2"/>
                                          </p:val>
                                        </p:tav>
                                        <p:tav tm="100000">
                                          <p:val>
                                            <p:strVal val="#ppt_x"/>
                                          </p:val>
                                        </p:tav>
                                      </p:tavLst>
                                    </p:anim>
                                    <p:anim calcmode="lin" valueType="num">
                                      <p:cBhvr additive="base">
                                        <p:cTn id="203" dur="500" fill="hold"/>
                                        <p:tgtEl>
                                          <p:spTgt spid="4"/>
                                        </p:tgtEl>
                                        <p:attrNameLst>
                                          <p:attrName>ppt_y</p:attrName>
                                        </p:attrNameLst>
                                      </p:cBhvr>
                                      <p:tavLst>
                                        <p:tav tm="0">
                                          <p:val>
                                            <p:strVal val="#ppt_y"/>
                                          </p:val>
                                        </p:tav>
                                        <p:tav tm="100000">
                                          <p:val>
                                            <p:strVal val="#ppt_y"/>
                                          </p:val>
                                        </p:tav>
                                      </p:tavLst>
                                    </p:anim>
                                  </p:childTnLst>
                                </p:cTn>
                              </p:par>
                              <p:par>
                                <p:cTn id="204" presetID="2" presetClass="entr" presetSubtype="2" fill="hold" grpId="0" nodeType="withEffect">
                                  <p:stCondLst>
                                    <p:cond delay="0"/>
                                  </p:stCondLst>
                                  <p:childTnLst>
                                    <p:set>
                                      <p:cBhvr>
                                        <p:cTn id="205" dur="1" fill="hold">
                                          <p:stCondLst>
                                            <p:cond delay="0"/>
                                          </p:stCondLst>
                                        </p:cTn>
                                        <p:tgtEl>
                                          <p:spTgt spid="5"/>
                                        </p:tgtEl>
                                        <p:attrNameLst>
                                          <p:attrName>style.visibility</p:attrName>
                                        </p:attrNameLst>
                                      </p:cBhvr>
                                      <p:to>
                                        <p:strVal val="visible"/>
                                      </p:to>
                                    </p:set>
                                    <p:anim calcmode="lin" valueType="num">
                                      <p:cBhvr additive="base">
                                        <p:cTn id="206" dur="500" fill="hold"/>
                                        <p:tgtEl>
                                          <p:spTgt spid="5"/>
                                        </p:tgtEl>
                                        <p:attrNameLst>
                                          <p:attrName>ppt_x</p:attrName>
                                        </p:attrNameLst>
                                      </p:cBhvr>
                                      <p:tavLst>
                                        <p:tav tm="0">
                                          <p:val>
                                            <p:strVal val="1+#ppt_w/2"/>
                                          </p:val>
                                        </p:tav>
                                        <p:tav tm="100000">
                                          <p:val>
                                            <p:strVal val="#ppt_x"/>
                                          </p:val>
                                        </p:tav>
                                      </p:tavLst>
                                    </p:anim>
                                    <p:anim calcmode="lin" valueType="num">
                                      <p:cBhvr additive="base">
                                        <p:cTn id="20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3" presetClass="entr" presetSubtype="16" fill="hold" grpId="0" nodeType="clickEffect">
                                  <p:stCondLst>
                                    <p:cond delay="0"/>
                                  </p:stCondLst>
                                  <p:childTnLst>
                                    <p:set>
                                      <p:cBhvr>
                                        <p:cTn id="211" dur="1" fill="hold">
                                          <p:stCondLst>
                                            <p:cond delay="0"/>
                                          </p:stCondLst>
                                        </p:cTn>
                                        <p:tgtEl>
                                          <p:spTgt spid="9"/>
                                        </p:tgtEl>
                                        <p:attrNameLst>
                                          <p:attrName>style.visibility</p:attrName>
                                        </p:attrNameLst>
                                      </p:cBhvr>
                                      <p:to>
                                        <p:strVal val="visible"/>
                                      </p:to>
                                    </p:set>
                                    <p:anim calcmode="lin" valueType="num">
                                      <p:cBhvr>
                                        <p:cTn id="212" dur="500" fill="hold"/>
                                        <p:tgtEl>
                                          <p:spTgt spid="9"/>
                                        </p:tgtEl>
                                        <p:attrNameLst>
                                          <p:attrName>ppt_w</p:attrName>
                                        </p:attrNameLst>
                                      </p:cBhvr>
                                      <p:tavLst>
                                        <p:tav tm="0">
                                          <p:val>
                                            <p:fltVal val="0"/>
                                          </p:val>
                                        </p:tav>
                                        <p:tav tm="100000">
                                          <p:val>
                                            <p:strVal val="#ppt_w"/>
                                          </p:val>
                                        </p:tav>
                                      </p:tavLst>
                                    </p:anim>
                                    <p:anim calcmode="lin" valueType="num">
                                      <p:cBhvr>
                                        <p:cTn id="213" dur="500" fill="hold"/>
                                        <p:tgtEl>
                                          <p:spTgt spid="9"/>
                                        </p:tgtEl>
                                        <p:attrNameLst>
                                          <p:attrName>ppt_h</p:attrName>
                                        </p:attrNameLst>
                                      </p:cBhvr>
                                      <p:tavLst>
                                        <p:tav tm="0">
                                          <p:val>
                                            <p:fltVal val="0"/>
                                          </p:val>
                                        </p:tav>
                                        <p:tav tm="100000">
                                          <p:val>
                                            <p:strVal val="#ppt_h"/>
                                          </p:val>
                                        </p:tav>
                                      </p:tavLst>
                                    </p:anim>
                                  </p:childTnLst>
                                </p:cTn>
                              </p:par>
                              <p:par>
                                <p:cTn id="214" presetID="22" presetClass="entr" presetSubtype="8" fill="hold" grpId="0" nodeType="withEffect">
                                  <p:stCondLst>
                                    <p:cond delay="400"/>
                                  </p:stCondLst>
                                  <p:childTnLst>
                                    <p:set>
                                      <p:cBhvr>
                                        <p:cTn id="215" dur="1" fill="hold">
                                          <p:stCondLst>
                                            <p:cond delay="0"/>
                                          </p:stCondLst>
                                        </p:cTn>
                                        <p:tgtEl>
                                          <p:spTgt spid="3075"/>
                                        </p:tgtEl>
                                        <p:attrNameLst>
                                          <p:attrName>style.visibility</p:attrName>
                                        </p:attrNameLst>
                                      </p:cBhvr>
                                      <p:to>
                                        <p:strVal val="visible"/>
                                      </p:to>
                                    </p:set>
                                    <p:animEffect transition="in" filter="wipe(left)">
                                      <p:cBhvr>
                                        <p:cTn id="216" dur="500"/>
                                        <p:tgtEl>
                                          <p:spTgt spid="3075"/>
                                        </p:tgtEl>
                                      </p:cBhvr>
                                    </p:animEffect>
                                  </p:childTnLst>
                                </p:cTn>
                              </p:par>
                              <p:par>
                                <p:cTn id="217" presetID="18" presetClass="emph" presetSubtype="0" fill="hold" grpId="1" nodeType="withEffect">
                                  <p:stCondLst>
                                    <p:cond delay="400"/>
                                  </p:stCondLst>
                                  <p:childTnLst>
                                    <p:set>
                                      <p:cBhvr override="childStyle">
                                        <p:cTn id="218" dur="500" fill="hold"/>
                                        <p:tgtEl>
                                          <p:spTgt spid="3075"/>
                                        </p:tgtEl>
                                        <p:attrNameLst>
                                          <p:attrName>style.textDecorationUnderline</p:attrName>
                                        </p:attrNameLst>
                                      </p:cBhvr>
                                      <p:to>
                                        <p:strVal val="true"/>
                                      </p:to>
                                    </p:set>
                                  </p:childTnLst>
                                </p:cTn>
                              </p:par>
                              <p:par>
                                <p:cTn id="219" presetID="22" presetClass="entr" presetSubtype="8" fill="hold" grpId="0" nodeType="withEffect">
                                  <p:stCondLst>
                                    <p:cond delay="400"/>
                                  </p:stCondLst>
                                  <p:childTnLst>
                                    <p:set>
                                      <p:cBhvr>
                                        <p:cTn id="220" dur="1" fill="hold">
                                          <p:stCondLst>
                                            <p:cond delay="0"/>
                                          </p:stCondLst>
                                        </p:cTn>
                                        <p:tgtEl>
                                          <p:spTgt spid="3076"/>
                                        </p:tgtEl>
                                        <p:attrNameLst>
                                          <p:attrName>style.visibility</p:attrName>
                                        </p:attrNameLst>
                                      </p:cBhvr>
                                      <p:to>
                                        <p:strVal val="visible"/>
                                      </p:to>
                                    </p:set>
                                    <p:animEffect transition="in" filter="wipe(left)">
                                      <p:cBhvr>
                                        <p:cTn id="221" dur="500"/>
                                        <p:tgtEl>
                                          <p:spTgt spid="3076"/>
                                        </p:tgtEl>
                                      </p:cBhvr>
                                    </p:animEffect>
                                  </p:childTnLst>
                                </p:cTn>
                              </p:par>
                              <p:par>
                                <p:cTn id="222" presetID="23" presetClass="entr" presetSubtype="16" fill="hold" grpId="0" nodeType="withEffect">
                                  <p:stCondLst>
                                    <p:cond delay="800"/>
                                  </p:stCondLst>
                                  <p:childTnLst>
                                    <p:set>
                                      <p:cBhvr>
                                        <p:cTn id="223" dur="1" fill="hold">
                                          <p:stCondLst>
                                            <p:cond delay="0"/>
                                          </p:stCondLst>
                                        </p:cTn>
                                        <p:tgtEl>
                                          <p:spTgt spid="10"/>
                                        </p:tgtEl>
                                        <p:attrNameLst>
                                          <p:attrName>style.visibility</p:attrName>
                                        </p:attrNameLst>
                                      </p:cBhvr>
                                      <p:to>
                                        <p:strVal val="visible"/>
                                      </p:to>
                                    </p:set>
                                    <p:anim calcmode="lin" valueType="num">
                                      <p:cBhvr>
                                        <p:cTn id="224" dur="500" fill="hold"/>
                                        <p:tgtEl>
                                          <p:spTgt spid="10"/>
                                        </p:tgtEl>
                                        <p:attrNameLst>
                                          <p:attrName>ppt_w</p:attrName>
                                        </p:attrNameLst>
                                      </p:cBhvr>
                                      <p:tavLst>
                                        <p:tav tm="0">
                                          <p:val>
                                            <p:fltVal val="0"/>
                                          </p:val>
                                        </p:tav>
                                        <p:tav tm="100000">
                                          <p:val>
                                            <p:strVal val="#ppt_w"/>
                                          </p:val>
                                        </p:tav>
                                      </p:tavLst>
                                    </p:anim>
                                    <p:anim calcmode="lin" valueType="num">
                                      <p:cBhvr>
                                        <p:cTn id="225" dur="500" fill="hold"/>
                                        <p:tgtEl>
                                          <p:spTgt spid="10"/>
                                        </p:tgtEl>
                                        <p:attrNameLst>
                                          <p:attrName>ppt_h</p:attrName>
                                        </p:attrNameLst>
                                      </p:cBhvr>
                                      <p:tavLst>
                                        <p:tav tm="0">
                                          <p:val>
                                            <p:fltVal val="0"/>
                                          </p:val>
                                        </p:tav>
                                        <p:tav tm="100000">
                                          <p:val>
                                            <p:strVal val="#ppt_h"/>
                                          </p:val>
                                        </p:tav>
                                      </p:tavLst>
                                    </p:anim>
                                  </p:childTnLst>
                                </p:cTn>
                              </p:par>
                              <p:par>
                                <p:cTn id="226" presetID="22" presetClass="entr" presetSubtype="8" fill="hold" grpId="0" nodeType="withEffect">
                                  <p:stCondLst>
                                    <p:cond delay="1200"/>
                                  </p:stCondLst>
                                  <p:childTnLst>
                                    <p:set>
                                      <p:cBhvr>
                                        <p:cTn id="227" dur="1" fill="hold">
                                          <p:stCondLst>
                                            <p:cond delay="0"/>
                                          </p:stCondLst>
                                        </p:cTn>
                                        <p:tgtEl>
                                          <p:spTgt spid="3077"/>
                                        </p:tgtEl>
                                        <p:attrNameLst>
                                          <p:attrName>style.visibility</p:attrName>
                                        </p:attrNameLst>
                                      </p:cBhvr>
                                      <p:to>
                                        <p:strVal val="visible"/>
                                      </p:to>
                                    </p:set>
                                    <p:animEffect transition="in" filter="wipe(left)">
                                      <p:cBhvr>
                                        <p:cTn id="228" dur="500"/>
                                        <p:tgtEl>
                                          <p:spTgt spid="3077"/>
                                        </p:tgtEl>
                                      </p:cBhvr>
                                    </p:animEffect>
                                  </p:childTnLst>
                                </p:cTn>
                              </p:par>
                              <p:par>
                                <p:cTn id="229" presetID="18" presetClass="emph" presetSubtype="0" fill="hold" grpId="1" nodeType="withEffect">
                                  <p:stCondLst>
                                    <p:cond delay="1200"/>
                                  </p:stCondLst>
                                  <p:childTnLst>
                                    <p:set>
                                      <p:cBhvr override="childStyle">
                                        <p:cTn id="230" dur="500" fill="hold"/>
                                        <p:tgtEl>
                                          <p:spTgt spid="3077"/>
                                        </p:tgtEl>
                                        <p:attrNameLst>
                                          <p:attrName>style.textDecorationUnderline</p:attrName>
                                        </p:attrNameLst>
                                      </p:cBhvr>
                                      <p:to>
                                        <p:strVal val="true"/>
                                      </p:to>
                                    </p:set>
                                  </p:childTnLst>
                                </p:cTn>
                              </p:par>
                              <p:par>
                                <p:cTn id="231" presetID="22" presetClass="entr" presetSubtype="8" fill="hold" grpId="0" nodeType="withEffect">
                                  <p:stCondLst>
                                    <p:cond delay="1200"/>
                                  </p:stCondLst>
                                  <p:childTnLst>
                                    <p:set>
                                      <p:cBhvr>
                                        <p:cTn id="232" dur="1" fill="hold">
                                          <p:stCondLst>
                                            <p:cond delay="0"/>
                                          </p:stCondLst>
                                        </p:cTn>
                                        <p:tgtEl>
                                          <p:spTgt spid="3078"/>
                                        </p:tgtEl>
                                        <p:attrNameLst>
                                          <p:attrName>style.visibility</p:attrName>
                                        </p:attrNameLst>
                                      </p:cBhvr>
                                      <p:to>
                                        <p:strVal val="visible"/>
                                      </p:to>
                                    </p:set>
                                    <p:animEffect transition="in" filter="wipe(left)">
                                      <p:cBhvr>
                                        <p:cTn id="233" dur="500"/>
                                        <p:tgtEl>
                                          <p:spTgt spid="3078"/>
                                        </p:tgtEl>
                                      </p:cBhvr>
                                    </p:animEffect>
                                  </p:childTnLst>
                                </p:cTn>
                              </p:par>
                            </p:childTnLst>
                          </p:cTn>
                        </p:par>
                      </p:childTnLst>
                    </p:cTn>
                  </p:par>
                  <p:par>
                    <p:cTn id="234" fill="hold">
                      <p:stCondLst>
                        <p:cond delay="indefinite"/>
                      </p:stCondLst>
                      <p:childTnLst>
                        <p:par>
                          <p:cTn id="235" fill="hold">
                            <p:stCondLst>
                              <p:cond delay="0"/>
                            </p:stCondLst>
                            <p:childTnLst>
                              <p:par>
                                <p:cTn id="236" presetID="0" presetClass="entr" presetSubtype="0" fill="hold" grpId="0" nodeType="clickEffect">
                                  <p:stCondLst>
                                    <p:cond delay="0"/>
                                  </p:stCondLst>
                                  <p:childTnLst>
                                    <p:set>
                                      <p:cBhvr>
                                        <p:cTn id="237" dur="1" fill="hold">
                                          <p:stCondLst>
                                            <p:cond delay="0"/>
                                          </p:stCondLst>
                                        </p:cTn>
                                        <p:tgtEl>
                                          <p:spTgt spid="3072"/>
                                        </p:tgtEl>
                                        <p:attrNameLst>
                                          <p:attrName>style.visibility</p:attrName>
                                        </p:attrNameLst>
                                      </p:cBhvr>
                                      <p:to>
                                        <p:strVal val="visible"/>
                                      </p:to>
                                    </p:set>
                                    <p:animEffect transition="in" filter="dissolve">
                                      <p:cBhvr>
                                        <p:cTn id="238" dur="500">
                                          <p:stCondLst>
                                            <p:cond delay="0"/>
                                          </p:stCondLst>
                                        </p:cTn>
                                        <p:tgtEl>
                                          <p:spTgt spid="3072"/>
                                        </p:tgtEl>
                                      </p:cBhvr>
                                    </p:animEffect>
                                    <p:anim to="" calcmode="lin" valueType="num">
                                      <p:cBhvr>
                                        <p:cTn id="239" dur="500" fill="hold">
                                          <p:stCondLst>
                                            <p:cond delay="0"/>
                                          </p:stCondLst>
                                        </p:cTn>
                                        <p:tgtEl>
                                          <p:spTgt spid="3072"/>
                                        </p:tgtEl>
                                        <p:attrNameLst>
                                          <p:attrName>ppt_w</p:attrName>
                                        </p:attrNameLst>
                                      </p:cBhvr>
                                      <p:tavLst>
                                        <p:tav tm="0">
                                          <p:val>
                                            <p:strVal val="#ppt_w*4"/>
                                          </p:val>
                                        </p:tav>
                                        <p:tav tm="100000">
                                          <p:val>
                                            <p:strVal val="#ppt_w"/>
                                          </p:val>
                                        </p:tav>
                                      </p:tavLst>
                                    </p:anim>
                                    <p:anim to="" calcmode="lin" valueType="num">
                                      <p:cBhvr>
                                        <p:cTn id="240" dur="500" fill="hold">
                                          <p:stCondLst>
                                            <p:cond delay="0"/>
                                          </p:stCondLst>
                                        </p:cTn>
                                        <p:tgtEl>
                                          <p:spTgt spid="3072"/>
                                        </p:tgtEl>
                                        <p:attrNameLst>
                                          <p:attrName>ppt_h</p:attrName>
                                        </p:attrNameLst>
                                      </p:cBhvr>
                                      <p:tavLst>
                                        <p:tav tm="0">
                                          <p:val>
                                            <p:strVal val="#ppt_h*4"/>
                                          </p:val>
                                        </p:tav>
                                        <p:tav tm="100000">
                                          <p:val>
                                            <p:strVal val="#ppt_h"/>
                                          </p:val>
                                        </p:tav>
                                      </p:tavLst>
                                    </p:anim>
                                  </p:childTnLst>
                                </p:cTn>
                              </p:par>
                              <p:par>
                                <p:cTn id="241" presetID="23" presetClass="entr" presetSubtype="16" fill="hold" grpId="0" nodeType="withEffect">
                                  <p:stCondLst>
                                    <p:cond delay="0"/>
                                  </p:stCondLst>
                                  <p:childTnLst>
                                    <p:set>
                                      <p:cBhvr>
                                        <p:cTn id="242" dur="1" fill="hold">
                                          <p:stCondLst>
                                            <p:cond delay="0"/>
                                          </p:stCondLst>
                                        </p:cTn>
                                        <p:tgtEl>
                                          <p:spTgt spid="3079"/>
                                        </p:tgtEl>
                                        <p:attrNameLst>
                                          <p:attrName>style.visibility</p:attrName>
                                        </p:attrNameLst>
                                      </p:cBhvr>
                                      <p:to>
                                        <p:strVal val="visible"/>
                                      </p:to>
                                    </p:set>
                                    <p:anim calcmode="lin" valueType="num">
                                      <p:cBhvr>
                                        <p:cTn id="243" dur="500" fill="hold"/>
                                        <p:tgtEl>
                                          <p:spTgt spid="3079"/>
                                        </p:tgtEl>
                                        <p:attrNameLst>
                                          <p:attrName>ppt_w</p:attrName>
                                        </p:attrNameLst>
                                      </p:cBhvr>
                                      <p:tavLst>
                                        <p:tav tm="0">
                                          <p:val>
                                            <p:fltVal val="0"/>
                                          </p:val>
                                        </p:tav>
                                        <p:tav tm="100000">
                                          <p:val>
                                            <p:strVal val="#ppt_w"/>
                                          </p:val>
                                        </p:tav>
                                      </p:tavLst>
                                    </p:anim>
                                    <p:anim calcmode="lin" valueType="num">
                                      <p:cBhvr>
                                        <p:cTn id="244" dur="500" fill="hold"/>
                                        <p:tgtEl>
                                          <p:spTgt spid="3079"/>
                                        </p:tgtEl>
                                        <p:attrNameLst>
                                          <p:attrName>ppt_h</p:attrName>
                                        </p:attrNameLst>
                                      </p:cBhvr>
                                      <p:tavLst>
                                        <p:tav tm="0">
                                          <p:val>
                                            <p:fltVal val="0"/>
                                          </p:val>
                                        </p:tav>
                                        <p:tav tm="100000">
                                          <p:val>
                                            <p:strVal val="#ppt_h"/>
                                          </p:val>
                                        </p:tav>
                                      </p:tavLst>
                                    </p:anim>
                                  </p:childTnLst>
                                </p:cTn>
                              </p:par>
                              <p:par>
                                <p:cTn id="245" presetID="0" presetClass="entr" presetSubtype="0" fill="hold" grpId="0" nodeType="withEffect">
                                  <p:stCondLst>
                                    <p:cond delay="400"/>
                                  </p:stCondLst>
                                  <p:childTnLst>
                                    <p:set>
                                      <p:cBhvr>
                                        <p:cTn id="246" dur="1" fill="hold">
                                          <p:stCondLst>
                                            <p:cond delay="0"/>
                                          </p:stCondLst>
                                        </p:cTn>
                                        <p:tgtEl>
                                          <p:spTgt spid="3073"/>
                                        </p:tgtEl>
                                        <p:attrNameLst>
                                          <p:attrName>style.visibility</p:attrName>
                                        </p:attrNameLst>
                                      </p:cBhvr>
                                      <p:to>
                                        <p:strVal val="visible"/>
                                      </p:to>
                                    </p:set>
                                    <p:animEffect transition="in" filter="dissolve">
                                      <p:cBhvr>
                                        <p:cTn id="247" dur="500">
                                          <p:stCondLst>
                                            <p:cond delay="0"/>
                                          </p:stCondLst>
                                        </p:cTn>
                                        <p:tgtEl>
                                          <p:spTgt spid="3073"/>
                                        </p:tgtEl>
                                      </p:cBhvr>
                                    </p:animEffect>
                                    <p:anim to="" calcmode="lin" valueType="num">
                                      <p:cBhvr>
                                        <p:cTn id="248"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249" dur="500" fill="hold">
                                          <p:stCondLst>
                                            <p:cond delay="0"/>
                                          </p:stCondLst>
                                        </p:cTn>
                                        <p:tgtEl>
                                          <p:spTgt spid="3073"/>
                                        </p:tgtEl>
                                        <p:attrNameLst>
                                          <p:attrName>ppt_h</p:attrName>
                                        </p:attrNameLst>
                                      </p:cBhvr>
                                      <p:tavLst>
                                        <p:tav tm="0">
                                          <p:val>
                                            <p:strVal val="#ppt_h*4"/>
                                          </p:val>
                                        </p:tav>
                                        <p:tav tm="100000">
                                          <p:val>
                                            <p:strVal val="#ppt_h"/>
                                          </p:val>
                                        </p:tav>
                                      </p:tavLst>
                                    </p:anim>
                                  </p:childTnLst>
                                </p:cTn>
                              </p:par>
                              <p:par>
                                <p:cTn id="250" presetID="23" presetClass="entr" presetSubtype="16" fill="hold" grpId="0" nodeType="withEffect">
                                  <p:stCondLst>
                                    <p:cond delay="400"/>
                                  </p:stCondLst>
                                  <p:childTnLst>
                                    <p:set>
                                      <p:cBhvr>
                                        <p:cTn id="251" dur="1" fill="hold">
                                          <p:stCondLst>
                                            <p:cond delay="0"/>
                                          </p:stCondLst>
                                        </p:cTn>
                                        <p:tgtEl>
                                          <p:spTgt spid="3080"/>
                                        </p:tgtEl>
                                        <p:attrNameLst>
                                          <p:attrName>style.visibility</p:attrName>
                                        </p:attrNameLst>
                                      </p:cBhvr>
                                      <p:to>
                                        <p:strVal val="visible"/>
                                      </p:to>
                                    </p:set>
                                    <p:anim calcmode="lin" valueType="num">
                                      <p:cBhvr>
                                        <p:cTn id="252" dur="500" fill="hold"/>
                                        <p:tgtEl>
                                          <p:spTgt spid="3080"/>
                                        </p:tgtEl>
                                        <p:attrNameLst>
                                          <p:attrName>ppt_w</p:attrName>
                                        </p:attrNameLst>
                                      </p:cBhvr>
                                      <p:tavLst>
                                        <p:tav tm="0">
                                          <p:val>
                                            <p:fltVal val="0"/>
                                          </p:val>
                                        </p:tav>
                                        <p:tav tm="100000">
                                          <p:val>
                                            <p:strVal val="#ppt_w"/>
                                          </p:val>
                                        </p:tav>
                                      </p:tavLst>
                                    </p:anim>
                                    <p:anim calcmode="lin" valueType="num">
                                      <p:cBhvr>
                                        <p:cTn id="253" dur="500" fill="hold"/>
                                        <p:tgtEl>
                                          <p:spTgt spid="3080"/>
                                        </p:tgtEl>
                                        <p:attrNameLst>
                                          <p:attrName>ppt_h</p:attrName>
                                        </p:attrNameLst>
                                      </p:cBhvr>
                                      <p:tavLst>
                                        <p:tav tm="0">
                                          <p:val>
                                            <p:fltVal val="0"/>
                                          </p:val>
                                        </p:tav>
                                        <p:tav tm="100000">
                                          <p:val>
                                            <p:strVal val="#ppt_h"/>
                                          </p:val>
                                        </p:tav>
                                      </p:tavLst>
                                    </p:anim>
                                  </p:childTnLst>
                                </p:cTn>
                              </p:par>
                            </p:childTnLst>
                          </p:cTn>
                        </p:par>
                      </p:childTnLst>
                    </p:cTn>
                  </p:par>
                  <p:par>
                    <p:cTn id="254" fill="hold">
                      <p:stCondLst>
                        <p:cond delay="indefinite"/>
                      </p:stCondLst>
                      <p:childTnLst>
                        <p:par>
                          <p:cTn id="255" fill="hold">
                            <p:stCondLst>
                              <p:cond delay="0"/>
                            </p:stCondLst>
                            <p:childTnLst>
                              <p:par>
                                <p:cTn id="256" presetID="0" presetClass="entr" presetSubtype="0" fill="hold" grpId="0" nodeType="clickEffect">
                                  <p:stCondLst>
                                    <p:cond delay="0"/>
                                  </p:stCondLst>
                                  <p:childTnLst>
                                    <p:set>
                                      <p:cBhvr>
                                        <p:cTn id="257" dur="1" fill="hold">
                                          <p:stCondLst>
                                            <p:cond delay="0"/>
                                          </p:stCondLst>
                                        </p:cTn>
                                        <p:tgtEl>
                                          <p:spTgt spid="31"/>
                                        </p:tgtEl>
                                        <p:attrNameLst>
                                          <p:attrName>style.visibility</p:attrName>
                                        </p:attrNameLst>
                                      </p:cBhvr>
                                      <p:to>
                                        <p:strVal val="visible"/>
                                      </p:to>
                                    </p:set>
                                    <p:animEffect transition="in" filter="dissolve">
                                      <p:cBhvr>
                                        <p:cTn id="258" dur="500">
                                          <p:stCondLst>
                                            <p:cond delay="0"/>
                                          </p:stCondLst>
                                        </p:cTn>
                                        <p:tgtEl>
                                          <p:spTgt spid="31"/>
                                        </p:tgtEl>
                                      </p:cBhvr>
                                    </p:animEffect>
                                    <p:anim to="" calcmode="lin" valueType="num">
                                      <p:cBhvr>
                                        <p:cTn id="259"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60"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par>
                    <p:cTn id="261" fill="hold">
                      <p:stCondLst>
                        <p:cond delay="indefinite"/>
                      </p:stCondLst>
                      <p:childTnLst>
                        <p:par>
                          <p:cTn id="262" fill="hold">
                            <p:stCondLst>
                              <p:cond delay="0"/>
                            </p:stCondLst>
                            <p:childTnLst>
                              <p:par>
                                <p:cTn id="263" presetID="0" presetClass="entr" presetSubtype="0" fill="hold" grpId="0" nodeType="clickEffect">
                                  <p:stCondLst>
                                    <p:cond delay="0"/>
                                  </p:stCondLst>
                                  <p:childTnLst>
                                    <p:set>
                                      <p:cBhvr>
                                        <p:cTn id="264" dur="1" fill="hold">
                                          <p:stCondLst>
                                            <p:cond delay="0"/>
                                          </p:stCondLst>
                                        </p:cTn>
                                        <p:tgtEl>
                                          <p:spTgt spid="3083"/>
                                        </p:tgtEl>
                                        <p:attrNameLst>
                                          <p:attrName>style.visibility</p:attrName>
                                        </p:attrNameLst>
                                      </p:cBhvr>
                                      <p:to>
                                        <p:strVal val="visible"/>
                                      </p:to>
                                    </p:set>
                                    <p:animEffect transition="in" filter="dissolve">
                                      <p:cBhvr>
                                        <p:cTn id="265" dur="500">
                                          <p:stCondLst>
                                            <p:cond delay="0"/>
                                          </p:stCondLst>
                                        </p:cTn>
                                        <p:tgtEl>
                                          <p:spTgt spid="3083"/>
                                        </p:tgtEl>
                                      </p:cBhvr>
                                    </p:animEffect>
                                    <p:anim to="" calcmode="lin" valueType="num">
                                      <p:cBhvr>
                                        <p:cTn id="266" dur="500" fill="hold">
                                          <p:stCondLst>
                                            <p:cond delay="0"/>
                                          </p:stCondLst>
                                        </p:cTn>
                                        <p:tgtEl>
                                          <p:spTgt spid="3083"/>
                                        </p:tgtEl>
                                        <p:attrNameLst>
                                          <p:attrName>ppt_w</p:attrName>
                                        </p:attrNameLst>
                                      </p:cBhvr>
                                      <p:tavLst>
                                        <p:tav tm="0">
                                          <p:val>
                                            <p:strVal val="#ppt_w*4"/>
                                          </p:val>
                                        </p:tav>
                                        <p:tav tm="100000">
                                          <p:val>
                                            <p:strVal val="#ppt_w"/>
                                          </p:val>
                                        </p:tav>
                                      </p:tavLst>
                                    </p:anim>
                                    <p:anim to="" calcmode="lin" valueType="num">
                                      <p:cBhvr>
                                        <p:cTn id="267" dur="500" fill="hold">
                                          <p:stCondLst>
                                            <p:cond delay="0"/>
                                          </p:stCondLst>
                                        </p:cTn>
                                        <p:tgtEl>
                                          <p:spTgt spid="308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5" grpId="1"/>
      <p:bldP spid="3077" grpId="0"/>
      <p:bldP spid="3077" grpId="1"/>
      <p:bldP spid="2" grpId="0"/>
      <p:bldP spid="29" grpId="0"/>
      <p:bldP spid="29" grpId="1"/>
      <p:bldP spid="29" grpId="2"/>
      <p:bldP spid="3074" grpId="0"/>
      <p:bldP spid="3074" grpId="1"/>
      <p:bldP spid="4" grpId="0"/>
      <p:bldP spid="5" grpId="0"/>
      <p:bldP spid="6" grpId="0"/>
      <p:bldP spid="7" grpId="0"/>
      <p:bldP spid="8" grpId="0"/>
      <p:bldP spid="9" grpId="0"/>
      <p:bldP spid="10" grpId="0"/>
      <p:bldP spid="3" grpId="0"/>
      <p:bldP spid="3" grpId="1"/>
      <p:bldP spid="3"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3076" grpId="0"/>
      <p:bldP spid="3078" grpId="0"/>
      <p:bldP spid="3079" grpId="0"/>
      <p:bldP spid="3080" grpId="0"/>
      <p:bldP spid="3072" grpId="0" animBg="1"/>
      <p:bldP spid="3073" grpId="0" animBg="1"/>
      <p:bldP spid="30" grpId="0"/>
      <p:bldP spid="30" grpId="1"/>
      <p:bldP spid="31" grpId="0" animBg="1"/>
      <p:bldP spid="308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Morph">
            <a:extLst>
              <a:ext uri="{FF2B5EF4-FFF2-40B4-BE49-F238E27FC236}">
                <a16:creationId xmlns:a16="http://schemas.microsoft.com/office/drawing/2014/main" id="{973ED753-73CA-F699-6B3B-02F9BF4974EF}"/>
              </a:ext>
            </a:extLst>
          </p:cNvPr>
          <p:cNvSpPr/>
          <p:nvPr/>
        </p:nvSpPr>
        <p:spPr>
          <a:xfrm>
            <a:off x="690023" y="260905"/>
            <a:ext cx="6500166" cy="6560310"/>
          </a:xfrm>
          <a:custGeom>
            <a:avLst/>
            <a:gdLst>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26676 w 6485525"/>
              <a:gd name="connsiteY68" fmla="*/ 525517 h 6547945"/>
              <a:gd name="connsiteX69" fmla="*/ 3216165 w 6485525"/>
              <a:gd name="connsiteY69" fmla="*/ 578069 h 6547945"/>
              <a:gd name="connsiteX70" fmla="*/ 3205655 w 6485525"/>
              <a:gd name="connsiteY70" fmla="*/ 609600 h 6547945"/>
              <a:gd name="connsiteX71" fmla="*/ 3195145 w 6485525"/>
              <a:gd name="connsiteY71" fmla="*/ 746234 h 6547945"/>
              <a:gd name="connsiteX72" fmla="*/ 3142593 w 6485525"/>
              <a:gd name="connsiteY72" fmla="*/ 851338 h 6547945"/>
              <a:gd name="connsiteX73" fmla="*/ 3121572 w 6485525"/>
              <a:gd name="connsiteY73" fmla="*/ 882869 h 6547945"/>
              <a:gd name="connsiteX74" fmla="*/ 3079531 w 6485525"/>
              <a:gd name="connsiteY74" fmla="*/ 903890 h 6547945"/>
              <a:gd name="connsiteX75" fmla="*/ 3058510 w 6485525"/>
              <a:gd name="connsiteY75" fmla="*/ 935421 h 6547945"/>
              <a:gd name="connsiteX76" fmla="*/ 3048000 w 6485525"/>
              <a:gd name="connsiteY76" fmla="*/ 966952 h 6547945"/>
              <a:gd name="connsiteX77" fmla="*/ 3048000 w 6485525"/>
              <a:gd name="connsiteY77" fmla="*/ 966952 h 6547945"/>
              <a:gd name="connsiteX78" fmla="*/ 3048000 w 6485525"/>
              <a:gd name="connsiteY78" fmla="*/ 966952 h 6547945"/>
              <a:gd name="connsiteX79" fmla="*/ 2995448 w 6485525"/>
              <a:gd name="connsiteY79" fmla="*/ 1103586 h 6547945"/>
              <a:gd name="connsiteX80" fmla="*/ 2974427 w 6485525"/>
              <a:gd name="connsiteY80" fmla="*/ 1219200 h 6547945"/>
              <a:gd name="connsiteX81" fmla="*/ 2963917 w 6485525"/>
              <a:gd name="connsiteY81" fmla="*/ 1261241 h 6547945"/>
              <a:gd name="connsiteX82" fmla="*/ 2942896 w 6485525"/>
              <a:gd name="connsiteY82" fmla="*/ 1292772 h 6547945"/>
              <a:gd name="connsiteX83" fmla="*/ 2932386 w 6485525"/>
              <a:gd name="connsiteY83" fmla="*/ 1429407 h 6547945"/>
              <a:gd name="connsiteX84" fmla="*/ 2932386 w 6485525"/>
              <a:gd name="connsiteY84" fmla="*/ 1429407 h 6547945"/>
              <a:gd name="connsiteX85" fmla="*/ 2900855 w 6485525"/>
              <a:gd name="connsiteY85" fmla="*/ 1460938 h 6547945"/>
              <a:gd name="connsiteX86" fmla="*/ 2785241 w 6485525"/>
              <a:gd name="connsiteY86"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26676 w 6485525"/>
              <a:gd name="connsiteY68" fmla="*/ 525517 h 6547945"/>
              <a:gd name="connsiteX69" fmla="*/ 3216165 w 6485525"/>
              <a:gd name="connsiteY69" fmla="*/ 578069 h 6547945"/>
              <a:gd name="connsiteX70" fmla="*/ 3205655 w 6485525"/>
              <a:gd name="connsiteY70" fmla="*/ 609600 h 6547945"/>
              <a:gd name="connsiteX71" fmla="*/ 3195145 w 6485525"/>
              <a:gd name="connsiteY71" fmla="*/ 746234 h 6547945"/>
              <a:gd name="connsiteX72" fmla="*/ 3142593 w 6485525"/>
              <a:gd name="connsiteY72" fmla="*/ 851338 h 6547945"/>
              <a:gd name="connsiteX73" fmla="*/ 3121572 w 6485525"/>
              <a:gd name="connsiteY73" fmla="*/ 882869 h 6547945"/>
              <a:gd name="connsiteX74" fmla="*/ 3079531 w 6485525"/>
              <a:gd name="connsiteY74" fmla="*/ 903890 h 6547945"/>
              <a:gd name="connsiteX75" fmla="*/ 3058510 w 6485525"/>
              <a:gd name="connsiteY75" fmla="*/ 935421 h 6547945"/>
              <a:gd name="connsiteX76" fmla="*/ 3048000 w 6485525"/>
              <a:gd name="connsiteY76" fmla="*/ 966952 h 6547945"/>
              <a:gd name="connsiteX77" fmla="*/ 3048000 w 6485525"/>
              <a:gd name="connsiteY77" fmla="*/ 966952 h 6547945"/>
              <a:gd name="connsiteX78" fmla="*/ 3048000 w 6485525"/>
              <a:gd name="connsiteY78" fmla="*/ 966952 h 6547945"/>
              <a:gd name="connsiteX79" fmla="*/ 2995448 w 6485525"/>
              <a:gd name="connsiteY79" fmla="*/ 1103586 h 6547945"/>
              <a:gd name="connsiteX80" fmla="*/ 2974427 w 6485525"/>
              <a:gd name="connsiteY80" fmla="*/ 1219200 h 6547945"/>
              <a:gd name="connsiteX81" fmla="*/ 2963917 w 6485525"/>
              <a:gd name="connsiteY81" fmla="*/ 1261241 h 6547945"/>
              <a:gd name="connsiteX82" fmla="*/ 2942896 w 6485525"/>
              <a:gd name="connsiteY82" fmla="*/ 1292772 h 6547945"/>
              <a:gd name="connsiteX83" fmla="*/ 2932386 w 6485525"/>
              <a:gd name="connsiteY83" fmla="*/ 1429407 h 6547945"/>
              <a:gd name="connsiteX84" fmla="*/ 2932386 w 6485525"/>
              <a:gd name="connsiteY84" fmla="*/ 1429407 h 6547945"/>
              <a:gd name="connsiteX85" fmla="*/ 2900855 w 6485525"/>
              <a:gd name="connsiteY85" fmla="*/ 1460938 h 6547945"/>
              <a:gd name="connsiteX86" fmla="*/ 2785241 w 6485525"/>
              <a:gd name="connsiteY86"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26676 w 6485525"/>
              <a:gd name="connsiteY68" fmla="*/ 525517 h 6547945"/>
              <a:gd name="connsiteX69" fmla="*/ 3216165 w 6485525"/>
              <a:gd name="connsiteY69" fmla="*/ 578069 h 6547945"/>
              <a:gd name="connsiteX70" fmla="*/ 3205655 w 6485525"/>
              <a:gd name="connsiteY70" fmla="*/ 609600 h 6547945"/>
              <a:gd name="connsiteX71" fmla="*/ 3195145 w 6485525"/>
              <a:gd name="connsiteY71" fmla="*/ 746234 h 6547945"/>
              <a:gd name="connsiteX72" fmla="*/ 3142593 w 6485525"/>
              <a:gd name="connsiteY72" fmla="*/ 851338 h 6547945"/>
              <a:gd name="connsiteX73" fmla="*/ 3121572 w 6485525"/>
              <a:gd name="connsiteY73" fmla="*/ 882869 h 6547945"/>
              <a:gd name="connsiteX74" fmla="*/ 3079531 w 6485525"/>
              <a:gd name="connsiteY74" fmla="*/ 903890 h 6547945"/>
              <a:gd name="connsiteX75" fmla="*/ 3058510 w 6485525"/>
              <a:gd name="connsiteY75" fmla="*/ 935421 h 6547945"/>
              <a:gd name="connsiteX76" fmla="*/ 3048000 w 6485525"/>
              <a:gd name="connsiteY76" fmla="*/ 966952 h 6547945"/>
              <a:gd name="connsiteX77" fmla="*/ 3048000 w 6485525"/>
              <a:gd name="connsiteY77" fmla="*/ 966952 h 6547945"/>
              <a:gd name="connsiteX78" fmla="*/ 3048000 w 6485525"/>
              <a:gd name="connsiteY78" fmla="*/ 966952 h 6547945"/>
              <a:gd name="connsiteX79" fmla="*/ 2995448 w 6485525"/>
              <a:gd name="connsiteY79" fmla="*/ 1103586 h 6547945"/>
              <a:gd name="connsiteX80" fmla="*/ 2974427 w 6485525"/>
              <a:gd name="connsiteY80" fmla="*/ 1219200 h 6547945"/>
              <a:gd name="connsiteX81" fmla="*/ 2963917 w 6485525"/>
              <a:gd name="connsiteY81" fmla="*/ 1261241 h 6547945"/>
              <a:gd name="connsiteX82" fmla="*/ 2942896 w 6485525"/>
              <a:gd name="connsiteY82" fmla="*/ 1292772 h 6547945"/>
              <a:gd name="connsiteX83" fmla="*/ 2932386 w 6485525"/>
              <a:gd name="connsiteY83" fmla="*/ 1429407 h 6547945"/>
              <a:gd name="connsiteX84" fmla="*/ 2932386 w 6485525"/>
              <a:gd name="connsiteY84" fmla="*/ 1429407 h 6547945"/>
              <a:gd name="connsiteX85" fmla="*/ 2900855 w 6485525"/>
              <a:gd name="connsiteY85" fmla="*/ 1460938 h 6547945"/>
              <a:gd name="connsiteX86" fmla="*/ 2785241 w 6485525"/>
              <a:gd name="connsiteY86"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26676 w 6485525"/>
              <a:gd name="connsiteY68" fmla="*/ 525517 h 6547945"/>
              <a:gd name="connsiteX69" fmla="*/ 3216165 w 6485525"/>
              <a:gd name="connsiteY69" fmla="*/ 578069 h 6547945"/>
              <a:gd name="connsiteX70" fmla="*/ 3205655 w 6485525"/>
              <a:gd name="connsiteY70" fmla="*/ 609600 h 6547945"/>
              <a:gd name="connsiteX71" fmla="*/ 3195145 w 6485525"/>
              <a:gd name="connsiteY71" fmla="*/ 746234 h 6547945"/>
              <a:gd name="connsiteX72" fmla="*/ 3142593 w 6485525"/>
              <a:gd name="connsiteY72" fmla="*/ 851338 h 6547945"/>
              <a:gd name="connsiteX73" fmla="*/ 3121572 w 6485525"/>
              <a:gd name="connsiteY73" fmla="*/ 882869 h 6547945"/>
              <a:gd name="connsiteX74" fmla="*/ 3079531 w 6485525"/>
              <a:gd name="connsiteY74" fmla="*/ 903890 h 6547945"/>
              <a:gd name="connsiteX75" fmla="*/ 3058510 w 6485525"/>
              <a:gd name="connsiteY75" fmla="*/ 935421 h 6547945"/>
              <a:gd name="connsiteX76" fmla="*/ 3048000 w 6485525"/>
              <a:gd name="connsiteY76" fmla="*/ 966952 h 6547945"/>
              <a:gd name="connsiteX77" fmla="*/ 3048000 w 6485525"/>
              <a:gd name="connsiteY77" fmla="*/ 966952 h 6547945"/>
              <a:gd name="connsiteX78" fmla="*/ 2995448 w 6485525"/>
              <a:gd name="connsiteY78" fmla="*/ 1103586 h 6547945"/>
              <a:gd name="connsiteX79" fmla="*/ 2974427 w 6485525"/>
              <a:gd name="connsiteY79" fmla="*/ 1219200 h 6547945"/>
              <a:gd name="connsiteX80" fmla="*/ 2963917 w 6485525"/>
              <a:gd name="connsiteY80" fmla="*/ 1261241 h 6547945"/>
              <a:gd name="connsiteX81" fmla="*/ 2942896 w 6485525"/>
              <a:gd name="connsiteY81" fmla="*/ 1292772 h 6547945"/>
              <a:gd name="connsiteX82" fmla="*/ 2932386 w 6485525"/>
              <a:gd name="connsiteY82" fmla="*/ 1429407 h 6547945"/>
              <a:gd name="connsiteX83" fmla="*/ 2932386 w 6485525"/>
              <a:gd name="connsiteY83" fmla="*/ 1429407 h 6547945"/>
              <a:gd name="connsiteX84" fmla="*/ 2900855 w 6485525"/>
              <a:gd name="connsiteY84" fmla="*/ 1460938 h 6547945"/>
              <a:gd name="connsiteX85" fmla="*/ 2785241 w 6485525"/>
              <a:gd name="connsiteY85"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26676 w 6485525"/>
              <a:gd name="connsiteY68" fmla="*/ 525517 h 6547945"/>
              <a:gd name="connsiteX69" fmla="*/ 3216165 w 6485525"/>
              <a:gd name="connsiteY69" fmla="*/ 578069 h 6547945"/>
              <a:gd name="connsiteX70" fmla="*/ 3205655 w 6485525"/>
              <a:gd name="connsiteY70" fmla="*/ 609600 h 6547945"/>
              <a:gd name="connsiteX71" fmla="*/ 3195145 w 6485525"/>
              <a:gd name="connsiteY71" fmla="*/ 746234 h 6547945"/>
              <a:gd name="connsiteX72" fmla="*/ 3142593 w 6485525"/>
              <a:gd name="connsiteY72" fmla="*/ 851338 h 6547945"/>
              <a:gd name="connsiteX73" fmla="*/ 3121572 w 6485525"/>
              <a:gd name="connsiteY73" fmla="*/ 882869 h 6547945"/>
              <a:gd name="connsiteX74" fmla="*/ 3079531 w 6485525"/>
              <a:gd name="connsiteY74" fmla="*/ 903890 h 6547945"/>
              <a:gd name="connsiteX75" fmla="*/ 3058510 w 6485525"/>
              <a:gd name="connsiteY75" fmla="*/ 935421 h 6547945"/>
              <a:gd name="connsiteX76" fmla="*/ 3048000 w 6485525"/>
              <a:gd name="connsiteY76" fmla="*/ 966952 h 6547945"/>
              <a:gd name="connsiteX77" fmla="*/ 2995448 w 6485525"/>
              <a:gd name="connsiteY77" fmla="*/ 1103586 h 6547945"/>
              <a:gd name="connsiteX78" fmla="*/ 2974427 w 6485525"/>
              <a:gd name="connsiteY78" fmla="*/ 1219200 h 6547945"/>
              <a:gd name="connsiteX79" fmla="*/ 2963917 w 6485525"/>
              <a:gd name="connsiteY79" fmla="*/ 1261241 h 6547945"/>
              <a:gd name="connsiteX80" fmla="*/ 2942896 w 6485525"/>
              <a:gd name="connsiteY80" fmla="*/ 1292772 h 6547945"/>
              <a:gd name="connsiteX81" fmla="*/ 2932386 w 6485525"/>
              <a:gd name="connsiteY81" fmla="*/ 1429407 h 6547945"/>
              <a:gd name="connsiteX82" fmla="*/ 2932386 w 6485525"/>
              <a:gd name="connsiteY82" fmla="*/ 1429407 h 6547945"/>
              <a:gd name="connsiteX83" fmla="*/ 2900855 w 6485525"/>
              <a:gd name="connsiteY83" fmla="*/ 1460938 h 6547945"/>
              <a:gd name="connsiteX84" fmla="*/ 2785241 w 6485525"/>
              <a:gd name="connsiteY84"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26676 w 6485525"/>
              <a:gd name="connsiteY68" fmla="*/ 525517 h 6547945"/>
              <a:gd name="connsiteX69" fmla="*/ 3216165 w 6485525"/>
              <a:gd name="connsiteY69" fmla="*/ 578069 h 6547945"/>
              <a:gd name="connsiteX70" fmla="*/ 3205655 w 6485525"/>
              <a:gd name="connsiteY70" fmla="*/ 609600 h 6547945"/>
              <a:gd name="connsiteX71" fmla="*/ 3195145 w 6485525"/>
              <a:gd name="connsiteY71" fmla="*/ 746234 h 6547945"/>
              <a:gd name="connsiteX72" fmla="*/ 3142593 w 6485525"/>
              <a:gd name="connsiteY72" fmla="*/ 851338 h 6547945"/>
              <a:gd name="connsiteX73" fmla="*/ 3121572 w 6485525"/>
              <a:gd name="connsiteY73" fmla="*/ 882869 h 6547945"/>
              <a:gd name="connsiteX74" fmla="*/ 3079531 w 6485525"/>
              <a:gd name="connsiteY74" fmla="*/ 903890 h 6547945"/>
              <a:gd name="connsiteX75" fmla="*/ 3048000 w 6485525"/>
              <a:gd name="connsiteY75" fmla="*/ 966952 h 6547945"/>
              <a:gd name="connsiteX76" fmla="*/ 2995448 w 6485525"/>
              <a:gd name="connsiteY76" fmla="*/ 1103586 h 6547945"/>
              <a:gd name="connsiteX77" fmla="*/ 2974427 w 6485525"/>
              <a:gd name="connsiteY77" fmla="*/ 1219200 h 6547945"/>
              <a:gd name="connsiteX78" fmla="*/ 2963917 w 6485525"/>
              <a:gd name="connsiteY78" fmla="*/ 1261241 h 6547945"/>
              <a:gd name="connsiteX79" fmla="*/ 2942896 w 6485525"/>
              <a:gd name="connsiteY79" fmla="*/ 1292772 h 6547945"/>
              <a:gd name="connsiteX80" fmla="*/ 2932386 w 6485525"/>
              <a:gd name="connsiteY80" fmla="*/ 1429407 h 6547945"/>
              <a:gd name="connsiteX81" fmla="*/ 2932386 w 6485525"/>
              <a:gd name="connsiteY81" fmla="*/ 1429407 h 6547945"/>
              <a:gd name="connsiteX82" fmla="*/ 2900855 w 6485525"/>
              <a:gd name="connsiteY82" fmla="*/ 1460938 h 6547945"/>
              <a:gd name="connsiteX83" fmla="*/ 2785241 w 6485525"/>
              <a:gd name="connsiteY83"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26676 w 6485525"/>
              <a:gd name="connsiteY68" fmla="*/ 525517 h 6547945"/>
              <a:gd name="connsiteX69" fmla="*/ 3216165 w 6485525"/>
              <a:gd name="connsiteY69" fmla="*/ 578069 h 6547945"/>
              <a:gd name="connsiteX70" fmla="*/ 3205655 w 6485525"/>
              <a:gd name="connsiteY70" fmla="*/ 609600 h 6547945"/>
              <a:gd name="connsiteX71" fmla="*/ 3195145 w 6485525"/>
              <a:gd name="connsiteY71" fmla="*/ 746234 h 6547945"/>
              <a:gd name="connsiteX72" fmla="*/ 3142593 w 6485525"/>
              <a:gd name="connsiteY72" fmla="*/ 851338 h 6547945"/>
              <a:gd name="connsiteX73" fmla="*/ 3121572 w 6485525"/>
              <a:gd name="connsiteY73" fmla="*/ 882869 h 6547945"/>
              <a:gd name="connsiteX74" fmla="*/ 3079531 w 6485525"/>
              <a:gd name="connsiteY74" fmla="*/ 903890 h 6547945"/>
              <a:gd name="connsiteX75" fmla="*/ 2995448 w 6485525"/>
              <a:gd name="connsiteY75" fmla="*/ 1103586 h 6547945"/>
              <a:gd name="connsiteX76" fmla="*/ 2974427 w 6485525"/>
              <a:gd name="connsiteY76" fmla="*/ 1219200 h 6547945"/>
              <a:gd name="connsiteX77" fmla="*/ 2963917 w 6485525"/>
              <a:gd name="connsiteY77" fmla="*/ 1261241 h 6547945"/>
              <a:gd name="connsiteX78" fmla="*/ 2942896 w 6485525"/>
              <a:gd name="connsiteY78" fmla="*/ 1292772 h 6547945"/>
              <a:gd name="connsiteX79" fmla="*/ 2932386 w 6485525"/>
              <a:gd name="connsiteY79" fmla="*/ 1429407 h 6547945"/>
              <a:gd name="connsiteX80" fmla="*/ 2932386 w 6485525"/>
              <a:gd name="connsiteY80" fmla="*/ 1429407 h 6547945"/>
              <a:gd name="connsiteX81" fmla="*/ 2900855 w 6485525"/>
              <a:gd name="connsiteY81" fmla="*/ 1460938 h 6547945"/>
              <a:gd name="connsiteX82" fmla="*/ 2785241 w 6485525"/>
              <a:gd name="connsiteY82"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300248 w 6485525"/>
              <a:gd name="connsiteY65" fmla="*/ 430924 h 6547945"/>
              <a:gd name="connsiteX66" fmla="*/ 3289738 w 6485525"/>
              <a:gd name="connsiteY66" fmla="*/ 441434 h 6547945"/>
              <a:gd name="connsiteX67" fmla="*/ 3289738 w 6485525"/>
              <a:gd name="connsiteY67" fmla="*/ 441434 h 6547945"/>
              <a:gd name="connsiteX68" fmla="*/ 3216165 w 6485525"/>
              <a:gd name="connsiteY68" fmla="*/ 578069 h 6547945"/>
              <a:gd name="connsiteX69" fmla="*/ 3205655 w 6485525"/>
              <a:gd name="connsiteY69" fmla="*/ 609600 h 6547945"/>
              <a:gd name="connsiteX70" fmla="*/ 3195145 w 6485525"/>
              <a:gd name="connsiteY70" fmla="*/ 746234 h 6547945"/>
              <a:gd name="connsiteX71" fmla="*/ 3142593 w 6485525"/>
              <a:gd name="connsiteY71" fmla="*/ 851338 h 6547945"/>
              <a:gd name="connsiteX72" fmla="*/ 3121572 w 6485525"/>
              <a:gd name="connsiteY72" fmla="*/ 882869 h 6547945"/>
              <a:gd name="connsiteX73" fmla="*/ 3079531 w 6485525"/>
              <a:gd name="connsiteY73" fmla="*/ 903890 h 6547945"/>
              <a:gd name="connsiteX74" fmla="*/ 2995448 w 6485525"/>
              <a:gd name="connsiteY74" fmla="*/ 1103586 h 6547945"/>
              <a:gd name="connsiteX75" fmla="*/ 2974427 w 6485525"/>
              <a:gd name="connsiteY75" fmla="*/ 1219200 h 6547945"/>
              <a:gd name="connsiteX76" fmla="*/ 2963917 w 6485525"/>
              <a:gd name="connsiteY76" fmla="*/ 1261241 h 6547945"/>
              <a:gd name="connsiteX77" fmla="*/ 2942896 w 6485525"/>
              <a:gd name="connsiteY77" fmla="*/ 1292772 h 6547945"/>
              <a:gd name="connsiteX78" fmla="*/ 2932386 w 6485525"/>
              <a:gd name="connsiteY78" fmla="*/ 1429407 h 6547945"/>
              <a:gd name="connsiteX79" fmla="*/ 2932386 w 6485525"/>
              <a:gd name="connsiteY79" fmla="*/ 1429407 h 6547945"/>
              <a:gd name="connsiteX80" fmla="*/ 2900855 w 6485525"/>
              <a:gd name="connsiteY80" fmla="*/ 1460938 h 6547945"/>
              <a:gd name="connsiteX81" fmla="*/ 2785241 w 6485525"/>
              <a:gd name="connsiteY81"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342289 w 6485525"/>
              <a:gd name="connsiteY64" fmla="*/ 399393 h 6547945"/>
              <a:gd name="connsiteX65" fmla="*/ 3289738 w 6485525"/>
              <a:gd name="connsiteY65" fmla="*/ 441434 h 6547945"/>
              <a:gd name="connsiteX66" fmla="*/ 3289738 w 6485525"/>
              <a:gd name="connsiteY66" fmla="*/ 441434 h 6547945"/>
              <a:gd name="connsiteX67" fmla="*/ 3216165 w 6485525"/>
              <a:gd name="connsiteY67" fmla="*/ 578069 h 6547945"/>
              <a:gd name="connsiteX68" fmla="*/ 3205655 w 6485525"/>
              <a:gd name="connsiteY68" fmla="*/ 609600 h 6547945"/>
              <a:gd name="connsiteX69" fmla="*/ 3195145 w 6485525"/>
              <a:gd name="connsiteY69" fmla="*/ 746234 h 6547945"/>
              <a:gd name="connsiteX70" fmla="*/ 3142593 w 6485525"/>
              <a:gd name="connsiteY70" fmla="*/ 851338 h 6547945"/>
              <a:gd name="connsiteX71" fmla="*/ 3121572 w 6485525"/>
              <a:gd name="connsiteY71" fmla="*/ 882869 h 6547945"/>
              <a:gd name="connsiteX72" fmla="*/ 3079531 w 6485525"/>
              <a:gd name="connsiteY72" fmla="*/ 903890 h 6547945"/>
              <a:gd name="connsiteX73" fmla="*/ 2995448 w 6485525"/>
              <a:gd name="connsiteY73" fmla="*/ 1103586 h 6547945"/>
              <a:gd name="connsiteX74" fmla="*/ 2974427 w 6485525"/>
              <a:gd name="connsiteY74" fmla="*/ 1219200 h 6547945"/>
              <a:gd name="connsiteX75" fmla="*/ 2963917 w 6485525"/>
              <a:gd name="connsiteY75" fmla="*/ 1261241 h 6547945"/>
              <a:gd name="connsiteX76" fmla="*/ 2942896 w 6485525"/>
              <a:gd name="connsiteY76" fmla="*/ 1292772 h 6547945"/>
              <a:gd name="connsiteX77" fmla="*/ 2932386 w 6485525"/>
              <a:gd name="connsiteY77" fmla="*/ 1429407 h 6547945"/>
              <a:gd name="connsiteX78" fmla="*/ 2932386 w 6485525"/>
              <a:gd name="connsiteY78" fmla="*/ 1429407 h 6547945"/>
              <a:gd name="connsiteX79" fmla="*/ 2900855 w 6485525"/>
              <a:gd name="connsiteY79" fmla="*/ 1460938 h 6547945"/>
              <a:gd name="connsiteX80" fmla="*/ 2785241 w 6485525"/>
              <a:gd name="connsiteY80"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89131 w 6485525"/>
              <a:gd name="connsiteY57" fmla="*/ 136634 h 6547945"/>
              <a:gd name="connsiteX58" fmla="*/ 3605048 w 6485525"/>
              <a:gd name="connsiteY58" fmla="*/ 168165 h 6547945"/>
              <a:gd name="connsiteX59" fmla="*/ 3605048 w 6485525"/>
              <a:gd name="connsiteY59" fmla="*/ 168165 h 6547945"/>
              <a:gd name="connsiteX60" fmla="*/ 3605048 w 6485525"/>
              <a:gd name="connsiteY60" fmla="*/ 168165 h 6547945"/>
              <a:gd name="connsiteX61" fmla="*/ 3426372 w 6485525"/>
              <a:gd name="connsiteY61" fmla="*/ 231228 h 6547945"/>
              <a:gd name="connsiteX62" fmla="*/ 3394841 w 6485525"/>
              <a:gd name="connsiteY62" fmla="*/ 273269 h 6547945"/>
              <a:gd name="connsiteX63" fmla="*/ 3363310 w 6485525"/>
              <a:gd name="connsiteY63" fmla="*/ 367862 h 6547945"/>
              <a:gd name="connsiteX64" fmla="*/ 3289738 w 6485525"/>
              <a:gd name="connsiteY64" fmla="*/ 441434 h 6547945"/>
              <a:gd name="connsiteX65" fmla="*/ 3289738 w 6485525"/>
              <a:gd name="connsiteY65" fmla="*/ 441434 h 6547945"/>
              <a:gd name="connsiteX66" fmla="*/ 3216165 w 6485525"/>
              <a:gd name="connsiteY66" fmla="*/ 578069 h 6547945"/>
              <a:gd name="connsiteX67" fmla="*/ 3205655 w 6485525"/>
              <a:gd name="connsiteY67" fmla="*/ 609600 h 6547945"/>
              <a:gd name="connsiteX68" fmla="*/ 3195145 w 6485525"/>
              <a:gd name="connsiteY68" fmla="*/ 746234 h 6547945"/>
              <a:gd name="connsiteX69" fmla="*/ 3142593 w 6485525"/>
              <a:gd name="connsiteY69" fmla="*/ 851338 h 6547945"/>
              <a:gd name="connsiteX70" fmla="*/ 3121572 w 6485525"/>
              <a:gd name="connsiteY70" fmla="*/ 882869 h 6547945"/>
              <a:gd name="connsiteX71" fmla="*/ 3079531 w 6485525"/>
              <a:gd name="connsiteY71" fmla="*/ 903890 h 6547945"/>
              <a:gd name="connsiteX72" fmla="*/ 2995448 w 6485525"/>
              <a:gd name="connsiteY72" fmla="*/ 1103586 h 6547945"/>
              <a:gd name="connsiteX73" fmla="*/ 2974427 w 6485525"/>
              <a:gd name="connsiteY73" fmla="*/ 1219200 h 6547945"/>
              <a:gd name="connsiteX74" fmla="*/ 2963917 w 6485525"/>
              <a:gd name="connsiteY74" fmla="*/ 1261241 h 6547945"/>
              <a:gd name="connsiteX75" fmla="*/ 2942896 w 6485525"/>
              <a:gd name="connsiteY75" fmla="*/ 1292772 h 6547945"/>
              <a:gd name="connsiteX76" fmla="*/ 2932386 w 6485525"/>
              <a:gd name="connsiteY76" fmla="*/ 1429407 h 6547945"/>
              <a:gd name="connsiteX77" fmla="*/ 2932386 w 6485525"/>
              <a:gd name="connsiteY77" fmla="*/ 1429407 h 6547945"/>
              <a:gd name="connsiteX78" fmla="*/ 2900855 w 6485525"/>
              <a:gd name="connsiteY78" fmla="*/ 1460938 h 6547945"/>
              <a:gd name="connsiteX79" fmla="*/ 2785241 w 6485525"/>
              <a:gd name="connsiteY79"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836276 w 6485525"/>
              <a:gd name="connsiteY55" fmla="*/ 63062 h 6547945"/>
              <a:gd name="connsiteX56" fmla="*/ 3773214 w 6485525"/>
              <a:gd name="connsiteY56" fmla="*/ 105103 h 6547945"/>
              <a:gd name="connsiteX57" fmla="*/ 3605048 w 6485525"/>
              <a:gd name="connsiteY57" fmla="*/ 168165 h 6547945"/>
              <a:gd name="connsiteX58" fmla="*/ 3605048 w 6485525"/>
              <a:gd name="connsiteY58" fmla="*/ 168165 h 6547945"/>
              <a:gd name="connsiteX59" fmla="*/ 3605048 w 6485525"/>
              <a:gd name="connsiteY59" fmla="*/ 168165 h 6547945"/>
              <a:gd name="connsiteX60" fmla="*/ 3426372 w 6485525"/>
              <a:gd name="connsiteY60" fmla="*/ 231228 h 6547945"/>
              <a:gd name="connsiteX61" fmla="*/ 3394841 w 6485525"/>
              <a:gd name="connsiteY61" fmla="*/ 273269 h 6547945"/>
              <a:gd name="connsiteX62" fmla="*/ 3363310 w 6485525"/>
              <a:gd name="connsiteY62" fmla="*/ 367862 h 6547945"/>
              <a:gd name="connsiteX63" fmla="*/ 3289738 w 6485525"/>
              <a:gd name="connsiteY63" fmla="*/ 441434 h 6547945"/>
              <a:gd name="connsiteX64" fmla="*/ 3289738 w 6485525"/>
              <a:gd name="connsiteY64" fmla="*/ 441434 h 6547945"/>
              <a:gd name="connsiteX65" fmla="*/ 3216165 w 6485525"/>
              <a:gd name="connsiteY65" fmla="*/ 578069 h 6547945"/>
              <a:gd name="connsiteX66" fmla="*/ 3205655 w 6485525"/>
              <a:gd name="connsiteY66" fmla="*/ 609600 h 6547945"/>
              <a:gd name="connsiteX67" fmla="*/ 3195145 w 6485525"/>
              <a:gd name="connsiteY67" fmla="*/ 746234 h 6547945"/>
              <a:gd name="connsiteX68" fmla="*/ 3142593 w 6485525"/>
              <a:gd name="connsiteY68" fmla="*/ 851338 h 6547945"/>
              <a:gd name="connsiteX69" fmla="*/ 3121572 w 6485525"/>
              <a:gd name="connsiteY69" fmla="*/ 882869 h 6547945"/>
              <a:gd name="connsiteX70" fmla="*/ 3079531 w 6485525"/>
              <a:gd name="connsiteY70" fmla="*/ 903890 h 6547945"/>
              <a:gd name="connsiteX71" fmla="*/ 2995448 w 6485525"/>
              <a:gd name="connsiteY71" fmla="*/ 1103586 h 6547945"/>
              <a:gd name="connsiteX72" fmla="*/ 2974427 w 6485525"/>
              <a:gd name="connsiteY72" fmla="*/ 1219200 h 6547945"/>
              <a:gd name="connsiteX73" fmla="*/ 2963917 w 6485525"/>
              <a:gd name="connsiteY73" fmla="*/ 1261241 h 6547945"/>
              <a:gd name="connsiteX74" fmla="*/ 2942896 w 6485525"/>
              <a:gd name="connsiteY74" fmla="*/ 1292772 h 6547945"/>
              <a:gd name="connsiteX75" fmla="*/ 2932386 w 6485525"/>
              <a:gd name="connsiteY75" fmla="*/ 1429407 h 6547945"/>
              <a:gd name="connsiteX76" fmla="*/ 2932386 w 6485525"/>
              <a:gd name="connsiteY76" fmla="*/ 1429407 h 6547945"/>
              <a:gd name="connsiteX77" fmla="*/ 2900855 w 6485525"/>
              <a:gd name="connsiteY77" fmla="*/ 1460938 h 6547945"/>
              <a:gd name="connsiteX78" fmla="*/ 2785241 w 6485525"/>
              <a:gd name="connsiteY78"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983420 w 6485525"/>
              <a:gd name="connsiteY53" fmla="*/ 21021 h 6547945"/>
              <a:gd name="connsiteX54" fmla="*/ 3867807 w 6485525"/>
              <a:gd name="connsiteY54" fmla="*/ 52552 h 6547945"/>
              <a:gd name="connsiteX55" fmla="*/ 3773214 w 6485525"/>
              <a:gd name="connsiteY55" fmla="*/ 105103 h 6547945"/>
              <a:gd name="connsiteX56" fmla="*/ 3605048 w 6485525"/>
              <a:gd name="connsiteY56" fmla="*/ 168165 h 6547945"/>
              <a:gd name="connsiteX57" fmla="*/ 3605048 w 6485525"/>
              <a:gd name="connsiteY57" fmla="*/ 168165 h 6547945"/>
              <a:gd name="connsiteX58" fmla="*/ 3605048 w 6485525"/>
              <a:gd name="connsiteY58" fmla="*/ 168165 h 6547945"/>
              <a:gd name="connsiteX59" fmla="*/ 3426372 w 6485525"/>
              <a:gd name="connsiteY59" fmla="*/ 231228 h 6547945"/>
              <a:gd name="connsiteX60" fmla="*/ 3394841 w 6485525"/>
              <a:gd name="connsiteY60" fmla="*/ 273269 h 6547945"/>
              <a:gd name="connsiteX61" fmla="*/ 3363310 w 6485525"/>
              <a:gd name="connsiteY61" fmla="*/ 367862 h 6547945"/>
              <a:gd name="connsiteX62" fmla="*/ 3289738 w 6485525"/>
              <a:gd name="connsiteY62" fmla="*/ 441434 h 6547945"/>
              <a:gd name="connsiteX63" fmla="*/ 3289738 w 6485525"/>
              <a:gd name="connsiteY63" fmla="*/ 441434 h 6547945"/>
              <a:gd name="connsiteX64" fmla="*/ 3216165 w 6485525"/>
              <a:gd name="connsiteY64" fmla="*/ 578069 h 6547945"/>
              <a:gd name="connsiteX65" fmla="*/ 3205655 w 6485525"/>
              <a:gd name="connsiteY65" fmla="*/ 609600 h 6547945"/>
              <a:gd name="connsiteX66" fmla="*/ 3195145 w 6485525"/>
              <a:gd name="connsiteY66" fmla="*/ 746234 h 6547945"/>
              <a:gd name="connsiteX67" fmla="*/ 3142593 w 6485525"/>
              <a:gd name="connsiteY67" fmla="*/ 851338 h 6547945"/>
              <a:gd name="connsiteX68" fmla="*/ 3121572 w 6485525"/>
              <a:gd name="connsiteY68" fmla="*/ 882869 h 6547945"/>
              <a:gd name="connsiteX69" fmla="*/ 3079531 w 6485525"/>
              <a:gd name="connsiteY69" fmla="*/ 903890 h 6547945"/>
              <a:gd name="connsiteX70" fmla="*/ 2995448 w 6485525"/>
              <a:gd name="connsiteY70" fmla="*/ 1103586 h 6547945"/>
              <a:gd name="connsiteX71" fmla="*/ 2974427 w 6485525"/>
              <a:gd name="connsiteY71" fmla="*/ 1219200 h 6547945"/>
              <a:gd name="connsiteX72" fmla="*/ 2963917 w 6485525"/>
              <a:gd name="connsiteY72" fmla="*/ 1261241 h 6547945"/>
              <a:gd name="connsiteX73" fmla="*/ 2942896 w 6485525"/>
              <a:gd name="connsiteY73" fmla="*/ 1292772 h 6547945"/>
              <a:gd name="connsiteX74" fmla="*/ 2932386 w 6485525"/>
              <a:gd name="connsiteY74" fmla="*/ 1429407 h 6547945"/>
              <a:gd name="connsiteX75" fmla="*/ 2932386 w 6485525"/>
              <a:gd name="connsiteY75" fmla="*/ 1429407 h 6547945"/>
              <a:gd name="connsiteX76" fmla="*/ 2900855 w 6485525"/>
              <a:gd name="connsiteY76" fmla="*/ 1460938 h 6547945"/>
              <a:gd name="connsiteX77" fmla="*/ 2785241 w 6485525"/>
              <a:gd name="connsiteY77"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394841 w 6485525"/>
              <a:gd name="connsiteY59" fmla="*/ 273269 h 6547945"/>
              <a:gd name="connsiteX60" fmla="*/ 3363310 w 6485525"/>
              <a:gd name="connsiteY60" fmla="*/ 367862 h 6547945"/>
              <a:gd name="connsiteX61" fmla="*/ 3289738 w 6485525"/>
              <a:gd name="connsiteY61" fmla="*/ 441434 h 6547945"/>
              <a:gd name="connsiteX62" fmla="*/ 3289738 w 6485525"/>
              <a:gd name="connsiteY62" fmla="*/ 441434 h 6547945"/>
              <a:gd name="connsiteX63" fmla="*/ 3216165 w 6485525"/>
              <a:gd name="connsiteY63" fmla="*/ 578069 h 6547945"/>
              <a:gd name="connsiteX64" fmla="*/ 3205655 w 6485525"/>
              <a:gd name="connsiteY64" fmla="*/ 609600 h 6547945"/>
              <a:gd name="connsiteX65" fmla="*/ 3195145 w 6485525"/>
              <a:gd name="connsiteY65" fmla="*/ 746234 h 6547945"/>
              <a:gd name="connsiteX66" fmla="*/ 3142593 w 6485525"/>
              <a:gd name="connsiteY66" fmla="*/ 851338 h 6547945"/>
              <a:gd name="connsiteX67" fmla="*/ 3121572 w 6485525"/>
              <a:gd name="connsiteY67" fmla="*/ 882869 h 6547945"/>
              <a:gd name="connsiteX68" fmla="*/ 3079531 w 6485525"/>
              <a:gd name="connsiteY68" fmla="*/ 903890 h 6547945"/>
              <a:gd name="connsiteX69" fmla="*/ 2995448 w 6485525"/>
              <a:gd name="connsiteY69" fmla="*/ 1103586 h 6547945"/>
              <a:gd name="connsiteX70" fmla="*/ 2974427 w 6485525"/>
              <a:gd name="connsiteY70" fmla="*/ 1219200 h 6547945"/>
              <a:gd name="connsiteX71" fmla="*/ 2963917 w 6485525"/>
              <a:gd name="connsiteY71" fmla="*/ 1261241 h 6547945"/>
              <a:gd name="connsiteX72" fmla="*/ 2942896 w 6485525"/>
              <a:gd name="connsiteY72" fmla="*/ 1292772 h 6547945"/>
              <a:gd name="connsiteX73" fmla="*/ 2932386 w 6485525"/>
              <a:gd name="connsiteY73" fmla="*/ 1429407 h 6547945"/>
              <a:gd name="connsiteX74" fmla="*/ 2932386 w 6485525"/>
              <a:gd name="connsiteY74" fmla="*/ 1429407 h 6547945"/>
              <a:gd name="connsiteX75" fmla="*/ 2900855 w 6485525"/>
              <a:gd name="connsiteY75" fmla="*/ 1460938 h 6547945"/>
              <a:gd name="connsiteX76" fmla="*/ 2785241 w 6485525"/>
              <a:gd name="connsiteY76"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363310 w 6485525"/>
              <a:gd name="connsiteY59" fmla="*/ 367862 h 6547945"/>
              <a:gd name="connsiteX60" fmla="*/ 3289738 w 6485525"/>
              <a:gd name="connsiteY60" fmla="*/ 441434 h 6547945"/>
              <a:gd name="connsiteX61" fmla="*/ 3289738 w 6485525"/>
              <a:gd name="connsiteY61" fmla="*/ 441434 h 6547945"/>
              <a:gd name="connsiteX62" fmla="*/ 3216165 w 6485525"/>
              <a:gd name="connsiteY62" fmla="*/ 578069 h 6547945"/>
              <a:gd name="connsiteX63" fmla="*/ 3205655 w 6485525"/>
              <a:gd name="connsiteY63" fmla="*/ 609600 h 6547945"/>
              <a:gd name="connsiteX64" fmla="*/ 3195145 w 6485525"/>
              <a:gd name="connsiteY64" fmla="*/ 746234 h 6547945"/>
              <a:gd name="connsiteX65" fmla="*/ 3142593 w 6485525"/>
              <a:gd name="connsiteY65" fmla="*/ 851338 h 6547945"/>
              <a:gd name="connsiteX66" fmla="*/ 3121572 w 6485525"/>
              <a:gd name="connsiteY66" fmla="*/ 882869 h 6547945"/>
              <a:gd name="connsiteX67" fmla="*/ 3079531 w 6485525"/>
              <a:gd name="connsiteY67" fmla="*/ 903890 h 6547945"/>
              <a:gd name="connsiteX68" fmla="*/ 2995448 w 6485525"/>
              <a:gd name="connsiteY68" fmla="*/ 1103586 h 6547945"/>
              <a:gd name="connsiteX69" fmla="*/ 2974427 w 6485525"/>
              <a:gd name="connsiteY69" fmla="*/ 1219200 h 6547945"/>
              <a:gd name="connsiteX70" fmla="*/ 2963917 w 6485525"/>
              <a:gd name="connsiteY70" fmla="*/ 1261241 h 6547945"/>
              <a:gd name="connsiteX71" fmla="*/ 2942896 w 6485525"/>
              <a:gd name="connsiteY71" fmla="*/ 1292772 h 6547945"/>
              <a:gd name="connsiteX72" fmla="*/ 2932386 w 6485525"/>
              <a:gd name="connsiteY72" fmla="*/ 1429407 h 6547945"/>
              <a:gd name="connsiteX73" fmla="*/ 2932386 w 6485525"/>
              <a:gd name="connsiteY73" fmla="*/ 1429407 h 6547945"/>
              <a:gd name="connsiteX74" fmla="*/ 2900855 w 6485525"/>
              <a:gd name="connsiteY74" fmla="*/ 1460938 h 6547945"/>
              <a:gd name="connsiteX75" fmla="*/ 2785241 w 6485525"/>
              <a:gd name="connsiteY75"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95145 w 6485525"/>
              <a:gd name="connsiteY63" fmla="*/ 746234 h 6547945"/>
              <a:gd name="connsiteX64" fmla="*/ 3142593 w 6485525"/>
              <a:gd name="connsiteY64" fmla="*/ 851338 h 6547945"/>
              <a:gd name="connsiteX65" fmla="*/ 3121572 w 6485525"/>
              <a:gd name="connsiteY65" fmla="*/ 882869 h 6547945"/>
              <a:gd name="connsiteX66" fmla="*/ 3079531 w 6485525"/>
              <a:gd name="connsiteY66" fmla="*/ 903890 h 6547945"/>
              <a:gd name="connsiteX67" fmla="*/ 2995448 w 6485525"/>
              <a:gd name="connsiteY67" fmla="*/ 1103586 h 6547945"/>
              <a:gd name="connsiteX68" fmla="*/ 2974427 w 6485525"/>
              <a:gd name="connsiteY68" fmla="*/ 1219200 h 6547945"/>
              <a:gd name="connsiteX69" fmla="*/ 2963917 w 6485525"/>
              <a:gd name="connsiteY69" fmla="*/ 1261241 h 6547945"/>
              <a:gd name="connsiteX70" fmla="*/ 2942896 w 6485525"/>
              <a:gd name="connsiteY70" fmla="*/ 1292772 h 6547945"/>
              <a:gd name="connsiteX71" fmla="*/ 2932386 w 6485525"/>
              <a:gd name="connsiteY71" fmla="*/ 1429407 h 6547945"/>
              <a:gd name="connsiteX72" fmla="*/ 2932386 w 6485525"/>
              <a:gd name="connsiteY72" fmla="*/ 1429407 h 6547945"/>
              <a:gd name="connsiteX73" fmla="*/ 2900855 w 6485525"/>
              <a:gd name="connsiteY73" fmla="*/ 1460938 h 6547945"/>
              <a:gd name="connsiteX74" fmla="*/ 2785241 w 6485525"/>
              <a:gd name="connsiteY74"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42593 w 6485525"/>
              <a:gd name="connsiteY63" fmla="*/ 851338 h 6547945"/>
              <a:gd name="connsiteX64" fmla="*/ 3121572 w 6485525"/>
              <a:gd name="connsiteY64" fmla="*/ 882869 h 6547945"/>
              <a:gd name="connsiteX65" fmla="*/ 3079531 w 6485525"/>
              <a:gd name="connsiteY65" fmla="*/ 903890 h 6547945"/>
              <a:gd name="connsiteX66" fmla="*/ 2995448 w 6485525"/>
              <a:gd name="connsiteY66" fmla="*/ 1103586 h 6547945"/>
              <a:gd name="connsiteX67" fmla="*/ 2974427 w 6485525"/>
              <a:gd name="connsiteY67" fmla="*/ 1219200 h 6547945"/>
              <a:gd name="connsiteX68" fmla="*/ 2963917 w 6485525"/>
              <a:gd name="connsiteY68" fmla="*/ 1261241 h 6547945"/>
              <a:gd name="connsiteX69" fmla="*/ 2942896 w 6485525"/>
              <a:gd name="connsiteY69" fmla="*/ 1292772 h 6547945"/>
              <a:gd name="connsiteX70" fmla="*/ 2932386 w 6485525"/>
              <a:gd name="connsiteY70" fmla="*/ 1429407 h 6547945"/>
              <a:gd name="connsiteX71" fmla="*/ 2932386 w 6485525"/>
              <a:gd name="connsiteY71" fmla="*/ 1429407 h 6547945"/>
              <a:gd name="connsiteX72" fmla="*/ 2900855 w 6485525"/>
              <a:gd name="connsiteY72" fmla="*/ 1460938 h 6547945"/>
              <a:gd name="connsiteX73" fmla="*/ 2785241 w 6485525"/>
              <a:gd name="connsiteY73"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42593 w 6485525"/>
              <a:gd name="connsiteY63" fmla="*/ 851338 h 6547945"/>
              <a:gd name="connsiteX64" fmla="*/ 3121572 w 6485525"/>
              <a:gd name="connsiteY64" fmla="*/ 882869 h 6547945"/>
              <a:gd name="connsiteX65" fmla="*/ 2995448 w 6485525"/>
              <a:gd name="connsiteY65" fmla="*/ 1103586 h 6547945"/>
              <a:gd name="connsiteX66" fmla="*/ 2974427 w 6485525"/>
              <a:gd name="connsiteY66" fmla="*/ 1219200 h 6547945"/>
              <a:gd name="connsiteX67" fmla="*/ 2963917 w 6485525"/>
              <a:gd name="connsiteY67" fmla="*/ 1261241 h 6547945"/>
              <a:gd name="connsiteX68" fmla="*/ 2942896 w 6485525"/>
              <a:gd name="connsiteY68" fmla="*/ 1292772 h 6547945"/>
              <a:gd name="connsiteX69" fmla="*/ 2932386 w 6485525"/>
              <a:gd name="connsiteY69" fmla="*/ 1429407 h 6547945"/>
              <a:gd name="connsiteX70" fmla="*/ 2932386 w 6485525"/>
              <a:gd name="connsiteY70" fmla="*/ 1429407 h 6547945"/>
              <a:gd name="connsiteX71" fmla="*/ 2900855 w 6485525"/>
              <a:gd name="connsiteY71" fmla="*/ 1460938 h 6547945"/>
              <a:gd name="connsiteX72" fmla="*/ 2785241 w 6485525"/>
              <a:gd name="connsiteY72"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42593 w 6485525"/>
              <a:gd name="connsiteY63" fmla="*/ 851338 h 6547945"/>
              <a:gd name="connsiteX64" fmla="*/ 2995448 w 6485525"/>
              <a:gd name="connsiteY64" fmla="*/ 1103586 h 6547945"/>
              <a:gd name="connsiteX65" fmla="*/ 2974427 w 6485525"/>
              <a:gd name="connsiteY65" fmla="*/ 1219200 h 6547945"/>
              <a:gd name="connsiteX66" fmla="*/ 2963917 w 6485525"/>
              <a:gd name="connsiteY66" fmla="*/ 1261241 h 6547945"/>
              <a:gd name="connsiteX67" fmla="*/ 2942896 w 6485525"/>
              <a:gd name="connsiteY67" fmla="*/ 1292772 h 6547945"/>
              <a:gd name="connsiteX68" fmla="*/ 2932386 w 6485525"/>
              <a:gd name="connsiteY68" fmla="*/ 1429407 h 6547945"/>
              <a:gd name="connsiteX69" fmla="*/ 2932386 w 6485525"/>
              <a:gd name="connsiteY69" fmla="*/ 1429407 h 6547945"/>
              <a:gd name="connsiteX70" fmla="*/ 2900855 w 6485525"/>
              <a:gd name="connsiteY70" fmla="*/ 1460938 h 6547945"/>
              <a:gd name="connsiteX71" fmla="*/ 2785241 w 6485525"/>
              <a:gd name="connsiteY71"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42593 w 6485525"/>
              <a:gd name="connsiteY63" fmla="*/ 851338 h 6547945"/>
              <a:gd name="connsiteX64" fmla="*/ 2995448 w 6485525"/>
              <a:gd name="connsiteY64" fmla="*/ 1103586 h 6547945"/>
              <a:gd name="connsiteX65" fmla="*/ 2974427 w 6485525"/>
              <a:gd name="connsiteY65" fmla="*/ 1219200 h 6547945"/>
              <a:gd name="connsiteX66" fmla="*/ 2963917 w 6485525"/>
              <a:gd name="connsiteY66" fmla="*/ 1261241 h 6547945"/>
              <a:gd name="connsiteX67" fmla="*/ 2932386 w 6485525"/>
              <a:gd name="connsiteY67" fmla="*/ 1429407 h 6547945"/>
              <a:gd name="connsiteX68" fmla="*/ 2932386 w 6485525"/>
              <a:gd name="connsiteY68" fmla="*/ 1429407 h 6547945"/>
              <a:gd name="connsiteX69" fmla="*/ 2900855 w 6485525"/>
              <a:gd name="connsiteY69" fmla="*/ 1460938 h 6547945"/>
              <a:gd name="connsiteX70" fmla="*/ 2785241 w 6485525"/>
              <a:gd name="connsiteY70"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42593 w 6485525"/>
              <a:gd name="connsiteY63" fmla="*/ 851338 h 6547945"/>
              <a:gd name="connsiteX64" fmla="*/ 2995448 w 6485525"/>
              <a:gd name="connsiteY64" fmla="*/ 1103586 h 6547945"/>
              <a:gd name="connsiteX65" fmla="*/ 2974427 w 6485525"/>
              <a:gd name="connsiteY65" fmla="*/ 1219200 h 6547945"/>
              <a:gd name="connsiteX66" fmla="*/ 2932386 w 6485525"/>
              <a:gd name="connsiteY66" fmla="*/ 1429407 h 6547945"/>
              <a:gd name="connsiteX67" fmla="*/ 2932386 w 6485525"/>
              <a:gd name="connsiteY67" fmla="*/ 1429407 h 6547945"/>
              <a:gd name="connsiteX68" fmla="*/ 2900855 w 6485525"/>
              <a:gd name="connsiteY68" fmla="*/ 1460938 h 6547945"/>
              <a:gd name="connsiteX69" fmla="*/ 2785241 w 6485525"/>
              <a:gd name="connsiteY69"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42593 w 6485525"/>
              <a:gd name="connsiteY63" fmla="*/ 851338 h 6547945"/>
              <a:gd name="connsiteX64" fmla="*/ 2995448 w 6485525"/>
              <a:gd name="connsiteY64" fmla="*/ 1103586 h 6547945"/>
              <a:gd name="connsiteX65" fmla="*/ 2974427 w 6485525"/>
              <a:gd name="connsiteY65" fmla="*/ 1219200 h 6547945"/>
              <a:gd name="connsiteX66" fmla="*/ 2932386 w 6485525"/>
              <a:gd name="connsiteY66" fmla="*/ 1429407 h 6547945"/>
              <a:gd name="connsiteX67" fmla="*/ 2932386 w 6485525"/>
              <a:gd name="connsiteY67" fmla="*/ 1429407 h 6547945"/>
              <a:gd name="connsiteX68" fmla="*/ 2785241 w 6485525"/>
              <a:gd name="connsiteY68"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205655 w 6485525"/>
              <a:gd name="connsiteY62" fmla="*/ 609600 h 6547945"/>
              <a:gd name="connsiteX63" fmla="*/ 3142593 w 6485525"/>
              <a:gd name="connsiteY63" fmla="*/ 851338 h 6547945"/>
              <a:gd name="connsiteX64" fmla="*/ 2995448 w 6485525"/>
              <a:gd name="connsiteY64" fmla="*/ 1103586 h 6547945"/>
              <a:gd name="connsiteX65" fmla="*/ 2932386 w 6485525"/>
              <a:gd name="connsiteY65" fmla="*/ 1429407 h 6547945"/>
              <a:gd name="connsiteX66" fmla="*/ 2932386 w 6485525"/>
              <a:gd name="connsiteY66" fmla="*/ 1429407 h 6547945"/>
              <a:gd name="connsiteX67" fmla="*/ 2785241 w 6485525"/>
              <a:gd name="connsiteY67"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773214 w 6485525"/>
              <a:gd name="connsiteY54" fmla="*/ 105103 h 6547945"/>
              <a:gd name="connsiteX55" fmla="*/ 3605048 w 6485525"/>
              <a:gd name="connsiteY55" fmla="*/ 168165 h 6547945"/>
              <a:gd name="connsiteX56" fmla="*/ 3605048 w 6485525"/>
              <a:gd name="connsiteY56" fmla="*/ 168165 h 6547945"/>
              <a:gd name="connsiteX57" fmla="*/ 3605048 w 6485525"/>
              <a:gd name="connsiteY57" fmla="*/ 168165 h 6547945"/>
              <a:gd name="connsiteX58" fmla="*/ 3426372 w 6485525"/>
              <a:gd name="connsiteY58" fmla="*/ 231228 h 6547945"/>
              <a:gd name="connsiteX59" fmla="*/ 3289738 w 6485525"/>
              <a:gd name="connsiteY59" fmla="*/ 441434 h 6547945"/>
              <a:gd name="connsiteX60" fmla="*/ 3289738 w 6485525"/>
              <a:gd name="connsiteY60" fmla="*/ 441434 h 6547945"/>
              <a:gd name="connsiteX61" fmla="*/ 3216165 w 6485525"/>
              <a:gd name="connsiteY61" fmla="*/ 578069 h 6547945"/>
              <a:gd name="connsiteX62" fmla="*/ 3142593 w 6485525"/>
              <a:gd name="connsiteY62" fmla="*/ 851338 h 6547945"/>
              <a:gd name="connsiteX63" fmla="*/ 2995448 w 6485525"/>
              <a:gd name="connsiteY63" fmla="*/ 1103586 h 6547945"/>
              <a:gd name="connsiteX64" fmla="*/ 2932386 w 6485525"/>
              <a:gd name="connsiteY64" fmla="*/ 1429407 h 6547945"/>
              <a:gd name="connsiteX65" fmla="*/ 2932386 w 6485525"/>
              <a:gd name="connsiteY65" fmla="*/ 1429407 h 6547945"/>
              <a:gd name="connsiteX66" fmla="*/ 2785241 w 6485525"/>
              <a:gd name="connsiteY66"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605048 w 6485525"/>
              <a:gd name="connsiteY54" fmla="*/ 168165 h 6547945"/>
              <a:gd name="connsiteX55" fmla="*/ 3605048 w 6485525"/>
              <a:gd name="connsiteY55" fmla="*/ 168165 h 6547945"/>
              <a:gd name="connsiteX56" fmla="*/ 3605048 w 6485525"/>
              <a:gd name="connsiteY56" fmla="*/ 168165 h 6547945"/>
              <a:gd name="connsiteX57" fmla="*/ 3426372 w 6485525"/>
              <a:gd name="connsiteY57" fmla="*/ 231228 h 6547945"/>
              <a:gd name="connsiteX58" fmla="*/ 3289738 w 6485525"/>
              <a:gd name="connsiteY58" fmla="*/ 441434 h 6547945"/>
              <a:gd name="connsiteX59" fmla="*/ 3289738 w 6485525"/>
              <a:gd name="connsiteY59" fmla="*/ 441434 h 6547945"/>
              <a:gd name="connsiteX60" fmla="*/ 3216165 w 6485525"/>
              <a:gd name="connsiteY60" fmla="*/ 578069 h 6547945"/>
              <a:gd name="connsiteX61" fmla="*/ 3142593 w 6485525"/>
              <a:gd name="connsiteY61" fmla="*/ 851338 h 6547945"/>
              <a:gd name="connsiteX62" fmla="*/ 2995448 w 6485525"/>
              <a:gd name="connsiteY62" fmla="*/ 1103586 h 6547945"/>
              <a:gd name="connsiteX63" fmla="*/ 2932386 w 6485525"/>
              <a:gd name="connsiteY63" fmla="*/ 1429407 h 6547945"/>
              <a:gd name="connsiteX64" fmla="*/ 2932386 w 6485525"/>
              <a:gd name="connsiteY64" fmla="*/ 1429407 h 6547945"/>
              <a:gd name="connsiteX65" fmla="*/ 2785241 w 6485525"/>
              <a:gd name="connsiteY65"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605048 w 6485525"/>
              <a:gd name="connsiteY54" fmla="*/ 168165 h 6547945"/>
              <a:gd name="connsiteX55" fmla="*/ 3605048 w 6485525"/>
              <a:gd name="connsiteY55" fmla="*/ 168165 h 6547945"/>
              <a:gd name="connsiteX56" fmla="*/ 3426372 w 6485525"/>
              <a:gd name="connsiteY56" fmla="*/ 231228 h 6547945"/>
              <a:gd name="connsiteX57" fmla="*/ 3289738 w 6485525"/>
              <a:gd name="connsiteY57" fmla="*/ 441434 h 6547945"/>
              <a:gd name="connsiteX58" fmla="*/ 3289738 w 6485525"/>
              <a:gd name="connsiteY58" fmla="*/ 441434 h 6547945"/>
              <a:gd name="connsiteX59" fmla="*/ 3216165 w 6485525"/>
              <a:gd name="connsiteY59" fmla="*/ 578069 h 6547945"/>
              <a:gd name="connsiteX60" fmla="*/ 3142593 w 6485525"/>
              <a:gd name="connsiteY60" fmla="*/ 851338 h 6547945"/>
              <a:gd name="connsiteX61" fmla="*/ 2995448 w 6485525"/>
              <a:gd name="connsiteY61" fmla="*/ 1103586 h 6547945"/>
              <a:gd name="connsiteX62" fmla="*/ 2932386 w 6485525"/>
              <a:gd name="connsiteY62" fmla="*/ 1429407 h 6547945"/>
              <a:gd name="connsiteX63" fmla="*/ 2932386 w 6485525"/>
              <a:gd name="connsiteY63" fmla="*/ 1429407 h 6547945"/>
              <a:gd name="connsiteX64" fmla="*/ 2785241 w 6485525"/>
              <a:gd name="connsiteY64"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6064469 w 6485525"/>
              <a:gd name="connsiteY40" fmla="*/ 2795752 h 6547945"/>
              <a:gd name="connsiteX41" fmla="*/ 5959365 w 6485525"/>
              <a:gd name="connsiteY41" fmla="*/ 2806262 h 6547945"/>
              <a:gd name="connsiteX42" fmla="*/ 5675586 w 6485525"/>
              <a:gd name="connsiteY42" fmla="*/ 2795752 h 6547945"/>
              <a:gd name="connsiteX43" fmla="*/ 5654565 w 6485525"/>
              <a:gd name="connsiteY43" fmla="*/ 2774731 h 6547945"/>
              <a:gd name="connsiteX44" fmla="*/ 5654565 w 6485525"/>
              <a:gd name="connsiteY44" fmla="*/ 2774731 h 6547945"/>
              <a:gd name="connsiteX45" fmla="*/ 5654565 w 6485525"/>
              <a:gd name="connsiteY45" fmla="*/ 2774731 h 6547945"/>
              <a:gd name="connsiteX46" fmla="*/ 5644055 w 6485525"/>
              <a:gd name="connsiteY46" fmla="*/ 1860331 h 6547945"/>
              <a:gd name="connsiteX47" fmla="*/ 5612524 w 6485525"/>
              <a:gd name="connsiteY47" fmla="*/ 1429407 h 6547945"/>
              <a:gd name="connsiteX48" fmla="*/ 5528441 w 6485525"/>
              <a:gd name="connsiteY48" fmla="*/ 956441 h 6547945"/>
              <a:gd name="connsiteX49" fmla="*/ 5234151 w 6485525"/>
              <a:gd name="connsiteY49" fmla="*/ 483476 h 6547945"/>
              <a:gd name="connsiteX50" fmla="*/ 4845269 w 6485525"/>
              <a:gd name="connsiteY50" fmla="*/ 115614 h 6547945"/>
              <a:gd name="connsiteX51" fmla="*/ 4466896 w 6485525"/>
              <a:gd name="connsiteY51" fmla="*/ 10510 h 6547945"/>
              <a:gd name="connsiteX52" fmla="*/ 3993931 w 6485525"/>
              <a:gd name="connsiteY52" fmla="*/ 0 h 6547945"/>
              <a:gd name="connsiteX53" fmla="*/ 3867807 w 6485525"/>
              <a:gd name="connsiteY53" fmla="*/ 52552 h 6547945"/>
              <a:gd name="connsiteX54" fmla="*/ 3605048 w 6485525"/>
              <a:gd name="connsiteY54" fmla="*/ 168165 h 6547945"/>
              <a:gd name="connsiteX55" fmla="*/ 3426372 w 6485525"/>
              <a:gd name="connsiteY55" fmla="*/ 231228 h 6547945"/>
              <a:gd name="connsiteX56" fmla="*/ 3289738 w 6485525"/>
              <a:gd name="connsiteY56" fmla="*/ 441434 h 6547945"/>
              <a:gd name="connsiteX57" fmla="*/ 3289738 w 6485525"/>
              <a:gd name="connsiteY57" fmla="*/ 441434 h 6547945"/>
              <a:gd name="connsiteX58" fmla="*/ 3216165 w 6485525"/>
              <a:gd name="connsiteY58" fmla="*/ 578069 h 6547945"/>
              <a:gd name="connsiteX59" fmla="*/ 3142593 w 6485525"/>
              <a:gd name="connsiteY59" fmla="*/ 851338 h 6547945"/>
              <a:gd name="connsiteX60" fmla="*/ 2995448 w 6485525"/>
              <a:gd name="connsiteY60" fmla="*/ 1103586 h 6547945"/>
              <a:gd name="connsiteX61" fmla="*/ 2932386 w 6485525"/>
              <a:gd name="connsiteY61" fmla="*/ 1429407 h 6547945"/>
              <a:gd name="connsiteX62" fmla="*/ 2932386 w 6485525"/>
              <a:gd name="connsiteY62" fmla="*/ 1429407 h 6547945"/>
              <a:gd name="connsiteX63" fmla="*/ 2785241 w 6485525"/>
              <a:gd name="connsiteY63"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327227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3289738 h 6547945"/>
              <a:gd name="connsiteX35" fmla="*/ 6463862 w 6485525"/>
              <a:gd name="connsiteY35" fmla="*/ 2963917 h 6547945"/>
              <a:gd name="connsiteX36" fmla="*/ 6463862 w 6485525"/>
              <a:gd name="connsiteY36" fmla="*/ 2774731 h 6547945"/>
              <a:gd name="connsiteX37" fmla="*/ 6463862 w 6485525"/>
              <a:gd name="connsiteY37" fmla="*/ 2774731 h 6547945"/>
              <a:gd name="connsiteX38" fmla="*/ 6463862 w 6485525"/>
              <a:gd name="connsiteY38" fmla="*/ 2774731 h 6547945"/>
              <a:gd name="connsiteX39" fmla="*/ 6148551 w 6485525"/>
              <a:gd name="connsiteY39" fmla="*/ 2774731 h 6547945"/>
              <a:gd name="connsiteX40" fmla="*/ 5959365 w 6485525"/>
              <a:gd name="connsiteY40" fmla="*/ 2806262 h 6547945"/>
              <a:gd name="connsiteX41" fmla="*/ 5675586 w 6485525"/>
              <a:gd name="connsiteY41" fmla="*/ 2795752 h 6547945"/>
              <a:gd name="connsiteX42" fmla="*/ 5654565 w 6485525"/>
              <a:gd name="connsiteY42" fmla="*/ 2774731 h 6547945"/>
              <a:gd name="connsiteX43" fmla="*/ 5654565 w 6485525"/>
              <a:gd name="connsiteY43" fmla="*/ 2774731 h 6547945"/>
              <a:gd name="connsiteX44" fmla="*/ 5654565 w 6485525"/>
              <a:gd name="connsiteY44" fmla="*/ 2774731 h 6547945"/>
              <a:gd name="connsiteX45" fmla="*/ 5644055 w 6485525"/>
              <a:gd name="connsiteY45" fmla="*/ 1860331 h 6547945"/>
              <a:gd name="connsiteX46" fmla="*/ 5612524 w 6485525"/>
              <a:gd name="connsiteY46" fmla="*/ 1429407 h 6547945"/>
              <a:gd name="connsiteX47" fmla="*/ 5528441 w 6485525"/>
              <a:gd name="connsiteY47" fmla="*/ 956441 h 6547945"/>
              <a:gd name="connsiteX48" fmla="*/ 5234151 w 6485525"/>
              <a:gd name="connsiteY48" fmla="*/ 483476 h 6547945"/>
              <a:gd name="connsiteX49" fmla="*/ 4845269 w 6485525"/>
              <a:gd name="connsiteY49" fmla="*/ 115614 h 6547945"/>
              <a:gd name="connsiteX50" fmla="*/ 4466896 w 6485525"/>
              <a:gd name="connsiteY50" fmla="*/ 10510 h 6547945"/>
              <a:gd name="connsiteX51" fmla="*/ 3993931 w 6485525"/>
              <a:gd name="connsiteY51" fmla="*/ 0 h 6547945"/>
              <a:gd name="connsiteX52" fmla="*/ 3867807 w 6485525"/>
              <a:gd name="connsiteY52" fmla="*/ 52552 h 6547945"/>
              <a:gd name="connsiteX53" fmla="*/ 3605048 w 6485525"/>
              <a:gd name="connsiteY53" fmla="*/ 168165 h 6547945"/>
              <a:gd name="connsiteX54" fmla="*/ 3426372 w 6485525"/>
              <a:gd name="connsiteY54" fmla="*/ 231228 h 6547945"/>
              <a:gd name="connsiteX55" fmla="*/ 3289738 w 6485525"/>
              <a:gd name="connsiteY55" fmla="*/ 441434 h 6547945"/>
              <a:gd name="connsiteX56" fmla="*/ 3289738 w 6485525"/>
              <a:gd name="connsiteY56" fmla="*/ 441434 h 6547945"/>
              <a:gd name="connsiteX57" fmla="*/ 3216165 w 6485525"/>
              <a:gd name="connsiteY57" fmla="*/ 578069 h 6547945"/>
              <a:gd name="connsiteX58" fmla="*/ 3142593 w 6485525"/>
              <a:gd name="connsiteY58" fmla="*/ 851338 h 6547945"/>
              <a:gd name="connsiteX59" fmla="*/ 2995448 w 6485525"/>
              <a:gd name="connsiteY59" fmla="*/ 1103586 h 6547945"/>
              <a:gd name="connsiteX60" fmla="*/ 2932386 w 6485525"/>
              <a:gd name="connsiteY60" fmla="*/ 1429407 h 6547945"/>
              <a:gd name="connsiteX61" fmla="*/ 2932386 w 6485525"/>
              <a:gd name="connsiteY61" fmla="*/ 1429407 h 6547945"/>
              <a:gd name="connsiteX62" fmla="*/ 2785241 w 6485525"/>
              <a:gd name="connsiteY62"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959365 w 6485525"/>
              <a:gd name="connsiteY39" fmla="*/ 2806262 h 6547945"/>
              <a:gd name="connsiteX40" fmla="*/ 5675586 w 6485525"/>
              <a:gd name="connsiteY40" fmla="*/ 2795752 h 6547945"/>
              <a:gd name="connsiteX41" fmla="*/ 5654565 w 6485525"/>
              <a:gd name="connsiteY41" fmla="*/ 2774731 h 6547945"/>
              <a:gd name="connsiteX42" fmla="*/ 5654565 w 6485525"/>
              <a:gd name="connsiteY42" fmla="*/ 2774731 h 6547945"/>
              <a:gd name="connsiteX43" fmla="*/ 5654565 w 6485525"/>
              <a:gd name="connsiteY43" fmla="*/ 2774731 h 6547945"/>
              <a:gd name="connsiteX44" fmla="*/ 5644055 w 6485525"/>
              <a:gd name="connsiteY44" fmla="*/ 1860331 h 6547945"/>
              <a:gd name="connsiteX45" fmla="*/ 5612524 w 6485525"/>
              <a:gd name="connsiteY45" fmla="*/ 1429407 h 6547945"/>
              <a:gd name="connsiteX46" fmla="*/ 5528441 w 6485525"/>
              <a:gd name="connsiteY46" fmla="*/ 956441 h 6547945"/>
              <a:gd name="connsiteX47" fmla="*/ 5234151 w 6485525"/>
              <a:gd name="connsiteY47" fmla="*/ 483476 h 6547945"/>
              <a:gd name="connsiteX48" fmla="*/ 4845269 w 6485525"/>
              <a:gd name="connsiteY48" fmla="*/ 115614 h 6547945"/>
              <a:gd name="connsiteX49" fmla="*/ 4466896 w 6485525"/>
              <a:gd name="connsiteY49" fmla="*/ 10510 h 6547945"/>
              <a:gd name="connsiteX50" fmla="*/ 3993931 w 6485525"/>
              <a:gd name="connsiteY50" fmla="*/ 0 h 6547945"/>
              <a:gd name="connsiteX51" fmla="*/ 3867807 w 6485525"/>
              <a:gd name="connsiteY51" fmla="*/ 52552 h 6547945"/>
              <a:gd name="connsiteX52" fmla="*/ 3605048 w 6485525"/>
              <a:gd name="connsiteY52" fmla="*/ 168165 h 6547945"/>
              <a:gd name="connsiteX53" fmla="*/ 3426372 w 6485525"/>
              <a:gd name="connsiteY53" fmla="*/ 231228 h 6547945"/>
              <a:gd name="connsiteX54" fmla="*/ 3289738 w 6485525"/>
              <a:gd name="connsiteY54" fmla="*/ 441434 h 6547945"/>
              <a:gd name="connsiteX55" fmla="*/ 3289738 w 6485525"/>
              <a:gd name="connsiteY55" fmla="*/ 441434 h 6547945"/>
              <a:gd name="connsiteX56" fmla="*/ 3216165 w 6485525"/>
              <a:gd name="connsiteY56" fmla="*/ 578069 h 6547945"/>
              <a:gd name="connsiteX57" fmla="*/ 3142593 w 6485525"/>
              <a:gd name="connsiteY57" fmla="*/ 851338 h 6547945"/>
              <a:gd name="connsiteX58" fmla="*/ 2995448 w 6485525"/>
              <a:gd name="connsiteY58" fmla="*/ 1103586 h 6547945"/>
              <a:gd name="connsiteX59" fmla="*/ 2932386 w 6485525"/>
              <a:gd name="connsiteY59" fmla="*/ 1429407 h 6547945"/>
              <a:gd name="connsiteX60" fmla="*/ 2932386 w 6485525"/>
              <a:gd name="connsiteY60" fmla="*/ 1429407 h 6547945"/>
              <a:gd name="connsiteX61" fmla="*/ 2785241 w 6485525"/>
              <a:gd name="connsiteY61"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675586 w 6485525"/>
              <a:gd name="connsiteY39" fmla="*/ 2795752 h 6547945"/>
              <a:gd name="connsiteX40" fmla="*/ 5654565 w 6485525"/>
              <a:gd name="connsiteY40" fmla="*/ 2774731 h 6547945"/>
              <a:gd name="connsiteX41" fmla="*/ 5654565 w 6485525"/>
              <a:gd name="connsiteY41" fmla="*/ 2774731 h 6547945"/>
              <a:gd name="connsiteX42" fmla="*/ 5654565 w 6485525"/>
              <a:gd name="connsiteY42" fmla="*/ 2774731 h 6547945"/>
              <a:gd name="connsiteX43" fmla="*/ 5644055 w 6485525"/>
              <a:gd name="connsiteY43" fmla="*/ 1860331 h 6547945"/>
              <a:gd name="connsiteX44" fmla="*/ 5612524 w 6485525"/>
              <a:gd name="connsiteY44" fmla="*/ 1429407 h 6547945"/>
              <a:gd name="connsiteX45" fmla="*/ 5528441 w 6485525"/>
              <a:gd name="connsiteY45" fmla="*/ 956441 h 6547945"/>
              <a:gd name="connsiteX46" fmla="*/ 5234151 w 6485525"/>
              <a:gd name="connsiteY46" fmla="*/ 483476 h 6547945"/>
              <a:gd name="connsiteX47" fmla="*/ 4845269 w 6485525"/>
              <a:gd name="connsiteY47" fmla="*/ 115614 h 6547945"/>
              <a:gd name="connsiteX48" fmla="*/ 4466896 w 6485525"/>
              <a:gd name="connsiteY48" fmla="*/ 10510 h 6547945"/>
              <a:gd name="connsiteX49" fmla="*/ 3993931 w 6485525"/>
              <a:gd name="connsiteY49" fmla="*/ 0 h 6547945"/>
              <a:gd name="connsiteX50" fmla="*/ 3867807 w 6485525"/>
              <a:gd name="connsiteY50" fmla="*/ 52552 h 6547945"/>
              <a:gd name="connsiteX51" fmla="*/ 3605048 w 6485525"/>
              <a:gd name="connsiteY51" fmla="*/ 168165 h 6547945"/>
              <a:gd name="connsiteX52" fmla="*/ 3426372 w 6485525"/>
              <a:gd name="connsiteY52" fmla="*/ 231228 h 6547945"/>
              <a:gd name="connsiteX53" fmla="*/ 3289738 w 6485525"/>
              <a:gd name="connsiteY53" fmla="*/ 441434 h 6547945"/>
              <a:gd name="connsiteX54" fmla="*/ 3289738 w 6485525"/>
              <a:gd name="connsiteY54" fmla="*/ 441434 h 6547945"/>
              <a:gd name="connsiteX55" fmla="*/ 3216165 w 6485525"/>
              <a:gd name="connsiteY55" fmla="*/ 578069 h 6547945"/>
              <a:gd name="connsiteX56" fmla="*/ 3142593 w 6485525"/>
              <a:gd name="connsiteY56" fmla="*/ 851338 h 6547945"/>
              <a:gd name="connsiteX57" fmla="*/ 2995448 w 6485525"/>
              <a:gd name="connsiteY57" fmla="*/ 1103586 h 6547945"/>
              <a:gd name="connsiteX58" fmla="*/ 2932386 w 6485525"/>
              <a:gd name="connsiteY58" fmla="*/ 1429407 h 6547945"/>
              <a:gd name="connsiteX59" fmla="*/ 2932386 w 6485525"/>
              <a:gd name="connsiteY59" fmla="*/ 1429407 h 6547945"/>
              <a:gd name="connsiteX60" fmla="*/ 2785241 w 6485525"/>
              <a:gd name="connsiteY60"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675586 w 6485525"/>
              <a:gd name="connsiteY39" fmla="*/ 2795752 h 6547945"/>
              <a:gd name="connsiteX40" fmla="*/ 5654565 w 6485525"/>
              <a:gd name="connsiteY40" fmla="*/ 2774731 h 6547945"/>
              <a:gd name="connsiteX41" fmla="*/ 5654565 w 6485525"/>
              <a:gd name="connsiteY41" fmla="*/ 2774731 h 6547945"/>
              <a:gd name="connsiteX42" fmla="*/ 5654565 w 6485525"/>
              <a:gd name="connsiteY42" fmla="*/ 2774731 h 6547945"/>
              <a:gd name="connsiteX43" fmla="*/ 5644055 w 6485525"/>
              <a:gd name="connsiteY43" fmla="*/ 1860331 h 6547945"/>
              <a:gd name="connsiteX44" fmla="*/ 5612524 w 6485525"/>
              <a:gd name="connsiteY44" fmla="*/ 1429407 h 6547945"/>
              <a:gd name="connsiteX45" fmla="*/ 5528441 w 6485525"/>
              <a:gd name="connsiteY45" fmla="*/ 956441 h 6547945"/>
              <a:gd name="connsiteX46" fmla="*/ 5234151 w 6485525"/>
              <a:gd name="connsiteY46" fmla="*/ 483476 h 6547945"/>
              <a:gd name="connsiteX47" fmla="*/ 4845269 w 6485525"/>
              <a:gd name="connsiteY47" fmla="*/ 115614 h 6547945"/>
              <a:gd name="connsiteX48" fmla="*/ 4466896 w 6485525"/>
              <a:gd name="connsiteY48" fmla="*/ 10510 h 6547945"/>
              <a:gd name="connsiteX49" fmla="*/ 3993931 w 6485525"/>
              <a:gd name="connsiteY49" fmla="*/ 0 h 6547945"/>
              <a:gd name="connsiteX50" fmla="*/ 3867807 w 6485525"/>
              <a:gd name="connsiteY50" fmla="*/ 52552 h 6547945"/>
              <a:gd name="connsiteX51" fmla="*/ 3605048 w 6485525"/>
              <a:gd name="connsiteY51" fmla="*/ 168165 h 6547945"/>
              <a:gd name="connsiteX52" fmla="*/ 3426372 w 6485525"/>
              <a:gd name="connsiteY52" fmla="*/ 231228 h 6547945"/>
              <a:gd name="connsiteX53" fmla="*/ 3289738 w 6485525"/>
              <a:gd name="connsiteY53" fmla="*/ 441434 h 6547945"/>
              <a:gd name="connsiteX54" fmla="*/ 3289738 w 6485525"/>
              <a:gd name="connsiteY54" fmla="*/ 441434 h 6547945"/>
              <a:gd name="connsiteX55" fmla="*/ 3216165 w 6485525"/>
              <a:gd name="connsiteY55" fmla="*/ 578069 h 6547945"/>
              <a:gd name="connsiteX56" fmla="*/ 2995448 w 6485525"/>
              <a:gd name="connsiteY56" fmla="*/ 1103586 h 6547945"/>
              <a:gd name="connsiteX57" fmla="*/ 2932386 w 6485525"/>
              <a:gd name="connsiteY57" fmla="*/ 1429407 h 6547945"/>
              <a:gd name="connsiteX58" fmla="*/ 2932386 w 6485525"/>
              <a:gd name="connsiteY58" fmla="*/ 1429407 h 6547945"/>
              <a:gd name="connsiteX59" fmla="*/ 2785241 w 6485525"/>
              <a:gd name="connsiteY59"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675586 w 6485525"/>
              <a:gd name="connsiteY39" fmla="*/ 2795752 h 6547945"/>
              <a:gd name="connsiteX40" fmla="*/ 5654565 w 6485525"/>
              <a:gd name="connsiteY40" fmla="*/ 2774731 h 6547945"/>
              <a:gd name="connsiteX41" fmla="*/ 5654565 w 6485525"/>
              <a:gd name="connsiteY41" fmla="*/ 2774731 h 6547945"/>
              <a:gd name="connsiteX42" fmla="*/ 5654565 w 6485525"/>
              <a:gd name="connsiteY42" fmla="*/ 2774731 h 6547945"/>
              <a:gd name="connsiteX43" fmla="*/ 5644055 w 6485525"/>
              <a:gd name="connsiteY43" fmla="*/ 1860331 h 6547945"/>
              <a:gd name="connsiteX44" fmla="*/ 5612524 w 6485525"/>
              <a:gd name="connsiteY44" fmla="*/ 1429407 h 6547945"/>
              <a:gd name="connsiteX45" fmla="*/ 5528441 w 6485525"/>
              <a:gd name="connsiteY45" fmla="*/ 956441 h 6547945"/>
              <a:gd name="connsiteX46" fmla="*/ 5234151 w 6485525"/>
              <a:gd name="connsiteY46" fmla="*/ 483476 h 6547945"/>
              <a:gd name="connsiteX47" fmla="*/ 4845269 w 6485525"/>
              <a:gd name="connsiteY47" fmla="*/ 115614 h 6547945"/>
              <a:gd name="connsiteX48" fmla="*/ 4466896 w 6485525"/>
              <a:gd name="connsiteY48" fmla="*/ 10510 h 6547945"/>
              <a:gd name="connsiteX49" fmla="*/ 3993931 w 6485525"/>
              <a:gd name="connsiteY49" fmla="*/ 0 h 6547945"/>
              <a:gd name="connsiteX50" fmla="*/ 3867807 w 6485525"/>
              <a:gd name="connsiteY50" fmla="*/ 52552 h 6547945"/>
              <a:gd name="connsiteX51" fmla="*/ 3426372 w 6485525"/>
              <a:gd name="connsiteY51" fmla="*/ 231228 h 6547945"/>
              <a:gd name="connsiteX52" fmla="*/ 3289738 w 6485525"/>
              <a:gd name="connsiteY52" fmla="*/ 441434 h 6547945"/>
              <a:gd name="connsiteX53" fmla="*/ 3289738 w 6485525"/>
              <a:gd name="connsiteY53" fmla="*/ 441434 h 6547945"/>
              <a:gd name="connsiteX54" fmla="*/ 3216165 w 6485525"/>
              <a:gd name="connsiteY54" fmla="*/ 578069 h 6547945"/>
              <a:gd name="connsiteX55" fmla="*/ 2995448 w 6485525"/>
              <a:gd name="connsiteY55" fmla="*/ 1103586 h 6547945"/>
              <a:gd name="connsiteX56" fmla="*/ 2932386 w 6485525"/>
              <a:gd name="connsiteY56" fmla="*/ 1429407 h 6547945"/>
              <a:gd name="connsiteX57" fmla="*/ 2932386 w 6485525"/>
              <a:gd name="connsiteY57" fmla="*/ 1429407 h 6547945"/>
              <a:gd name="connsiteX58" fmla="*/ 2785241 w 6485525"/>
              <a:gd name="connsiteY58"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675586 w 6485525"/>
              <a:gd name="connsiteY39" fmla="*/ 2795752 h 6547945"/>
              <a:gd name="connsiteX40" fmla="*/ 5654565 w 6485525"/>
              <a:gd name="connsiteY40" fmla="*/ 2774731 h 6547945"/>
              <a:gd name="connsiteX41" fmla="*/ 5654565 w 6485525"/>
              <a:gd name="connsiteY41" fmla="*/ 2774731 h 6547945"/>
              <a:gd name="connsiteX42" fmla="*/ 5654565 w 6485525"/>
              <a:gd name="connsiteY42" fmla="*/ 2774731 h 6547945"/>
              <a:gd name="connsiteX43" fmla="*/ 5644055 w 6485525"/>
              <a:gd name="connsiteY43" fmla="*/ 1860331 h 6547945"/>
              <a:gd name="connsiteX44" fmla="*/ 5612524 w 6485525"/>
              <a:gd name="connsiteY44" fmla="*/ 1429407 h 6547945"/>
              <a:gd name="connsiteX45" fmla="*/ 5528441 w 6485525"/>
              <a:gd name="connsiteY45" fmla="*/ 956441 h 6547945"/>
              <a:gd name="connsiteX46" fmla="*/ 5234151 w 6485525"/>
              <a:gd name="connsiteY46" fmla="*/ 483476 h 6547945"/>
              <a:gd name="connsiteX47" fmla="*/ 4845269 w 6485525"/>
              <a:gd name="connsiteY47" fmla="*/ 115614 h 6547945"/>
              <a:gd name="connsiteX48" fmla="*/ 4466896 w 6485525"/>
              <a:gd name="connsiteY48" fmla="*/ 10510 h 6547945"/>
              <a:gd name="connsiteX49" fmla="*/ 3993931 w 6485525"/>
              <a:gd name="connsiteY49" fmla="*/ 0 h 6547945"/>
              <a:gd name="connsiteX50" fmla="*/ 3867807 w 6485525"/>
              <a:gd name="connsiteY50" fmla="*/ 52552 h 6547945"/>
              <a:gd name="connsiteX51" fmla="*/ 3426372 w 6485525"/>
              <a:gd name="connsiteY51" fmla="*/ 231228 h 6547945"/>
              <a:gd name="connsiteX52" fmla="*/ 3289738 w 6485525"/>
              <a:gd name="connsiteY52" fmla="*/ 441434 h 6547945"/>
              <a:gd name="connsiteX53" fmla="*/ 3216165 w 6485525"/>
              <a:gd name="connsiteY53" fmla="*/ 578069 h 6547945"/>
              <a:gd name="connsiteX54" fmla="*/ 2995448 w 6485525"/>
              <a:gd name="connsiteY54" fmla="*/ 1103586 h 6547945"/>
              <a:gd name="connsiteX55" fmla="*/ 2932386 w 6485525"/>
              <a:gd name="connsiteY55" fmla="*/ 1429407 h 6547945"/>
              <a:gd name="connsiteX56" fmla="*/ 2932386 w 6485525"/>
              <a:gd name="connsiteY56" fmla="*/ 1429407 h 6547945"/>
              <a:gd name="connsiteX57" fmla="*/ 2785241 w 6485525"/>
              <a:gd name="connsiteY57"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675586 w 6485525"/>
              <a:gd name="connsiteY39" fmla="*/ 2795752 h 6547945"/>
              <a:gd name="connsiteX40" fmla="*/ 5654565 w 6485525"/>
              <a:gd name="connsiteY40" fmla="*/ 2774731 h 6547945"/>
              <a:gd name="connsiteX41" fmla="*/ 5654565 w 6485525"/>
              <a:gd name="connsiteY41" fmla="*/ 2774731 h 6547945"/>
              <a:gd name="connsiteX42" fmla="*/ 5654565 w 6485525"/>
              <a:gd name="connsiteY42" fmla="*/ 2774731 h 6547945"/>
              <a:gd name="connsiteX43" fmla="*/ 5644055 w 6485525"/>
              <a:gd name="connsiteY43" fmla="*/ 1860331 h 6547945"/>
              <a:gd name="connsiteX44" fmla="*/ 5612524 w 6485525"/>
              <a:gd name="connsiteY44" fmla="*/ 1429407 h 6547945"/>
              <a:gd name="connsiteX45" fmla="*/ 5528441 w 6485525"/>
              <a:gd name="connsiteY45" fmla="*/ 956441 h 6547945"/>
              <a:gd name="connsiteX46" fmla="*/ 5234151 w 6485525"/>
              <a:gd name="connsiteY46" fmla="*/ 483476 h 6547945"/>
              <a:gd name="connsiteX47" fmla="*/ 4845269 w 6485525"/>
              <a:gd name="connsiteY47" fmla="*/ 115614 h 6547945"/>
              <a:gd name="connsiteX48" fmla="*/ 4466896 w 6485525"/>
              <a:gd name="connsiteY48" fmla="*/ 10510 h 6547945"/>
              <a:gd name="connsiteX49" fmla="*/ 3993931 w 6485525"/>
              <a:gd name="connsiteY49" fmla="*/ 0 h 6547945"/>
              <a:gd name="connsiteX50" fmla="*/ 3426372 w 6485525"/>
              <a:gd name="connsiteY50" fmla="*/ 231228 h 6547945"/>
              <a:gd name="connsiteX51" fmla="*/ 3289738 w 6485525"/>
              <a:gd name="connsiteY51" fmla="*/ 441434 h 6547945"/>
              <a:gd name="connsiteX52" fmla="*/ 3216165 w 6485525"/>
              <a:gd name="connsiteY52" fmla="*/ 578069 h 6547945"/>
              <a:gd name="connsiteX53" fmla="*/ 2995448 w 6485525"/>
              <a:gd name="connsiteY53" fmla="*/ 1103586 h 6547945"/>
              <a:gd name="connsiteX54" fmla="*/ 2932386 w 6485525"/>
              <a:gd name="connsiteY54" fmla="*/ 1429407 h 6547945"/>
              <a:gd name="connsiteX55" fmla="*/ 2932386 w 6485525"/>
              <a:gd name="connsiteY55" fmla="*/ 1429407 h 6547945"/>
              <a:gd name="connsiteX56" fmla="*/ 2785241 w 6485525"/>
              <a:gd name="connsiteY56"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675586 w 6485525"/>
              <a:gd name="connsiteY39" fmla="*/ 2795752 h 6547945"/>
              <a:gd name="connsiteX40" fmla="*/ 5654565 w 6485525"/>
              <a:gd name="connsiteY40" fmla="*/ 2774731 h 6547945"/>
              <a:gd name="connsiteX41" fmla="*/ 5654565 w 6485525"/>
              <a:gd name="connsiteY41" fmla="*/ 2774731 h 6547945"/>
              <a:gd name="connsiteX42" fmla="*/ 5654565 w 6485525"/>
              <a:gd name="connsiteY42" fmla="*/ 2774731 h 6547945"/>
              <a:gd name="connsiteX43" fmla="*/ 5644055 w 6485525"/>
              <a:gd name="connsiteY43" fmla="*/ 1860331 h 6547945"/>
              <a:gd name="connsiteX44" fmla="*/ 5612524 w 6485525"/>
              <a:gd name="connsiteY44" fmla="*/ 1429407 h 6547945"/>
              <a:gd name="connsiteX45" fmla="*/ 5528441 w 6485525"/>
              <a:gd name="connsiteY45" fmla="*/ 956441 h 6547945"/>
              <a:gd name="connsiteX46" fmla="*/ 5234151 w 6485525"/>
              <a:gd name="connsiteY46" fmla="*/ 483476 h 6547945"/>
              <a:gd name="connsiteX47" fmla="*/ 4845269 w 6485525"/>
              <a:gd name="connsiteY47" fmla="*/ 115614 h 6547945"/>
              <a:gd name="connsiteX48" fmla="*/ 4466896 w 6485525"/>
              <a:gd name="connsiteY48" fmla="*/ 10510 h 6547945"/>
              <a:gd name="connsiteX49" fmla="*/ 3993931 w 6485525"/>
              <a:gd name="connsiteY49" fmla="*/ 0 h 6547945"/>
              <a:gd name="connsiteX50" fmla="*/ 3426372 w 6485525"/>
              <a:gd name="connsiteY50" fmla="*/ 231228 h 6547945"/>
              <a:gd name="connsiteX51" fmla="*/ 3289738 w 6485525"/>
              <a:gd name="connsiteY51" fmla="*/ 441434 h 6547945"/>
              <a:gd name="connsiteX52" fmla="*/ 3216165 w 6485525"/>
              <a:gd name="connsiteY52" fmla="*/ 578069 h 6547945"/>
              <a:gd name="connsiteX53" fmla="*/ 2995448 w 6485525"/>
              <a:gd name="connsiteY53" fmla="*/ 1103586 h 6547945"/>
              <a:gd name="connsiteX54" fmla="*/ 2932386 w 6485525"/>
              <a:gd name="connsiteY54" fmla="*/ 1429407 h 6547945"/>
              <a:gd name="connsiteX55" fmla="*/ 2932386 w 6485525"/>
              <a:gd name="connsiteY55" fmla="*/ 1429407 h 6547945"/>
              <a:gd name="connsiteX56" fmla="*/ 2785241 w 6485525"/>
              <a:gd name="connsiteY56" fmla="*/ 1692165 h 6547945"/>
              <a:gd name="connsiteX0" fmla="*/ 2785241 w 6485525"/>
              <a:gd name="connsiteY0" fmla="*/ 1692165 h 6547945"/>
              <a:gd name="connsiteX1" fmla="*/ 2217683 w 6485525"/>
              <a:gd name="connsiteY1" fmla="*/ 1282262 h 6547945"/>
              <a:gd name="connsiteX2" fmla="*/ 1702676 w 6485525"/>
              <a:gd name="connsiteY2" fmla="*/ 1072055 h 6547945"/>
              <a:gd name="connsiteX3" fmla="*/ 1093076 w 6485525"/>
              <a:gd name="connsiteY3" fmla="*/ 977462 h 6547945"/>
              <a:gd name="connsiteX4" fmla="*/ 662151 w 6485525"/>
              <a:gd name="connsiteY4" fmla="*/ 1114097 h 6547945"/>
              <a:gd name="connsiteX5" fmla="*/ 283779 w 6485525"/>
              <a:gd name="connsiteY5" fmla="*/ 1408386 h 6547945"/>
              <a:gd name="connsiteX6" fmla="*/ 63062 w 6485525"/>
              <a:gd name="connsiteY6" fmla="*/ 1786759 h 6547945"/>
              <a:gd name="connsiteX7" fmla="*/ 0 w 6485525"/>
              <a:gd name="connsiteY7" fmla="*/ 2375338 h 6547945"/>
              <a:gd name="connsiteX8" fmla="*/ 73572 w 6485525"/>
              <a:gd name="connsiteY8" fmla="*/ 2921876 h 6547945"/>
              <a:gd name="connsiteX9" fmla="*/ 325820 w 6485525"/>
              <a:gd name="connsiteY9" fmla="*/ 3373821 h 6547945"/>
              <a:gd name="connsiteX10" fmla="*/ 735724 w 6485525"/>
              <a:gd name="connsiteY10" fmla="*/ 3741683 h 6547945"/>
              <a:gd name="connsiteX11" fmla="*/ 1282262 w 6485525"/>
              <a:gd name="connsiteY11" fmla="*/ 4151586 h 6547945"/>
              <a:gd name="connsiteX12" fmla="*/ 2060027 w 6485525"/>
              <a:gd name="connsiteY12" fmla="*/ 4498428 h 6547945"/>
              <a:gd name="connsiteX13" fmla="*/ 2711669 w 6485525"/>
              <a:gd name="connsiteY13" fmla="*/ 4866290 h 6547945"/>
              <a:gd name="connsiteX14" fmla="*/ 3226676 w 6485525"/>
              <a:gd name="connsiteY14" fmla="*/ 5202621 h 6547945"/>
              <a:gd name="connsiteX15" fmla="*/ 3783724 w 6485525"/>
              <a:gd name="connsiteY15" fmla="*/ 5654565 h 6547945"/>
              <a:gd name="connsiteX16" fmla="*/ 4078014 w 6485525"/>
              <a:gd name="connsiteY16" fmla="*/ 6043448 h 6547945"/>
              <a:gd name="connsiteX17" fmla="*/ 4498427 w 6485525"/>
              <a:gd name="connsiteY17" fmla="*/ 6547945 h 6547945"/>
              <a:gd name="connsiteX18" fmla="*/ 4435365 w 6485525"/>
              <a:gd name="connsiteY18" fmla="*/ 5917324 h 6547945"/>
              <a:gd name="connsiteX19" fmla="*/ 4487917 w 6485525"/>
              <a:gd name="connsiteY19" fmla="*/ 5097517 h 6547945"/>
              <a:gd name="connsiteX20" fmla="*/ 4561489 w 6485525"/>
              <a:gd name="connsiteY20" fmla="*/ 4519448 h 6547945"/>
              <a:gd name="connsiteX21" fmla="*/ 4719145 w 6485525"/>
              <a:gd name="connsiteY21" fmla="*/ 4109545 h 6547945"/>
              <a:gd name="connsiteX22" fmla="*/ 4855779 w 6485525"/>
              <a:gd name="connsiteY22" fmla="*/ 3825765 h 6547945"/>
              <a:gd name="connsiteX23" fmla="*/ 5076496 w 6485525"/>
              <a:gd name="connsiteY23" fmla="*/ 3520965 h 6547945"/>
              <a:gd name="connsiteX24" fmla="*/ 5139558 w 6485525"/>
              <a:gd name="connsiteY24" fmla="*/ 5213131 h 6547945"/>
              <a:gd name="connsiteX25" fmla="*/ 5612524 w 6485525"/>
              <a:gd name="connsiteY25" fmla="*/ 5160579 h 6547945"/>
              <a:gd name="connsiteX26" fmla="*/ 5728138 w 6485525"/>
              <a:gd name="connsiteY26" fmla="*/ 5044965 h 6547945"/>
              <a:gd name="connsiteX27" fmla="*/ 5675586 w 6485525"/>
              <a:gd name="connsiteY27" fmla="*/ 3300248 h 6547945"/>
              <a:gd name="connsiteX28" fmla="*/ 5686096 w 6485525"/>
              <a:gd name="connsiteY28" fmla="*/ 3279228 h 6547945"/>
              <a:gd name="connsiteX29" fmla="*/ 5686096 w 6485525"/>
              <a:gd name="connsiteY29" fmla="*/ 3279228 h 6547945"/>
              <a:gd name="connsiteX30" fmla="*/ 6285186 w 6485525"/>
              <a:gd name="connsiteY30" fmla="*/ 3268717 h 6547945"/>
              <a:gd name="connsiteX31" fmla="*/ 6463862 w 6485525"/>
              <a:gd name="connsiteY31" fmla="*/ 3289738 h 6547945"/>
              <a:gd name="connsiteX32" fmla="*/ 6463862 w 6485525"/>
              <a:gd name="connsiteY32" fmla="*/ 3289738 h 6547945"/>
              <a:gd name="connsiteX33" fmla="*/ 6463862 w 6485525"/>
              <a:gd name="connsiteY33" fmla="*/ 3289738 h 6547945"/>
              <a:gd name="connsiteX34" fmla="*/ 6463862 w 6485525"/>
              <a:gd name="connsiteY34" fmla="*/ 2963917 h 6547945"/>
              <a:gd name="connsiteX35" fmla="*/ 6463862 w 6485525"/>
              <a:gd name="connsiteY35" fmla="*/ 2774731 h 6547945"/>
              <a:gd name="connsiteX36" fmla="*/ 6463862 w 6485525"/>
              <a:gd name="connsiteY36" fmla="*/ 2774731 h 6547945"/>
              <a:gd name="connsiteX37" fmla="*/ 6463862 w 6485525"/>
              <a:gd name="connsiteY37" fmla="*/ 2774731 h 6547945"/>
              <a:gd name="connsiteX38" fmla="*/ 6148551 w 6485525"/>
              <a:gd name="connsiteY38" fmla="*/ 2774731 h 6547945"/>
              <a:gd name="connsiteX39" fmla="*/ 5675586 w 6485525"/>
              <a:gd name="connsiteY39" fmla="*/ 2795752 h 6547945"/>
              <a:gd name="connsiteX40" fmla="*/ 5654565 w 6485525"/>
              <a:gd name="connsiteY40" fmla="*/ 2774731 h 6547945"/>
              <a:gd name="connsiteX41" fmla="*/ 5654565 w 6485525"/>
              <a:gd name="connsiteY41" fmla="*/ 2774731 h 6547945"/>
              <a:gd name="connsiteX42" fmla="*/ 5654565 w 6485525"/>
              <a:gd name="connsiteY42" fmla="*/ 2774731 h 6547945"/>
              <a:gd name="connsiteX43" fmla="*/ 5644055 w 6485525"/>
              <a:gd name="connsiteY43" fmla="*/ 1860331 h 6547945"/>
              <a:gd name="connsiteX44" fmla="*/ 5612524 w 6485525"/>
              <a:gd name="connsiteY44" fmla="*/ 1429407 h 6547945"/>
              <a:gd name="connsiteX45" fmla="*/ 5528441 w 6485525"/>
              <a:gd name="connsiteY45" fmla="*/ 956441 h 6547945"/>
              <a:gd name="connsiteX46" fmla="*/ 5234151 w 6485525"/>
              <a:gd name="connsiteY46" fmla="*/ 483476 h 6547945"/>
              <a:gd name="connsiteX47" fmla="*/ 4845269 w 6485525"/>
              <a:gd name="connsiteY47" fmla="*/ 115614 h 6547945"/>
              <a:gd name="connsiteX48" fmla="*/ 4466896 w 6485525"/>
              <a:gd name="connsiteY48" fmla="*/ 10510 h 6547945"/>
              <a:gd name="connsiteX49" fmla="*/ 3993931 w 6485525"/>
              <a:gd name="connsiteY49" fmla="*/ 0 h 6547945"/>
              <a:gd name="connsiteX50" fmla="*/ 3426372 w 6485525"/>
              <a:gd name="connsiteY50" fmla="*/ 231228 h 6547945"/>
              <a:gd name="connsiteX51" fmla="*/ 3216165 w 6485525"/>
              <a:gd name="connsiteY51" fmla="*/ 578069 h 6547945"/>
              <a:gd name="connsiteX52" fmla="*/ 2995448 w 6485525"/>
              <a:gd name="connsiteY52" fmla="*/ 1103586 h 6547945"/>
              <a:gd name="connsiteX53" fmla="*/ 2932386 w 6485525"/>
              <a:gd name="connsiteY53" fmla="*/ 1429407 h 6547945"/>
              <a:gd name="connsiteX54" fmla="*/ 2932386 w 6485525"/>
              <a:gd name="connsiteY54" fmla="*/ 1429407 h 6547945"/>
              <a:gd name="connsiteX55" fmla="*/ 2785241 w 6485525"/>
              <a:gd name="connsiteY55" fmla="*/ 1692165 h 6547945"/>
              <a:gd name="connsiteX0" fmla="*/ 2785241 w 6481573"/>
              <a:gd name="connsiteY0" fmla="*/ 1692165 h 6547945"/>
              <a:gd name="connsiteX1" fmla="*/ 2217683 w 6481573"/>
              <a:gd name="connsiteY1" fmla="*/ 1282262 h 6547945"/>
              <a:gd name="connsiteX2" fmla="*/ 1702676 w 6481573"/>
              <a:gd name="connsiteY2" fmla="*/ 1072055 h 6547945"/>
              <a:gd name="connsiteX3" fmla="*/ 1093076 w 6481573"/>
              <a:gd name="connsiteY3" fmla="*/ 977462 h 6547945"/>
              <a:gd name="connsiteX4" fmla="*/ 662151 w 6481573"/>
              <a:gd name="connsiteY4" fmla="*/ 1114097 h 6547945"/>
              <a:gd name="connsiteX5" fmla="*/ 283779 w 6481573"/>
              <a:gd name="connsiteY5" fmla="*/ 1408386 h 6547945"/>
              <a:gd name="connsiteX6" fmla="*/ 63062 w 6481573"/>
              <a:gd name="connsiteY6" fmla="*/ 1786759 h 6547945"/>
              <a:gd name="connsiteX7" fmla="*/ 0 w 6481573"/>
              <a:gd name="connsiteY7" fmla="*/ 2375338 h 6547945"/>
              <a:gd name="connsiteX8" fmla="*/ 73572 w 6481573"/>
              <a:gd name="connsiteY8" fmla="*/ 2921876 h 6547945"/>
              <a:gd name="connsiteX9" fmla="*/ 325820 w 6481573"/>
              <a:gd name="connsiteY9" fmla="*/ 3373821 h 6547945"/>
              <a:gd name="connsiteX10" fmla="*/ 735724 w 6481573"/>
              <a:gd name="connsiteY10" fmla="*/ 3741683 h 6547945"/>
              <a:gd name="connsiteX11" fmla="*/ 1282262 w 6481573"/>
              <a:gd name="connsiteY11" fmla="*/ 4151586 h 6547945"/>
              <a:gd name="connsiteX12" fmla="*/ 2060027 w 6481573"/>
              <a:gd name="connsiteY12" fmla="*/ 4498428 h 6547945"/>
              <a:gd name="connsiteX13" fmla="*/ 2711669 w 6481573"/>
              <a:gd name="connsiteY13" fmla="*/ 4866290 h 6547945"/>
              <a:gd name="connsiteX14" fmla="*/ 3226676 w 6481573"/>
              <a:gd name="connsiteY14" fmla="*/ 5202621 h 6547945"/>
              <a:gd name="connsiteX15" fmla="*/ 3783724 w 6481573"/>
              <a:gd name="connsiteY15" fmla="*/ 5654565 h 6547945"/>
              <a:gd name="connsiteX16" fmla="*/ 4078014 w 6481573"/>
              <a:gd name="connsiteY16" fmla="*/ 6043448 h 6547945"/>
              <a:gd name="connsiteX17" fmla="*/ 4498427 w 6481573"/>
              <a:gd name="connsiteY17" fmla="*/ 6547945 h 6547945"/>
              <a:gd name="connsiteX18" fmla="*/ 4435365 w 6481573"/>
              <a:gd name="connsiteY18" fmla="*/ 5917324 h 6547945"/>
              <a:gd name="connsiteX19" fmla="*/ 4487917 w 6481573"/>
              <a:gd name="connsiteY19" fmla="*/ 5097517 h 6547945"/>
              <a:gd name="connsiteX20" fmla="*/ 4561489 w 6481573"/>
              <a:gd name="connsiteY20" fmla="*/ 4519448 h 6547945"/>
              <a:gd name="connsiteX21" fmla="*/ 4719145 w 6481573"/>
              <a:gd name="connsiteY21" fmla="*/ 4109545 h 6547945"/>
              <a:gd name="connsiteX22" fmla="*/ 4855779 w 6481573"/>
              <a:gd name="connsiteY22" fmla="*/ 3825765 h 6547945"/>
              <a:gd name="connsiteX23" fmla="*/ 5076496 w 6481573"/>
              <a:gd name="connsiteY23" fmla="*/ 3520965 h 6547945"/>
              <a:gd name="connsiteX24" fmla="*/ 5139558 w 6481573"/>
              <a:gd name="connsiteY24" fmla="*/ 5213131 h 6547945"/>
              <a:gd name="connsiteX25" fmla="*/ 5612524 w 6481573"/>
              <a:gd name="connsiteY25" fmla="*/ 5160579 h 6547945"/>
              <a:gd name="connsiteX26" fmla="*/ 5728138 w 6481573"/>
              <a:gd name="connsiteY26" fmla="*/ 5044965 h 6547945"/>
              <a:gd name="connsiteX27" fmla="*/ 5675586 w 6481573"/>
              <a:gd name="connsiteY27" fmla="*/ 3300248 h 6547945"/>
              <a:gd name="connsiteX28" fmla="*/ 5686096 w 6481573"/>
              <a:gd name="connsiteY28" fmla="*/ 3279228 h 6547945"/>
              <a:gd name="connsiteX29" fmla="*/ 5686096 w 6481573"/>
              <a:gd name="connsiteY29" fmla="*/ 3279228 h 6547945"/>
              <a:gd name="connsiteX30" fmla="*/ 6285186 w 6481573"/>
              <a:gd name="connsiteY30" fmla="*/ 3268717 h 6547945"/>
              <a:gd name="connsiteX31" fmla="*/ 6463862 w 6481573"/>
              <a:gd name="connsiteY31" fmla="*/ 3289738 h 6547945"/>
              <a:gd name="connsiteX32" fmla="*/ 6463862 w 6481573"/>
              <a:gd name="connsiteY32" fmla="*/ 3289738 h 6547945"/>
              <a:gd name="connsiteX33" fmla="*/ 6463862 w 6481573"/>
              <a:gd name="connsiteY33" fmla="*/ 3236368 h 6547945"/>
              <a:gd name="connsiteX34" fmla="*/ 6463862 w 6481573"/>
              <a:gd name="connsiteY34" fmla="*/ 2963917 h 6547945"/>
              <a:gd name="connsiteX35" fmla="*/ 6463862 w 6481573"/>
              <a:gd name="connsiteY35" fmla="*/ 2774731 h 6547945"/>
              <a:gd name="connsiteX36" fmla="*/ 6463862 w 6481573"/>
              <a:gd name="connsiteY36" fmla="*/ 2774731 h 6547945"/>
              <a:gd name="connsiteX37" fmla="*/ 6463862 w 6481573"/>
              <a:gd name="connsiteY37" fmla="*/ 2774731 h 6547945"/>
              <a:gd name="connsiteX38" fmla="*/ 6148551 w 6481573"/>
              <a:gd name="connsiteY38" fmla="*/ 2774731 h 6547945"/>
              <a:gd name="connsiteX39" fmla="*/ 5675586 w 6481573"/>
              <a:gd name="connsiteY39" fmla="*/ 2795752 h 6547945"/>
              <a:gd name="connsiteX40" fmla="*/ 5654565 w 6481573"/>
              <a:gd name="connsiteY40" fmla="*/ 2774731 h 6547945"/>
              <a:gd name="connsiteX41" fmla="*/ 5654565 w 6481573"/>
              <a:gd name="connsiteY41" fmla="*/ 2774731 h 6547945"/>
              <a:gd name="connsiteX42" fmla="*/ 5654565 w 6481573"/>
              <a:gd name="connsiteY42" fmla="*/ 2774731 h 6547945"/>
              <a:gd name="connsiteX43" fmla="*/ 5644055 w 6481573"/>
              <a:gd name="connsiteY43" fmla="*/ 1860331 h 6547945"/>
              <a:gd name="connsiteX44" fmla="*/ 5612524 w 6481573"/>
              <a:gd name="connsiteY44" fmla="*/ 1429407 h 6547945"/>
              <a:gd name="connsiteX45" fmla="*/ 5528441 w 6481573"/>
              <a:gd name="connsiteY45" fmla="*/ 956441 h 6547945"/>
              <a:gd name="connsiteX46" fmla="*/ 5234151 w 6481573"/>
              <a:gd name="connsiteY46" fmla="*/ 483476 h 6547945"/>
              <a:gd name="connsiteX47" fmla="*/ 4845269 w 6481573"/>
              <a:gd name="connsiteY47" fmla="*/ 115614 h 6547945"/>
              <a:gd name="connsiteX48" fmla="*/ 4466896 w 6481573"/>
              <a:gd name="connsiteY48" fmla="*/ 10510 h 6547945"/>
              <a:gd name="connsiteX49" fmla="*/ 3993931 w 6481573"/>
              <a:gd name="connsiteY49" fmla="*/ 0 h 6547945"/>
              <a:gd name="connsiteX50" fmla="*/ 3426372 w 6481573"/>
              <a:gd name="connsiteY50" fmla="*/ 231228 h 6547945"/>
              <a:gd name="connsiteX51" fmla="*/ 3216165 w 6481573"/>
              <a:gd name="connsiteY51" fmla="*/ 578069 h 6547945"/>
              <a:gd name="connsiteX52" fmla="*/ 2995448 w 6481573"/>
              <a:gd name="connsiteY52" fmla="*/ 1103586 h 6547945"/>
              <a:gd name="connsiteX53" fmla="*/ 2932386 w 6481573"/>
              <a:gd name="connsiteY53" fmla="*/ 1429407 h 6547945"/>
              <a:gd name="connsiteX54" fmla="*/ 2932386 w 6481573"/>
              <a:gd name="connsiteY54" fmla="*/ 1429407 h 6547945"/>
              <a:gd name="connsiteX55" fmla="*/ 2785241 w 6481573"/>
              <a:gd name="connsiteY55"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75586 w 6496506"/>
              <a:gd name="connsiteY27" fmla="*/ 3300248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63862 w 6496506"/>
              <a:gd name="connsiteY31" fmla="*/ 3289738 h 6547945"/>
              <a:gd name="connsiteX32" fmla="*/ 6463862 w 6496506"/>
              <a:gd name="connsiteY32" fmla="*/ 3289738 h 6547945"/>
              <a:gd name="connsiteX33" fmla="*/ 6463862 w 6496506"/>
              <a:gd name="connsiteY33" fmla="*/ 3236368 h 6547945"/>
              <a:gd name="connsiteX34" fmla="*/ 6495884 w 6496506"/>
              <a:gd name="connsiteY34" fmla="*/ 2956801 h 6547945"/>
              <a:gd name="connsiteX35" fmla="*/ 6463862 w 6496506"/>
              <a:gd name="connsiteY35" fmla="*/ 2774731 h 6547945"/>
              <a:gd name="connsiteX36" fmla="*/ 6463862 w 6496506"/>
              <a:gd name="connsiteY36" fmla="*/ 2774731 h 6547945"/>
              <a:gd name="connsiteX37" fmla="*/ 6463862 w 6496506"/>
              <a:gd name="connsiteY37" fmla="*/ 2774731 h 6547945"/>
              <a:gd name="connsiteX38" fmla="*/ 6148551 w 6496506"/>
              <a:gd name="connsiteY38" fmla="*/ 2774731 h 6547945"/>
              <a:gd name="connsiteX39" fmla="*/ 5675586 w 6496506"/>
              <a:gd name="connsiteY39" fmla="*/ 2795752 h 6547945"/>
              <a:gd name="connsiteX40" fmla="*/ 5654565 w 6496506"/>
              <a:gd name="connsiteY40" fmla="*/ 2774731 h 6547945"/>
              <a:gd name="connsiteX41" fmla="*/ 5654565 w 6496506"/>
              <a:gd name="connsiteY41" fmla="*/ 2774731 h 6547945"/>
              <a:gd name="connsiteX42" fmla="*/ 5654565 w 6496506"/>
              <a:gd name="connsiteY42" fmla="*/ 2774731 h 6547945"/>
              <a:gd name="connsiteX43" fmla="*/ 5644055 w 6496506"/>
              <a:gd name="connsiteY43" fmla="*/ 1860331 h 6547945"/>
              <a:gd name="connsiteX44" fmla="*/ 5612524 w 6496506"/>
              <a:gd name="connsiteY44" fmla="*/ 1429407 h 6547945"/>
              <a:gd name="connsiteX45" fmla="*/ 5528441 w 6496506"/>
              <a:gd name="connsiteY45" fmla="*/ 956441 h 6547945"/>
              <a:gd name="connsiteX46" fmla="*/ 5234151 w 6496506"/>
              <a:gd name="connsiteY46" fmla="*/ 483476 h 6547945"/>
              <a:gd name="connsiteX47" fmla="*/ 4845269 w 6496506"/>
              <a:gd name="connsiteY47" fmla="*/ 115614 h 6547945"/>
              <a:gd name="connsiteX48" fmla="*/ 4466896 w 6496506"/>
              <a:gd name="connsiteY48" fmla="*/ 10510 h 6547945"/>
              <a:gd name="connsiteX49" fmla="*/ 3993931 w 6496506"/>
              <a:gd name="connsiteY49" fmla="*/ 0 h 6547945"/>
              <a:gd name="connsiteX50" fmla="*/ 3426372 w 6496506"/>
              <a:gd name="connsiteY50" fmla="*/ 231228 h 6547945"/>
              <a:gd name="connsiteX51" fmla="*/ 3216165 w 6496506"/>
              <a:gd name="connsiteY51" fmla="*/ 578069 h 6547945"/>
              <a:gd name="connsiteX52" fmla="*/ 2995448 w 6496506"/>
              <a:gd name="connsiteY52" fmla="*/ 1103586 h 6547945"/>
              <a:gd name="connsiteX53" fmla="*/ 2932386 w 6496506"/>
              <a:gd name="connsiteY53" fmla="*/ 1429407 h 6547945"/>
              <a:gd name="connsiteX54" fmla="*/ 2932386 w 6496506"/>
              <a:gd name="connsiteY54" fmla="*/ 1429407 h 6547945"/>
              <a:gd name="connsiteX55" fmla="*/ 2785241 w 6496506"/>
              <a:gd name="connsiteY55"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75586 w 6496506"/>
              <a:gd name="connsiteY27" fmla="*/ 3300248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63862 w 6496506"/>
              <a:gd name="connsiteY31" fmla="*/ 3289738 h 6547945"/>
              <a:gd name="connsiteX32" fmla="*/ 6463862 w 6496506"/>
              <a:gd name="connsiteY32" fmla="*/ 3289738 h 6547945"/>
              <a:gd name="connsiteX33" fmla="*/ 6463862 w 6496506"/>
              <a:gd name="connsiteY33" fmla="*/ 3236368 h 6547945"/>
              <a:gd name="connsiteX34" fmla="*/ 6495884 w 6496506"/>
              <a:gd name="connsiteY34" fmla="*/ 2956801 h 6547945"/>
              <a:gd name="connsiteX35" fmla="*/ 6463862 w 6496506"/>
              <a:gd name="connsiteY35" fmla="*/ 2774731 h 6547945"/>
              <a:gd name="connsiteX36" fmla="*/ 6463862 w 6496506"/>
              <a:gd name="connsiteY36" fmla="*/ 2774731 h 6547945"/>
              <a:gd name="connsiteX37" fmla="*/ 6442514 w 6496506"/>
              <a:gd name="connsiteY37" fmla="*/ 2796079 h 6547945"/>
              <a:gd name="connsiteX38" fmla="*/ 6148551 w 6496506"/>
              <a:gd name="connsiteY38" fmla="*/ 2774731 h 6547945"/>
              <a:gd name="connsiteX39" fmla="*/ 5675586 w 6496506"/>
              <a:gd name="connsiteY39" fmla="*/ 2795752 h 6547945"/>
              <a:gd name="connsiteX40" fmla="*/ 5654565 w 6496506"/>
              <a:gd name="connsiteY40" fmla="*/ 2774731 h 6547945"/>
              <a:gd name="connsiteX41" fmla="*/ 5654565 w 6496506"/>
              <a:gd name="connsiteY41" fmla="*/ 2774731 h 6547945"/>
              <a:gd name="connsiteX42" fmla="*/ 5654565 w 6496506"/>
              <a:gd name="connsiteY42" fmla="*/ 2774731 h 6547945"/>
              <a:gd name="connsiteX43" fmla="*/ 5644055 w 6496506"/>
              <a:gd name="connsiteY43" fmla="*/ 1860331 h 6547945"/>
              <a:gd name="connsiteX44" fmla="*/ 5612524 w 6496506"/>
              <a:gd name="connsiteY44" fmla="*/ 1429407 h 6547945"/>
              <a:gd name="connsiteX45" fmla="*/ 5528441 w 6496506"/>
              <a:gd name="connsiteY45" fmla="*/ 956441 h 6547945"/>
              <a:gd name="connsiteX46" fmla="*/ 5234151 w 6496506"/>
              <a:gd name="connsiteY46" fmla="*/ 483476 h 6547945"/>
              <a:gd name="connsiteX47" fmla="*/ 4845269 w 6496506"/>
              <a:gd name="connsiteY47" fmla="*/ 115614 h 6547945"/>
              <a:gd name="connsiteX48" fmla="*/ 4466896 w 6496506"/>
              <a:gd name="connsiteY48" fmla="*/ 10510 h 6547945"/>
              <a:gd name="connsiteX49" fmla="*/ 3993931 w 6496506"/>
              <a:gd name="connsiteY49" fmla="*/ 0 h 6547945"/>
              <a:gd name="connsiteX50" fmla="*/ 3426372 w 6496506"/>
              <a:gd name="connsiteY50" fmla="*/ 231228 h 6547945"/>
              <a:gd name="connsiteX51" fmla="*/ 3216165 w 6496506"/>
              <a:gd name="connsiteY51" fmla="*/ 578069 h 6547945"/>
              <a:gd name="connsiteX52" fmla="*/ 2995448 w 6496506"/>
              <a:gd name="connsiteY52" fmla="*/ 1103586 h 6547945"/>
              <a:gd name="connsiteX53" fmla="*/ 2932386 w 6496506"/>
              <a:gd name="connsiteY53" fmla="*/ 1429407 h 6547945"/>
              <a:gd name="connsiteX54" fmla="*/ 2932386 w 6496506"/>
              <a:gd name="connsiteY54" fmla="*/ 1429407 h 6547945"/>
              <a:gd name="connsiteX55" fmla="*/ 2785241 w 6496506"/>
              <a:gd name="connsiteY55"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75586 w 6496506"/>
              <a:gd name="connsiteY27" fmla="*/ 3300248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63862 w 6496506"/>
              <a:gd name="connsiteY31" fmla="*/ 3289738 h 6547945"/>
              <a:gd name="connsiteX32" fmla="*/ 6463862 w 6496506"/>
              <a:gd name="connsiteY32" fmla="*/ 3289738 h 6547945"/>
              <a:gd name="connsiteX33" fmla="*/ 6463862 w 6496506"/>
              <a:gd name="connsiteY33" fmla="*/ 3236368 h 6547945"/>
              <a:gd name="connsiteX34" fmla="*/ 6495884 w 6496506"/>
              <a:gd name="connsiteY34" fmla="*/ 2956801 h 6547945"/>
              <a:gd name="connsiteX35" fmla="*/ 6463862 w 6496506"/>
              <a:gd name="connsiteY35" fmla="*/ 2774731 h 6547945"/>
              <a:gd name="connsiteX36" fmla="*/ 6463862 w 6496506"/>
              <a:gd name="connsiteY36" fmla="*/ 2774731 h 6547945"/>
              <a:gd name="connsiteX37" fmla="*/ 6442514 w 6496506"/>
              <a:gd name="connsiteY37" fmla="*/ 2796079 h 6547945"/>
              <a:gd name="connsiteX38" fmla="*/ 6148551 w 6496506"/>
              <a:gd name="connsiteY38" fmla="*/ 2774731 h 6547945"/>
              <a:gd name="connsiteX39" fmla="*/ 5675586 w 6496506"/>
              <a:gd name="connsiteY39" fmla="*/ 2795752 h 6547945"/>
              <a:gd name="connsiteX40" fmla="*/ 5654565 w 6496506"/>
              <a:gd name="connsiteY40" fmla="*/ 2774731 h 6547945"/>
              <a:gd name="connsiteX41" fmla="*/ 5654565 w 6496506"/>
              <a:gd name="connsiteY41" fmla="*/ 2774731 h 6547945"/>
              <a:gd name="connsiteX42" fmla="*/ 5654565 w 6496506"/>
              <a:gd name="connsiteY42" fmla="*/ 2774731 h 6547945"/>
              <a:gd name="connsiteX43" fmla="*/ 5644055 w 6496506"/>
              <a:gd name="connsiteY43" fmla="*/ 1860331 h 6547945"/>
              <a:gd name="connsiteX44" fmla="*/ 5612524 w 6496506"/>
              <a:gd name="connsiteY44" fmla="*/ 1429407 h 6547945"/>
              <a:gd name="connsiteX45" fmla="*/ 5528441 w 6496506"/>
              <a:gd name="connsiteY45" fmla="*/ 956441 h 6547945"/>
              <a:gd name="connsiteX46" fmla="*/ 5234151 w 6496506"/>
              <a:gd name="connsiteY46" fmla="*/ 483476 h 6547945"/>
              <a:gd name="connsiteX47" fmla="*/ 4845269 w 6496506"/>
              <a:gd name="connsiteY47" fmla="*/ 115614 h 6547945"/>
              <a:gd name="connsiteX48" fmla="*/ 4466896 w 6496506"/>
              <a:gd name="connsiteY48" fmla="*/ 10510 h 6547945"/>
              <a:gd name="connsiteX49" fmla="*/ 3993931 w 6496506"/>
              <a:gd name="connsiteY49" fmla="*/ 0 h 6547945"/>
              <a:gd name="connsiteX50" fmla="*/ 3426372 w 6496506"/>
              <a:gd name="connsiteY50" fmla="*/ 231228 h 6547945"/>
              <a:gd name="connsiteX51" fmla="*/ 3216165 w 6496506"/>
              <a:gd name="connsiteY51" fmla="*/ 578069 h 6547945"/>
              <a:gd name="connsiteX52" fmla="*/ 2995448 w 6496506"/>
              <a:gd name="connsiteY52" fmla="*/ 1103586 h 6547945"/>
              <a:gd name="connsiteX53" fmla="*/ 2932386 w 6496506"/>
              <a:gd name="connsiteY53" fmla="*/ 1429407 h 6547945"/>
              <a:gd name="connsiteX54" fmla="*/ 2932386 w 6496506"/>
              <a:gd name="connsiteY54" fmla="*/ 1429407 h 6547945"/>
              <a:gd name="connsiteX55" fmla="*/ 2785241 w 6496506"/>
              <a:gd name="connsiteY55"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75586 w 6496506"/>
              <a:gd name="connsiteY27" fmla="*/ 3300248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63862 w 6496506"/>
              <a:gd name="connsiteY31" fmla="*/ 3289738 h 6547945"/>
              <a:gd name="connsiteX32" fmla="*/ 6463862 w 6496506"/>
              <a:gd name="connsiteY32" fmla="*/ 3289738 h 6547945"/>
              <a:gd name="connsiteX33" fmla="*/ 6463862 w 6496506"/>
              <a:gd name="connsiteY33" fmla="*/ 3236368 h 6547945"/>
              <a:gd name="connsiteX34" fmla="*/ 6495884 w 6496506"/>
              <a:gd name="connsiteY34" fmla="*/ 2956801 h 6547945"/>
              <a:gd name="connsiteX35" fmla="*/ 6463862 w 6496506"/>
              <a:gd name="connsiteY35" fmla="*/ 2774731 h 6547945"/>
              <a:gd name="connsiteX36" fmla="*/ 6463862 w 6496506"/>
              <a:gd name="connsiteY36" fmla="*/ 2774731 h 6547945"/>
              <a:gd name="connsiteX37" fmla="*/ 6442514 w 6496506"/>
              <a:gd name="connsiteY37" fmla="*/ 2796079 h 6547945"/>
              <a:gd name="connsiteX38" fmla="*/ 6130761 w 6496506"/>
              <a:gd name="connsiteY38" fmla="*/ 2785405 h 6547945"/>
              <a:gd name="connsiteX39" fmla="*/ 5675586 w 6496506"/>
              <a:gd name="connsiteY39" fmla="*/ 2795752 h 6547945"/>
              <a:gd name="connsiteX40" fmla="*/ 5654565 w 6496506"/>
              <a:gd name="connsiteY40" fmla="*/ 2774731 h 6547945"/>
              <a:gd name="connsiteX41" fmla="*/ 5654565 w 6496506"/>
              <a:gd name="connsiteY41" fmla="*/ 2774731 h 6547945"/>
              <a:gd name="connsiteX42" fmla="*/ 5654565 w 6496506"/>
              <a:gd name="connsiteY42" fmla="*/ 2774731 h 6547945"/>
              <a:gd name="connsiteX43" fmla="*/ 5644055 w 6496506"/>
              <a:gd name="connsiteY43" fmla="*/ 1860331 h 6547945"/>
              <a:gd name="connsiteX44" fmla="*/ 5612524 w 6496506"/>
              <a:gd name="connsiteY44" fmla="*/ 1429407 h 6547945"/>
              <a:gd name="connsiteX45" fmla="*/ 5528441 w 6496506"/>
              <a:gd name="connsiteY45" fmla="*/ 956441 h 6547945"/>
              <a:gd name="connsiteX46" fmla="*/ 5234151 w 6496506"/>
              <a:gd name="connsiteY46" fmla="*/ 483476 h 6547945"/>
              <a:gd name="connsiteX47" fmla="*/ 4845269 w 6496506"/>
              <a:gd name="connsiteY47" fmla="*/ 115614 h 6547945"/>
              <a:gd name="connsiteX48" fmla="*/ 4466896 w 6496506"/>
              <a:gd name="connsiteY48" fmla="*/ 10510 h 6547945"/>
              <a:gd name="connsiteX49" fmla="*/ 3993931 w 6496506"/>
              <a:gd name="connsiteY49" fmla="*/ 0 h 6547945"/>
              <a:gd name="connsiteX50" fmla="*/ 3426372 w 6496506"/>
              <a:gd name="connsiteY50" fmla="*/ 231228 h 6547945"/>
              <a:gd name="connsiteX51" fmla="*/ 3216165 w 6496506"/>
              <a:gd name="connsiteY51" fmla="*/ 578069 h 6547945"/>
              <a:gd name="connsiteX52" fmla="*/ 2995448 w 6496506"/>
              <a:gd name="connsiteY52" fmla="*/ 1103586 h 6547945"/>
              <a:gd name="connsiteX53" fmla="*/ 2932386 w 6496506"/>
              <a:gd name="connsiteY53" fmla="*/ 1429407 h 6547945"/>
              <a:gd name="connsiteX54" fmla="*/ 2932386 w 6496506"/>
              <a:gd name="connsiteY54" fmla="*/ 1429407 h 6547945"/>
              <a:gd name="connsiteX55" fmla="*/ 2785241 w 6496506"/>
              <a:gd name="connsiteY55"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75586 w 6496506"/>
              <a:gd name="connsiteY27" fmla="*/ 3300248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63862 w 6496506"/>
              <a:gd name="connsiteY31" fmla="*/ 3289738 h 6547945"/>
              <a:gd name="connsiteX32" fmla="*/ 6410492 w 6496506"/>
              <a:gd name="connsiteY32" fmla="*/ 3271948 h 6547945"/>
              <a:gd name="connsiteX33" fmla="*/ 6463862 w 6496506"/>
              <a:gd name="connsiteY33" fmla="*/ 3236368 h 6547945"/>
              <a:gd name="connsiteX34" fmla="*/ 6495884 w 6496506"/>
              <a:gd name="connsiteY34" fmla="*/ 2956801 h 6547945"/>
              <a:gd name="connsiteX35" fmla="*/ 6463862 w 6496506"/>
              <a:gd name="connsiteY35" fmla="*/ 2774731 h 6547945"/>
              <a:gd name="connsiteX36" fmla="*/ 6463862 w 6496506"/>
              <a:gd name="connsiteY36" fmla="*/ 2774731 h 6547945"/>
              <a:gd name="connsiteX37" fmla="*/ 6442514 w 6496506"/>
              <a:gd name="connsiteY37" fmla="*/ 2796079 h 6547945"/>
              <a:gd name="connsiteX38" fmla="*/ 6130761 w 6496506"/>
              <a:gd name="connsiteY38" fmla="*/ 2785405 h 6547945"/>
              <a:gd name="connsiteX39" fmla="*/ 5675586 w 6496506"/>
              <a:gd name="connsiteY39" fmla="*/ 2795752 h 6547945"/>
              <a:gd name="connsiteX40" fmla="*/ 5654565 w 6496506"/>
              <a:gd name="connsiteY40" fmla="*/ 2774731 h 6547945"/>
              <a:gd name="connsiteX41" fmla="*/ 5654565 w 6496506"/>
              <a:gd name="connsiteY41" fmla="*/ 2774731 h 6547945"/>
              <a:gd name="connsiteX42" fmla="*/ 5654565 w 6496506"/>
              <a:gd name="connsiteY42" fmla="*/ 2774731 h 6547945"/>
              <a:gd name="connsiteX43" fmla="*/ 5644055 w 6496506"/>
              <a:gd name="connsiteY43" fmla="*/ 1860331 h 6547945"/>
              <a:gd name="connsiteX44" fmla="*/ 5612524 w 6496506"/>
              <a:gd name="connsiteY44" fmla="*/ 1429407 h 6547945"/>
              <a:gd name="connsiteX45" fmla="*/ 5528441 w 6496506"/>
              <a:gd name="connsiteY45" fmla="*/ 956441 h 6547945"/>
              <a:gd name="connsiteX46" fmla="*/ 5234151 w 6496506"/>
              <a:gd name="connsiteY46" fmla="*/ 483476 h 6547945"/>
              <a:gd name="connsiteX47" fmla="*/ 4845269 w 6496506"/>
              <a:gd name="connsiteY47" fmla="*/ 115614 h 6547945"/>
              <a:gd name="connsiteX48" fmla="*/ 4466896 w 6496506"/>
              <a:gd name="connsiteY48" fmla="*/ 10510 h 6547945"/>
              <a:gd name="connsiteX49" fmla="*/ 3993931 w 6496506"/>
              <a:gd name="connsiteY49" fmla="*/ 0 h 6547945"/>
              <a:gd name="connsiteX50" fmla="*/ 3426372 w 6496506"/>
              <a:gd name="connsiteY50" fmla="*/ 231228 h 6547945"/>
              <a:gd name="connsiteX51" fmla="*/ 3216165 w 6496506"/>
              <a:gd name="connsiteY51" fmla="*/ 578069 h 6547945"/>
              <a:gd name="connsiteX52" fmla="*/ 2995448 w 6496506"/>
              <a:gd name="connsiteY52" fmla="*/ 1103586 h 6547945"/>
              <a:gd name="connsiteX53" fmla="*/ 2932386 w 6496506"/>
              <a:gd name="connsiteY53" fmla="*/ 1429407 h 6547945"/>
              <a:gd name="connsiteX54" fmla="*/ 2932386 w 6496506"/>
              <a:gd name="connsiteY54" fmla="*/ 1429407 h 6547945"/>
              <a:gd name="connsiteX55" fmla="*/ 2785241 w 6496506"/>
              <a:gd name="connsiteY55"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75586 w 6496506"/>
              <a:gd name="connsiteY27" fmla="*/ 3300248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63862 w 6496506"/>
              <a:gd name="connsiteY31" fmla="*/ 3289738 h 6547945"/>
              <a:gd name="connsiteX32" fmla="*/ 6410492 w 6496506"/>
              <a:gd name="connsiteY32" fmla="*/ 3271948 h 6547945"/>
              <a:gd name="connsiteX33" fmla="*/ 6463862 w 6496506"/>
              <a:gd name="connsiteY33" fmla="*/ 3236368 h 6547945"/>
              <a:gd name="connsiteX34" fmla="*/ 6495884 w 6496506"/>
              <a:gd name="connsiteY34" fmla="*/ 2956801 h 6547945"/>
              <a:gd name="connsiteX35" fmla="*/ 6463862 w 6496506"/>
              <a:gd name="connsiteY35" fmla="*/ 2774731 h 6547945"/>
              <a:gd name="connsiteX36" fmla="*/ 6463862 w 6496506"/>
              <a:gd name="connsiteY36" fmla="*/ 2774731 h 6547945"/>
              <a:gd name="connsiteX37" fmla="*/ 6442514 w 6496506"/>
              <a:gd name="connsiteY37" fmla="*/ 2796079 h 6547945"/>
              <a:gd name="connsiteX38" fmla="*/ 6130761 w 6496506"/>
              <a:gd name="connsiteY38" fmla="*/ 2785405 h 6547945"/>
              <a:gd name="connsiteX39" fmla="*/ 5675586 w 6496506"/>
              <a:gd name="connsiteY39" fmla="*/ 2795752 h 6547945"/>
              <a:gd name="connsiteX40" fmla="*/ 5654565 w 6496506"/>
              <a:gd name="connsiteY40" fmla="*/ 2774731 h 6547945"/>
              <a:gd name="connsiteX41" fmla="*/ 5654565 w 6496506"/>
              <a:gd name="connsiteY41" fmla="*/ 2774731 h 6547945"/>
              <a:gd name="connsiteX42" fmla="*/ 5654565 w 6496506"/>
              <a:gd name="connsiteY42" fmla="*/ 2774731 h 6547945"/>
              <a:gd name="connsiteX43" fmla="*/ 5644055 w 6496506"/>
              <a:gd name="connsiteY43" fmla="*/ 1860331 h 6547945"/>
              <a:gd name="connsiteX44" fmla="*/ 5612524 w 6496506"/>
              <a:gd name="connsiteY44" fmla="*/ 1429407 h 6547945"/>
              <a:gd name="connsiteX45" fmla="*/ 5528441 w 6496506"/>
              <a:gd name="connsiteY45" fmla="*/ 956441 h 6547945"/>
              <a:gd name="connsiteX46" fmla="*/ 5234151 w 6496506"/>
              <a:gd name="connsiteY46" fmla="*/ 483476 h 6547945"/>
              <a:gd name="connsiteX47" fmla="*/ 4845269 w 6496506"/>
              <a:gd name="connsiteY47" fmla="*/ 115614 h 6547945"/>
              <a:gd name="connsiteX48" fmla="*/ 4466896 w 6496506"/>
              <a:gd name="connsiteY48" fmla="*/ 10510 h 6547945"/>
              <a:gd name="connsiteX49" fmla="*/ 3993931 w 6496506"/>
              <a:gd name="connsiteY49" fmla="*/ 0 h 6547945"/>
              <a:gd name="connsiteX50" fmla="*/ 3426372 w 6496506"/>
              <a:gd name="connsiteY50" fmla="*/ 231228 h 6547945"/>
              <a:gd name="connsiteX51" fmla="*/ 3216165 w 6496506"/>
              <a:gd name="connsiteY51" fmla="*/ 578069 h 6547945"/>
              <a:gd name="connsiteX52" fmla="*/ 2995448 w 6496506"/>
              <a:gd name="connsiteY52" fmla="*/ 1103586 h 6547945"/>
              <a:gd name="connsiteX53" fmla="*/ 2932386 w 6496506"/>
              <a:gd name="connsiteY53" fmla="*/ 1429407 h 6547945"/>
              <a:gd name="connsiteX54" fmla="*/ 2932386 w 6496506"/>
              <a:gd name="connsiteY54" fmla="*/ 1429407 h 6547945"/>
              <a:gd name="connsiteX55" fmla="*/ 2785241 w 6496506"/>
              <a:gd name="connsiteY55"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75586 w 6496506"/>
              <a:gd name="connsiteY27" fmla="*/ 3300248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79228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39558 w 6496506"/>
              <a:gd name="connsiteY24" fmla="*/ 521313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83724 w 6496506"/>
              <a:gd name="connsiteY15" fmla="*/ 565456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1489 w 6496506"/>
              <a:gd name="connsiteY20" fmla="*/ 4519448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8604 w 6496506"/>
              <a:gd name="connsiteY20" fmla="*/ 4512332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8604 w 6496506"/>
              <a:gd name="connsiteY20" fmla="*/ 4512332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8604 w 6496506"/>
              <a:gd name="connsiteY20" fmla="*/ 4512332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5820 w 6496506"/>
              <a:gd name="connsiteY9" fmla="*/ 3373821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8604 w 6496506"/>
              <a:gd name="connsiteY20" fmla="*/ 4512332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2262 w 6496506"/>
              <a:gd name="connsiteY9" fmla="*/ 3348915 h 6547945"/>
              <a:gd name="connsiteX10" fmla="*/ 735724 w 6496506"/>
              <a:gd name="connsiteY10" fmla="*/ 3741683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8604 w 6496506"/>
              <a:gd name="connsiteY20" fmla="*/ 4512332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2262 w 6496506"/>
              <a:gd name="connsiteY9" fmla="*/ 3348915 h 6547945"/>
              <a:gd name="connsiteX10" fmla="*/ 728608 w 6496506"/>
              <a:gd name="connsiteY10" fmla="*/ 3766588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8604 w 6496506"/>
              <a:gd name="connsiteY20" fmla="*/ 4512332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241 w 6496506"/>
              <a:gd name="connsiteY0" fmla="*/ 1692165 h 6547945"/>
              <a:gd name="connsiteX1" fmla="*/ 2217683 w 6496506"/>
              <a:gd name="connsiteY1" fmla="*/ 1282262 h 6547945"/>
              <a:gd name="connsiteX2" fmla="*/ 1702676 w 6496506"/>
              <a:gd name="connsiteY2" fmla="*/ 1072055 h 6547945"/>
              <a:gd name="connsiteX3" fmla="*/ 1093076 w 6496506"/>
              <a:gd name="connsiteY3" fmla="*/ 977462 h 6547945"/>
              <a:gd name="connsiteX4" fmla="*/ 662151 w 6496506"/>
              <a:gd name="connsiteY4" fmla="*/ 1114097 h 6547945"/>
              <a:gd name="connsiteX5" fmla="*/ 283779 w 6496506"/>
              <a:gd name="connsiteY5" fmla="*/ 1408386 h 6547945"/>
              <a:gd name="connsiteX6" fmla="*/ 63062 w 6496506"/>
              <a:gd name="connsiteY6" fmla="*/ 1786759 h 6547945"/>
              <a:gd name="connsiteX7" fmla="*/ 0 w 6496506"/>
              <a:gd name="connsiteY7" fmla="*/ 2375338 h 6547945"/>
              <a:gd name="connsiteX8" fmla="*/ 73572 w 6496506"/>
              <a:gd name="connsiteY8" fmla="*/ 2921876 h 6547945"/>
              <a:gd name="connsiteX9" fmla="*/ 322262 w 6496506"/>
              <a:gd name="connsiteY9" fmla="*/ 3348915 h 6547945"/>
              <a:gd name="connsiteX10" fmla="*/ 728608 w 6496506"/>
              <a:gd name="connsiteY10" fmla="*/ 3766588 h 6547945"/>
              <a:gd name="connsiteX11" fmla="*/ 1282262 w 6496506"/>
              <a:gd name="connsiteY11" fmla="*/ 4151586 h 6547945"/>
              <a:gd name="connsiteX12" fmla="*/ 2060027 w 6496506"/>
              <a:gd name="connsiteY12" fmla="*/ 4498428 h 6547945"/>
              <a:gd name="connsiteX13" fmla="*/ 2711669 w 6496506"/>
              <a:gd name="connsiteY13" fmla="*/ 4866290 h 6547945"/>
              <a:gd name="connsiteX14" fmla="*/ 3226676 w 6496506"/>
              <a:gd name="connsiteY14" fmla="*/ 5202621 h 6547945"/>
              <a:gd name="connsiteX15" fmla="*/ 3765934 w 6496506"/>
              <a:gd name="connsiteY15" fmla="*/ 5672355 h 6547945"/>
              <a:gd name="connsiteX16" fmla="*/ 4078014 w 6496506"/>
              <a:gd name="connsiteY16" fmla="*/ 6043448 h 6547945"/>
              <a:gd name="connsiteX17" fmla="*/ 4498427 w 6496506"/>
              <a:gd name="connsiteY17" fmla="*/ 6547945 h 6547945"/>
              <a:gd name="connsiteX18" fmla="*/ 4435365 w 6496506"/>
              <a:gd name="connsiteY18" fmla="*/ 5917324 h 6547945"/>
              <a:gd name="connsiteX19" fmla="*/ 4487917 w 6496506"/>
              <a:gd name="connsiteY19" fmla="*/ 5097517 h 6547945"/>
              <a:gd name="connsiteX20" fmla="*/ 4568604 w 6496506"/>
              <a:gd name="connsiteY20" fmla="*/ 4512332 h 6547945"/>
              <a:gd name="connsiteX21" fmla="*/ 4719145 w 6496506"/>
              <a:gd name="connsiteY21" fmla="*/ 4109545 h 6547945"/>
              <a:gd name="connsiteX22" fmla="*/ 4855779 w 6496506"/>
              <a:gd name="connsiteY22" fmla="*/ 3825765 h 6547945"/>
              <a:gd name="connsiteX23" fmla="*/ 5076496 w 6496506"/>
              <a:gd name="connsiteY23" fmla="*/ 3520965 h 6547945"/>
              <a:gd name="connsiteX24" fmla="*/ 5111094 w 6496506"/>
              <a:gd name="connsiteY24" fmla="*/ 5159761 h 6547945"/>
              <a:gd name="connsiteX25" fmla="*/ 5612524 w 6496506"/>
              <a:gd name="connsiteY25" fmla="*/ 5160579 h 6547945"/>
              <a:gd name="connsiteX26" fmla="*/ 5728138 w 6496506"/>
              <a:gd name="connsiteY26" fmla="*/ 5044965 h 6547945"/>
              <a:gd name="connsiteX27" fmla="*/ 5654238 w 6496506"/>
              <a:gd name="connsiteY27" fmla="*/ 3364291 h 6547945"/>
              <a:gd name="connsiteX28" fmla="*/ 5686096 w 6496506"/>
              <a:gd name="connsiteY28" fmla="*/ 3279228 h 6547945"/>
              <a:gd name="connsiteX29" fmla="*/ 5686096 w 6496506"/>
              <a:gd name="connsiteY29" fmla="*/ 3293460 h 6547945"/>
              <a:gd name="connsiteX30" fmla="*/ 6285186 w 6496506"/>
              <a:gd name="connsiteY30" fmla="*/ 3268717 h 6547945"/>
              <a:gd name="connsiteX31" fmla="*/ 6410492 w 6496506"/>
              <a:gd name="connsiteY31" fmla="*/ 3271948 h 6547945"/>
              <a:gd name="connsiteX32" fmla="*/ 6463862 w 6496506"/>
              <a:gd name="connsiteY32" fmla="*/ 3236368 h 6547945"/>
              <a:gd name="connsiteX33" fmla="*/ 6495884 w 6496506"/>
              <a:gd name="connsiteY33" fmla="*/ 2956801 h 6547945"/>
              <a:gd name="connsiteX34" fmla="*/ 6463862 w 6496506"/>
              <a:gd name="connsiteY34" fmla="*/ 2774731 h 6547945"/>
              <a:gd name="connsiteX35" fmla="*/ 6463862 w 6496506"/>
              <a:gd name="connsiteY35" fmla="*/ 2774731 h 6547945"/>
              <a:gd name="connsiteX36" fmla="*/ 6442514 w 6496506"/>
              <a:gd name="connsiteY36" fmla="*/ 2796079 h 6547945"/>
              <a:gd name="connsiteX37" fmla="*/ 6130761 w 6496506"/>
              <a:gd name="connsiteY37" fmla="*/ 2785405 h 6547945"/>
              <a:gd name="connsiteX38" fmla="*/ 5675586 w 6496506"/>
              <a:gd name="connsiteY38" fmla="*/ 2795752 h 6547945"/>
              <a:gd name="connsiteX39" fmla="*/ 5654565 w 6496506"/>
              <a:gd name="connsiteY39" fmla="*/ 2774731 h 6547945"/>
              <a:gd name="connsiteX40" fmla="*/ 5654565 w 6496506"/>
              <a:gd name="connsiteY40" fmla="*/ 2774731 h 6547945"/>
              <a:gd name="connsiteX41" fmla="*/ 5654565 w 6496506"/>
              <a:gd name="connsiteY41" fmla="*/ 2774731 h 6547945"/>
              <a:gd name="connsiteX42" fmla="*/ 5644055 w 6496506"/>
              <a:gd name="connsiteY42" fmla="*/ 1860331 h 6547945"/>
              <a:gd name="connsiteX43" fmla="*/ 5612524 w 6496506"/>
              <a:gd name="connsiteY43" fmla="*/ 1429407 h 6547945"/>
              <a:gd name="connsiteX44" fmla="*/ 5528441 w 6496506"/>
              <a:gd name="connsiteY44" fmla="*/ 956441 h 6547945"/>
              <a:gd name="connsiteX45" fmla="*/ 5234151 w 6496506"/>
              <a:gd name="connsiteY45" fmla="*/ 483476 h 6547945"/>
              <a:gd name="connsiteX46" fmla="*/ 4845269 w 6496506"/>
              <a:gd name="connsiteY46" fmla="*/ 115614 h 6547945"/>
              <a:gd name="connsiteX47" fmla="*/ 4466896 w 6496506"/>
              <a:gd name="connsiteY47" fmla="*/ 10510 h 6547945"/>
              <a:gd name="connsiteX48" fmla="*/ 3993931 w 6496506"/>
              <a:gd name="connsiteY48" fmla="*/ 0 h 6547945"/>
              <a:gd name="connsiteX49" fmla="*/ 3426372 w 6496506"/>
              <a:gd name="connsiteY49" fmla="*/ 231228 h 6547945"/>
              <a:gd name="connsiteX50" fmla="*/ 3216165 w 6496506"/>
              <a:gd name="connsiteY50" fmla="*/ 578069 h 6547945"/>
              <a:gd name="connsiteX51" fmla="*/ 2995448 w 6496506"/>
              <a:gd name="connsiteY51" fmla="*/ 1103586 h 6547945"/>
              <a:gd name="connsiteX52" fmla="*/ 2932386 w 6496506"/>
              <a:gd name="connsiteY52" fmla="*/ 1429407 h 6547945"/>
              <a:gd name="connsiteX53" fmla="*/ 2932386 w 6496506"/>
              <a:gd name="connsiteY53" fmla="*/ 1429407 h 6547945"/>
              <a:gd name="connsiteX54" fmla="*/ 2785241 w 6496506"/>
              <a:gd name="connsiteY54" fmla="*/ 1692165 h 6547945"/>
              <a:gd name="connsiteX0" fmla="*/ 2785359 w 6496624"/>
              <a:gd name="connsiteY0" fmla="*/ 1692165 h 6547945"/>
              <a:gd name="connsiteX1" fmla="*/ 2217801 w 6496624"/>
              <a:gd name="connsiteY1" fmla="*/ 1282262 h 6547945"/>
              <a:gd name="connsiteX2" fmla="*/ 1702794 w 6496624"/>
              <a:gd name="connsiteY2" fmla="*/ 1072055 h 6547945"/>
              <a:gd name="connsiteX3" fmla="*/ 1093194 w 6496624"/>
              <a:gd name="connsiteY3" fmla="*/ 977462 h 6547945"/>
              <a:gd name="connsiteX4" fmla="*/ 662269 w 6496624"/>
              <a:gd name="connsiteY4" fmla="*/ 1114097 h 6547945"/>
              <a:gd name="connsiteX5" fmla="*/ 283897 w 6496624"/>
              <a:gd name="connsiteY5" fmla="*/ 1408386 h 6547945"/>
              <a:gd name="connsiteX6" fmla="*/ 63180 w 6496624"/>
              <a:gd name="connsiteY6" fmla="*/ 1786759 h 6547945"/>
              <a:gd name="connsiteX7" fmla="*/ 118 w 6496624"/>
              <a:gd name="connsiteY7" fmla="*/ 2375338 h 6547945"/>
              <a:gd name="connsiteX8" fmla="*/ 73690 w 6496624"/>
              <a:gd name="connsiteY8" fmla="*/ 2921876 h 6547945"/>
              <a:gd name="connsiteX9" fmla="*/ 322380 w 6496624"/>
              <a:gd name="connsiteY9" fmla="*/ 3348915 h 6547945"/>
              <a:gd name="connsiteX10" fmla="*/ 728726 w 6496624"/>
              <a:gd name="connsiteY10" fmla="*/ 3766588 h 6547945"/>
              <a:gd name="connsiteX11" fmla="*/ 1282380 w 6496624"/>
              <a:gd name="connsiteY11" fmla="*/ 4151586 h 6547945"/>
              <a:gd name="connsiteX12" fmla="*/ 2060145 w 6496624"/>
              <a:gd name="connsiteY12" fmla="*/ 4498428 h 6547945"/>
              <a:gd name="connsiteX13" fmla="*/ 2711787 w 6496624"/>
              <a:gd name="connsiteY13" fmla="*/ 4866290 h 6547945"/>
              <a:gd name="connsiteX14" fmla="*/ 3226794 w 6496624"/>
              <a:gd name="connsiteY14" fmla="*/ 5202621 h 6547945"/>
              <a:gd name="connsiteX15" fmla="*/ 3766052 w 6496624"/>
              <a:gd name="connsiteY15" fmla="*/ 5672355 h 6547945"/>
              <a:gd name="connsiteX16" fmla="*/ 4078132 w 6496624"/>
              <a:gd name="connsiteY16" fmla="*/ 6043448 h 6547945"/>
              <a:gd name="connsiteX17" fmla="*/ 4498545 w 6496624"/>
              <a:gd name="connsiteY17" fmla="*/ 6547945 h 6547945"/>
              <a:gd name="connsiteX18" fmla="*/ 4435483 w 6496624"/>
              <a:gd name="connsiteY18" fmla="*/ 5917324 h 6547945"/>
              <a:gd name="connsiteX19" fmla="*/ 4488035 w 6496624"/>
              <a:gd name="connsiteY19" fmla="*/ 5097517 h 6547945"/>
              <a:gd name="connsiteX20" fmla="*/ 4568722 w 6496624"/>
              <a:gd name="connsiteY20" fmla="*/ 4512332 h 6547945"/>
              <a:gd name="connsiteX21" fmla="*/ 4719263 w 6496624"/>
              <a:gd name="connsiteY21" fmla="*/ 4109545 h 6547945"/>
              <a:gd name="connsiteX22" fmla="*/ 4855897 w 6496624"/>
              <a:gd name="connsiteY22" fmla="*/ 3825765 h 6547945"/>
              <a:gd name="connsiteX23" fmla="*/ 5076614 w 6496624"/>
              <a:gd name="connsiteY23" fmla="*/ 3520965 h 6547945"/>
              <a:gd name="connsiteX24" fmla="*/ 5111212 w 6496624"/>
              <a:gd name="connsiteY24" fmla="*/ 5159761 h 6547945"/>
              <a:gd name="connsiteX25" fmla="*/ 5612642 w 6496624"/>
              <a:gd name="connsiteY25" fmla="*/ 5160579 h 6547945"/>
              <a:gd name="connsiteX26" fmla="*/ 5728256 w 6496624"/>
              <a:gd name="connsiteY26" fmla="*/ 5044965 h 6547945"/>
              <a:gd name="connsiteX27" fmla="*/ 5654356 w 6496624"/>
              <a:gd name="connsiteY27" fmla="*/ 3364291 h 6547945"/>
              <a:gd name="connsiteX28" fmla="*/ 5686214 w 6496624"/>
              <a:gd name="connsiteY28" fmla="*/ 3279228 h 6547945"/>
              <a:gd name="connsiteX29" fmla="*/ 5686214 w 6496624"/>
              <a:gd name="connsiteY29" fmla="*/ 3293460 h 6547945"/>
              <a:gd name="connsiteX30" fmla="*/ 6285304 w 6496624"/>
              <a:gd name="connsiteY30" fmla="*/ 3268717 h 6547945"/>
              <a:gd name="connsiteX31" fmla="*/ 6410610 w 6496624"/>
              <a:gd name="connsiteY31" fmla="*/ 3271948 h 6547945"/>
              <a:gd name="connsiteX32" fmla="*/ 6463980 w 6496624"/>
              <a:gd name="connsiteY32" fmla="*/ 3236368 h 6547945"/>
              <a:gd name="connsiteX33" fmla="*/ 6496002 w 6496624"/>
              <a:gd name="connsiteY33" fmla="*/ 2956801 h 6547945"/>
              <a:gd name="connsiteX34" fmla="*/ 6463980 w 6496624"/>
              <a:gd name="connsiteY34" fmla="*/ 2774731 h 6547945"/>
              <a:gd name="connsiteX35" fmla="*/ 6463980 w 6496624"/>
              <a:gd name="connsiteY35" fmla="*/ 2774731 h 6547945"/>
              <a:gd name="connsiteX36" fmla="*/ 6442632 w 6496624"/>
              <a:gd name="connsiteY36" fmla="*/ 2796079 h 6547945"/>
              <a:gd name="connsiteX37" fmla="*/ 6130879 w 6496624"/>
              <a:gd name="connsiteY37" fmla="*/ 2785405 h 6547945"/>
              <a:gd name="connsiteX38" fmla="*/ 5675704 w 6496624"/>
              <a:gd name="connsiteY38" fmla="*/ 2795752 h 6547945"/>
              <a:gd name="connsiteX39" fmla="*/ 5654683 w 6496624"/>
              <a:gd name="connsiteY39" fmla="*/ 2774731 h 6547945"/>
              <a:gd name="connsiteX40" fmla="*/ 5654683 w 6496624"/>
              <a:gd name="connsiteY40" fmla="*/ 2774731 h 6547945"/>
              <a:gd name="connsiteX41" fmla="*/ 5654683 w 6496624"/>
              <a:gd name="connsiteY41" fmla="*/ 2774731 h 6547945"/>
              <a:gd name="connsiteX42" fmla="*/ 5644173 w 6496624"/>
              <a:gd name="connsiteY42" fmla="*/ 1860331 h 6547945"/>
              <a:gd name="connsiteX43" fmla="*/ 5612642 w 6496624"/>
              <a:gd name="connsiteY43" fmla="*/ 1429407 h 6547945"/>
              <a:gd name="connsiteX44" fmla="*/ 5528559 w 6496624"/>
              <a:gd name="connsiteY44" fmla="*/ 956441 h 6547945"/>
              <a:gd name="connsiteX45" fmla="*/ 5234269 w 6496624"/>
              <a:gd name="connsiteY45" fmla="*/ 483476 h 6547945"/>
              <a:gd name="connsiteX46" fmla="*/ 4845387 w 6496624"/>
              <a:gd name="connsiteY46" fmla="*/ 115614 h 6547945"/>
              <a:gd name="connsiteX47" fmla="*/ 4467014 w 6496624"/>
              <a:gd name="connsiteY47" fmla="*/ 10510 h 6547945"/>
              <a:gd name="connsiteX48" fmla="*/ 3994049 w 6496624"/>
              <a:gd name="connsiteY48" fmla="*/ 0 h 6547945"/>
              <a:gd name="connsiteX49" fmla="*/ 3426490 w 6496624"/>
              <a:gd name="connsiteY49" fmla="*/ 231228 h 6547945"/>
              <a:gd name="connsiteX50" fmla="*/ 3216283 w 6496624"/>
              <a:gd name="connsiteY50" fmla="*/ 578069 h 6547945"/>
              <a:gd name="connsiteX51" fmla="*/ 2995566 w 6496624"/>
              <a:gd name="connsiteY51" fmla="*/ 1103586 h 6547945"/>
              <a:gd name="connsiteX52" fmla="*/ 2932504 w 6496624"/>
              <a:gd name="connsiteY52" fmla="*/ 1429407 h 6547945"/>
              <a:gd name="connsiteX53" fmla="*/ 2932504 w 6496624"/>
              <a:gd name="connsiteY53" fmla="*/ 1429407 h 6547945"/>
              <a:gd name="connsiteX54" fmla="*/ 2785359 w 6496624"/>
              <a:gd name="connsiteY54" fmla="*/ 1692165 h 6547945"/>
              <a:gd name="connsiteX0" fmla="*/ 2788898 w 6500163"/>
              <a:gd name="connsiteY0" fmla="*/ 1692165 h 6547945"/>
              <a:gd name="connsiteX1" fmla="*/ 2221340 w 6500163"/>
              <a:gd name="connsiteY1" fmla="*/ 1282262 h 6547945"/>
              <a:gd name="connsiteX2" fmla="*/ 1706333 w 6500163"/>
              <a:gd name="connsiteY2" fmla="*/ 1072055 h 6547945"/>
              <a:gd name="connsiteX3" fmla="*/ 1096733 w 6500163"/>
              <a:gd name="connsiteY3" fmla="*/ 977462 h 6547945"/>
              <a:gd name="connsiteX4" fmla="*/ 665808 w 6500163"/>
              <a:gd name="connsiteY4" fmla="*/ 1114097 h 6547945"/>
              <a:gd name="connsiteX5" fmla="*/ 287436 w 6500163"/>
              <a:gd name="connsiteY5" fmla="*/ 1408386 h 6547945"/>
              <a:gd name="connsiteX6" fmla="*/ 66719 w 6500163"/>
              <a:gd name="connsiteY6" fmla="*/ 1786759 h 6547945"/>
              <a:gd name="connsiteX7" fmla="*/ 100 w 6500163"/>
              <a:gd name="connsiteY7" fmla="*/ 2393128 h 6547945"/>
              <a:gd name="connsiteX8" fmla="*/ 77229 w 6500163"/>
              <a:gd name="connsiteY8" fmla="*/ 2921876 h 6547945"/>
              <a:gd name="connsiteX9" fmla="*/ 325919 w 6500163"/>
              <a:gd name="connsiteY9" fmla="*/ 3348915 h 6547945"/>
              <a:gd name="connsiteX10" fmla="*/ 732265 w 6500163"/>
              <a:gd name="connsiteY10" fmla="*/ 3766588 h 6547945"/>
              <a:gd name="connsiteX11" fmla="*/ 1285919 w 6500163"/>
              <a:gd name="connsiteY11" fmla="*/ 4151586 h 6547945"/>
              <a:gd name="connsiteX12" fmla="*/ 2063684 w 6500163"/>
              <a:gd name="connsiteY12" fmla="*/ 4498428 h 6547945"/>
              <a:gd name="connsiteX13" fmla="*/ 2715326 w 6500163"/>
              <a:gd name="connsiteY13" fmla="*/ 4866290 h 6547945"/>
              <a:gd name="connsiteX14" fmla="*/ 3230333 w 6500163"/>
              <a:gd name="connsiteY14" fmla="*/ 5202621 h 6547945"/>
              <a:gd name="connsiteX15" fmla="*/ 3769591 w 6500163"/>
              <a:gd name="connsiteY15" fmla="*/ 5672355 h 6547945"/>
              <a:gd name="connsiteX16" fmla="*/ 4081671 w 6500163"/>
              <a:gd name="connsiteY16" fmla="*/ 6043448 h 6547945"/>
              <a:gd name="connsiteX17" fmla="*/ 4502084 w 6500163"/>
              <a:gd name="connsiteY17" fmla="*/ 6547945 h 6547945"/>
              <a:gd name="connsiteX18" fmla="*/ 4439022 w 6500163"/>
              <a:gd name="connsiteY18" fmla="*/ 5917324 h 6547945"/>
              <a:gd name="connsiteX19" fmla="*/ 4491574 w 6500163"/>
              <a:gd name="connsiteY19" fmla="*/ 5097517 h 6547945"/>
              <a:gd name="connsiteX20" fmla="*/ 4572261 w 6500163"/>
              <a:gd name="connsiteY20" fmla="*/ 4512332 h 6547945"/>
              <a:gd name="connsiteX21" fmla="*/ 4722802 w 6500163"/>
              <a:gd name="connsiteY21" fmla="*/ 4109545 h 6547945"/>
              <a:gd name="connsiteX22" fmla="*/ 4859436 w 6500163"/>
              <a:gd name="connsiteY22" fmla="*/ 3825765 h 6547945"/>
              <a:gd name="connsiteX23" fmla="*/ 5080153 w 6500163"/>
              <a:gd name="connsiteY23" fmla="*/ 3520965 h 6547945"/>
              <a:gd name="connsiteX24" fmla="*/ 5114751 w 6500163"/>
              <a:gd name="connsiteY24" fmla="*/ 5159761 h 6547945"/>
              <a:gd name="connsiteX25" fmla="*/ 5616181 w 6500163"/>
              <a:gd name="connsiteY25" fmla="*/ 5160579 h 6547945"/>
              <a:gd name="connsiteX26" fmla="*/ 5731795 w 6500163"/>
              <a:gd name="connsiteY26" fmla="*/ 5044965 h 6547945"/>
              <a:gd name="connsiteX27" fmla="*/ 5657895 w 6500163"/>
              <a:gd name="connsiteY27" fmla="*/ 3364291 h 6547945"/>
              <a:gd name="connsiteX28" fmla="*/ 5689753 w 6500163"/>
              <a:gd name="connsiteY28" fmla="*/ 3279228 h 6547945"/>
              <a:gd name="connsiteX29" fmla="*/ 5689753 w 6500163"/>
              <a:gd name="connsiteY29" fmla="*/ 3293460 h 6547945"/>
              <a:gd name="connsiteX30" fmla="*/ 6288843 w 6500163"/>
              <a:gd name="connsiteY30" fmla="*/ 3268717 h 6547945"/>
              <a:gd name="connsiteX31" fmla="*/ 6414149 w 6500163"/>
              <a:gd name="connsiteY31" fmla="*/ 3271948 h 6547945"/>
              <a:gd name="connsiteX32" fmla="*/ 6467519 w 6500163"/>
              <a:gd name="connsiteY32" fmla="*/ 3236368 h 6547945"/>
              <a:gd name="connsiteX33" fmla="*/ 6499541 w 6500163"/>
              <a:gd name="connsiteY33" fmla="*/ 2956801 h 6547945"/>
              <a:gd name="connsiteX34" fmla="*/ 6467519 w 6500163"/>
              <a:gd name="connsiteY34" fmla="*/ 2774731 h 6547945"/>
              <a:gd name="connsiteX35" fmla="*/ 6467519 w 6500163"/>
              <a:gd name="connsiteY35" fmla="*/ 2774731 h 6547945"/>
              <a:gd name="connsiteX36" fmla="*/ 6446171 w 6500163"/>
              <a:gd name="connsiteY36" fmla="*/ 2796079 h 6547945"/>
              <a:gd name="connsiteX37" fmla="*/ 6134418 w 6500163"/>
              <a:gd name="connsiteY37" fmla="*/ 2785405 h 6547945"/>
              <a:gd name="connsiteX38" fmla="*/ 5679243 w 6500163"/>
              <a:gd name="connsiteY38" fmla="*/ 2795752 h 6547945"/>
              <a:gd name="connsiteX39" fmla="*/ 5658222 w 6500163"/>
              <a:gd name="connsiteY39" fmla="*/ 2774731 h 6547945"/>
              <a:gd name="connsiteX40" fmla="*/ 5658222 w 6500163"/>
              <a:gd name="connsiteY40" fmla="*/ 2774731 h 6547945"/>
              <a:gd name="connsiteX41" fmla="*/ 5658222 w 6500163"/>
              <a:gd name="connsiteY41" fmla="*/ 2774731 h 6547945"/>
              <a:gd name="connsiteX42" fmla="*/ 5647712 w 6500163"/>
              <a:gd name="connsiteY42" fmla="*/ 1860331 h 6547945"/>
              <a:gd name="connsiteX43" fmla="*/ 5616181 w 6500163"/>
              <a:gd name="connsiteY43" fmla="*/ 1429407 h 6547945"/>
              <a:gd name="connsiteX44" fmla="*/ 5532098 w 6500163"/>
              <a:gd name="connsiteY44" fmla="*/ 956441 h 6547945"/>
              <a:gd name="connsiteX45" fmla="*/ 5237808 w 6500163"/>
              <a:gd name="connsiteY45" fmla="*/ 483476 h 6547945"/>
              <a:gd name="connsiteX46" fmla="*/ 4848926 w 6500163"/>
              <a:gd name="connsiteY46" fmla="*/ 115614 h 6547945"/>
              <a:gd name="connsiteX47" fmla="*/ 4470553 w 6500163"/>
              <a:gd name="connsiteY47" fmla="*/ 10510 h 6547945"/>
              <a:gd name="connsiteX48" fmla="*/ 3997588 w 6500163"/>
              <a:gd name="connsiteY48" fmla="*/ 0 h 6547945"/>
              <a:gd name="connsiteX49" fmla="*/ 3430029 w 6500163"/>
              <a:gd name="connsiteY49" fmla="*/ 231228 h 6547945"/>
              <a:gd name="connsiteX50" fmla="*/ 3219822 w 6500163"/>
              <a:gd name="connsiteY50" fmla="*/ 578069 h 6547945"/>
              <a:gd name="connsiteX51" fmla="*/ 2999105 w 6500163"/>
              <a:gd name="connsiteY51" fmla="*/ 1103586 h 6547945"/>
              <a:gd name="connsiteX52" fmla="*/ 2936043 w 6500163"/>
              <a:gd name="connsiteY52" fmla="*/ 1429407 h 6547945"/>
              <a:gd name="connsiteX53" fmla="*/ 2936043 w 6500163"/>
              <a:gd name="connsiteY53" fmla="*/ 1429407 h 6547945"/>
              <a:gd name="connsiteX54" fmla="*/ 2788898 w 6500163"/>
              <a:gd name="connsiteY54" fmla="*/ 1692165 h 6547945"/>
              <a:gd name="connsiteX0" fmla="*/ 2788901 w 6500166"/>
              <a:gd name="connsiteY0" fmla="*/ 1692165 h 6547945"/>
              <a:gd name="connsiteX1" fmla="*/ 2221343 w 6500166"/>
              <a:gd name="connsiteY1" fmla="*/ 1282262 h 6547945"/>
              <a:gd name="connsiteX2" fmla="*/ 1706336 w 6500166"/>
              <a:gd name="connsiteY2" fmla="*/ 107205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36046 w 6500166"/>
              <a:gd name="connsiteY53" fmla="*/ 1429407 h 6547945"/>
              <a:gd name="connsiteX54" fmla="*/ 2788901 w 6500166"/>
              <a:gd name="connsiteY54" fmla="*/ 1692165 h 6547945"/>
              <a:gd name="connsiteX0" fmla="*/ 2788901 w 6500166"/>
              <a:gd name="connsiteY0" fmla="*/ 1692165 h 6547945"/>
              <a:gd name="connsiteX1" fmla="*/ 2221343 w 6500166"/>
              <a:gd name="connsiteY1" fmla="*/ 1282262 h 6547945"/>
              <a:gd name="connsiteX2" fmla="*/ 1706336 w 6500166"/>
              <a:gd name="connsiteY2" fmla="*/ 107205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36046 w 6500166"/>
              <a:gd name="connsiteY53" fmla="*/ 1429407 h 6547945"/>
              <a:gd name="connsiteX54" fmla="*/ 2788901 w 6500166"/>
              <a:gd name="connsiteY54" fmla="*/ 1692165 h 6547945"/>
              <a:gd name="connsiteX0" fmla="*/ 2788901 w 6500166"/>
              <a:gd name="connsiteY0" fmla="*/ 1692165 h 6547945"/>
              <a:gd name="connsiteX1" fmla="*/ 2221343 w 6500166"/>
              <a:gd name="connsiteY1" fmla="*/ 1282262 h 6547945"/>
              <a:gd name="connsiteX2" fmla="*/ 1706336 w 6500166"/>
              <a:gd name="connsiteY2" fmla="*/ 107205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36046 w 6500166"/>
              <a:gd name="connsiteY53" fmla="*/ 1429407 h 6547945"/>
              <a:gd name="connsiteX54" fmla="*/ 2788901 w 6500166"/>
              <a:gd name="connsiteY54" fmla="*/ 1692165 h 6547945"/>
              <a:gd name="connsiteX0" fmla="*/ 2788901 w 6500166"/>
              <a:gd name="connsiteY0" fmla="*/ 1692165 h 6547945"/>
              <a:gd name="connsiteX1" fmla="*/ 2221343 w 6500166"/>
              <a:gd name="connsiteY1" fmla="*/ 1282262 h 6547945"/>
              <a:gd name="connsiteX2" fmla="*/ 1706336 w 6500166"/>
              <a:gd name="connsiteY2" fmla="*/ 107205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36046 w 6500166"/>
              <a:gd name="connsiteY53" fmla="*/ 1429407 h 6547945"/>
              <a:gd name="connsiteX54" fmla="*/ 2788901 w 6500166"/>
              <a:gd name="connsiteY54" fmla="*/ 1692165 h 6547945"/>
              <a:gd name="connsiteX0" fmla="*/ 2788901 w 6500166"/>
              <a:gd name="connsiteY0" fmla="*/ 1692165 h 6547945"/>
              <a:gd name="connsiteX1" fmla="*/ 2221343 w 6500166"/>
              <a:gd name="connsiteY1" fmla="*/ 1282262 h 6547945"/>
              <a:gd name="connsiteX2" fmla="*/ 1706336 w 6500166"/>
              <a:gd name="connsiteY2" fmla="*/ 107205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36046 w 6500166"/>
              <a:gd name="connsiteY53" fmla="*/ 1429407 h 6547945"/>
              <a:gd name="connsiteX54" fmla="*/ 2788901 w 6500166"/>
              <a:gd name="connsiteY54" fmla="*/ 1692165 h 6547945"/>
              <a:gd name="connsiteX0" fmla="*/ 2788901 w 6500166"/>
              <a:gd name="connsiteY0" fmla="*/ 1692165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36046 w 6500166"/>
              <a:gd name="connsiteY53" fmla="*/ 1429407 h 6547945"/>
              <a:gd name="connsiteX54" fmla="*/ 2788901 w 6500166"/>
              <a:gd name="connsiteY54" fmla="*/ 1692165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36046 w 6500166"/>
              <a:gd name="connsiteY53" fmla="*/ 1429407 h 6547945"/>
              <a:gd name="connsiteX54" fmla="*/ 2785343 w 6500166"/>
              <a:gd name="connsiteY54"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907582 w 6500166"/>
              <a:gd name="connsiteY53" fmla="*/ 1415175 h 6547945"/>
              <a:gd name="connsiteX54" fmla="*/ 2785343 w 6500166"/>
              <a:gd name="connsiteY54"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785343 w 6500166"/>
              <a:gd name="connsiteY53"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36046 w 6500166"/>
              <a:gd name="connsiteY52" fmla="*/ 1429407 h 6547945"/>
              <a:gd name="connsiteX53" fmla="*/ 2785343 w 6500166"/>
              <a:gd name="connsiteY53"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11140 w 6500166"/>
              <a:gd name="connsiteY52" fmla="*/ 1415175 h 6547945"/>
              <a:gd name="connsiteX53" fmla="*/ 2785343 w 6500166"/>
              <a:gd name="connsiteY53"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2999108 w 6500166"/>
              <a:gd name="connsiteY51" fmla="*/ 1103586 h 6547945"/>
              <a:gd name="connsiteX52" fmla="*/ 2911140 w 6500166"/>
              <a:gd name="connsiteY52" fmla="*/ 1415175 h 6547945"/>
              <a:gd name="connsiteX53" fmla="*/ 2785343 w 6500166"/>
              <a:gd name="connsiteY53"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3020456 w 6500166"/>
              <a:gd name="connsiteY51" fmla="*/ 1043100 h 6547945"/>
              <a:gd name="connsiteX52" fmla="*/ 2911140 w 6500166"/>
              <a:gd name="connsiteY52" fmla="*/ 1415175 h 6547945"/>
              <a:gd name="connsiteX53" fmla="*/ 2785343 w 6500166"/>
              <a:gd name="connsiteY53"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30032 w 6500166"/>
              <a:gd name="connsiteY49" fmla="*/ 231228 h 6547945"/>
              <a:gd name="connsiteX50" fmla="*/ 3219825 w 6500166"/>
              <a:gd name="connsiteY50" fmla="*/ 578069 h 6547945"/>
              <a:gd name="connsiteX51" fmla="*/ 3020456 w 6500166"/>
              <a:gd name="connsiteY51" fmla="*/ 1043100 h 6547945"/>
              <a:gd name="connsiteX52" fmla="*/ 2911140 w 6500166"/>
              <a:gd name="connsiteY52" fmla="*/ 1415175 h 6547945"/>
              <a:gd name="connsiteX53" fmla="*/ 2785343 w 6500166"/>
              <a:gd name="connsiteY53"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90517 w 6500166"/>
              <a:gd name="connsiteY49" fmla="*/ 220554 h 6547945"/>
              <a:gd name="connsiteX50" fmla="*/ 3219825 w 6500166"/>
              <a:gd name="connsiteY50" fmla="*/ 578069 h 6547945"/>
              <a:gd name="connsiteX51" fmla="*/ 3020456 w 6500166"/>
              <a:gd name="connsiteY51" fmla="*/ 1043100 h 6547945"/>
              <a:gd name="connsiteX52" fmla="*/ 2911140 w 6500166"/>
              <a:gd name="connsiteY52" fmla="*/ 1415175 h 6547945"/>
              <a:gd name="connsiteX53" fmla="*/ 2785343 w 6500166"/>
              <a:gd name="connsiteY53" fmla="*/ 1706397 h 6547945"/>
              <a:gd name="connsiteX0" fmla="*/ 2785343 w 6500166"/>
              <a:gd name="connsiteY0" fmla="*/ 1706397 h 6547945"/>
              <a:gd name="connsiteX1" fmla="*/ 2221343 w 6500166"/>
              <a:gd name="connsiteY1" fmla="*/ 1282262 h 6547945"/>
              <a:gd name="connsiteX2" fmla="*/ 1663641 w 6500166"/>
              <a:gd name="connsiteY2" fmla="*/ 1054265 h 6547945"/>
              <a:gd name="connsiteX3" fmla="*/ 1096736 w 6500166"/>
              <a:gd name="connsiteY3" fmla="*/ 977462 h 6547945"/>
              <a:gd name="connsiteX4" fmla="*/ 665811 w 6500166"/>
              <a:gd name="connsiteY4" fmla="*/ 1114097 h 6547945"/>
              <a:gd name="connsiteX5" fmla="*/ 287439 w 6500166"/>
              <a:gd name="connsiteY5" fmla="*/ 1408386 h 6547945"/>
              <a:gd name="connsiteX6" fmla="*/ 66722 w 6500166"/>
              <a:gd name="connsiteY6" fmla="*/ 1786759 h 6547945"/>
              <a:gd name="connsiteX7" fmla="*/ 103 w 6500166"/>
              <a:gd name="connsiteY7" fmla="*/ 2393128 h 6547945"/>
              <a:gd name="connsiteX8" fmla="*/ 77232 w 6500166"/>
              <a:gd name="connsiteY8" fmla="*/ 2921876 h 6547945"/>
              <a:gd name="connsiteX9" fmla="*/ 325922 w 6500166"/>
              <a:gd name="connsiteY9" fmla="*/ 3348915 h 6547945"/>
              <a:gd name="connsiteX10" fmla="*/ 732268 w 6500166"/>
              <a:gd name="connsiteY10" fmla="*/ 3766588 h 6547945"/>
              <a:gd name="connsiteX11" fmla="*/ 1285922 w 6500166"/>
              <a:gd name="connsiteY11" fmla="*/ 4151586 h 6547945"/>
              <a:gd name="connsiteX12" fmla="*/ 2063687 w 6500166"/>
              <a:gd name="connsiteY12" fmla="*/ 4498428 h 6547945"/>
              <a:gd name="connsiteX13" fmla="*/ 2715329 w 6500166"/>
              <a:gd name="connsiteY13" fmla="*/ 4866290 h 6547945"/>
              <a:gd name="connsiteX14" fmla="*/ 3230336 w 6500166"/>
              <a:gd name="connsiteY14" fmla="*/ 5202621 h 6547945"/>
              <a:gd name="connsiteX15" fmla="*/ 3769594 w 6500166"/>
              <a:gd name="connsiteY15" fmla="*/ 5672355 h 6547945"/>
              <a:gd name="connsiteX16" fmla="*/ 4081674 w 6500166"/>
              <a:gd name="connsiteY16" fmla="*/ 6043448 h 6547945"/>
              <a:gd name="connsiteX17" fmla="*/ 4502087 w 6500166"/>
              <a:gd name="connsiteY17" fmla="*/ 6547945 h 6547945"/>
              <a:gd name="connsiteX18" fmla="*/ 4439025 w 6500166"/>
              <a:gd name="connsiteY18" fmla="*/ 5917324 h 6547945"/>
              <a:gd name="connsiteX19" fmla="*/ 4491577 w 6500166"/>
              <a:gd name="connsiteY19" fmla="*/ 5097517 h 6547945"/>
              <a:gd name="connsiteX20" fmla="*/ 4572264 w 6500166"/>
              <a:gd name="connsiteY20" fmla="*/ 4512332 h 6547945"/>
              <a:gd name="connsiteX21" fmla="*/ 4722805 w 6500166"/>
              <a:gd name="connsiteY21" fmla="*/ 4109545 h 6547945"/>
              <a:gd name="connsiteX22" fmla="*/ 4859439 w 6500166"/>
              <a:gd name="connsiteY22" fmla="*/ 3825765 h 6547945"/>
              <a:gd name="connsiteX23" fmla="*/ 5080156 w 6500166"/>
              <a:gd name="connsiteY23" fmla="*/ 3520965 h 6547945"/>
              <a:gd name="connsiteX24" fmla="*/ 5114754 w 6500166"/>
              <a:gd name="connsiteY24" fmla="*/ 5159761 h 6547945"/>
              <a:gd name="connsiteX25" fmla="*/ 5616184 w 6500166"/>
              <a:gd name="connsiteY25" fmla="*/ 5160579 h 6547945"/>
              <a:gd name="connsiteX26" fmla="*/ 5731798 w 6500166"/>
              <a:gd name="connsiteY26" fmla="*/ 5044965 h 6547945"/>
              <a:gd name="connsiteX27" fmla="*/ 5657898 w 6500166"/>
              <a:gd name="connsiteY27" fmla="*/ 3364291 h 6547945"/>
              <a:gd name="connsiteX28" fmla="*/ 5689756 w 6500166"/>
              <a:gd name="connsiteY28" fmla="*/ 3279228 h 6547945"/>
              <a:gd name="connsiteX29" fmla="*/ 5689756 w 6500166"/>
              <a:gd name="connsiteY29" fmla="*/ 3293460 h 6547945"/>
              <a:gd name="connsiteX30" fmla="*/ 6288846 w 6500166"/>
              <a:gd name="connsiteY30" fmla="*/ 3268717 h 6547945"/>
              <a:gd name="connsiteX31" fmla="*/ 6414152 w 6500166"/>
              <a:gd name="connsiteY31" fmla="*/ 3271948 h 6547945"/>
              <a:gd name="connsiteX32" fmla="*/ 6467522 w 6500166"/>
              <a:gd name="connsiteY32" fmla="*/ 3236368 h 6547945"/>
              <a:gd name="connsiteX33" fmla="*/ 6499544 w 6500166"/>
              <a:gd name="connsiteY33" fmla="*/ 2956801 h 6547945"/>
              <a:gd name="connsiteX34" fmla="*/ 6467522 w 6500166"/>
              <a:gd name="connsiteY34" fmla="*/ 2774731 h 6547945"/>
              <a:gd name="connsiteX35" fmla="*/ 6467522 w 6500166"/>
              <a:gd name="connsiteY35" fmla="*/ 2774731 h 6547945"/>
              <a:gd name="connsiteX36" fmla="*/ 6446174 w 6500166"/>
              <a:gd name="connsiteY36" fmla="*/ 2796079 h 6547945"/>
              <a:gd name="connsiteX37" fmla="*/ 6134421 w 6500166"/>
              <a:gd name="connsiteY37" fmla="*/ 2785405 h 6547945"/>
              <a:gd name="connsiteX38" fmla="*/ 5679246 w 6500166"/>
              <a:gd name="connsiteY38" fmla="*/ 2795752 h 6547945"/>
              <a:gd name="connsiteX39" fmla="*/ 5658225 w 6500166"/>
              <a:gd name="connsiteY39" fmla="*/ 2774731 h 6547945"/>
              <a:gd name="connsiteX40" fmla="*/ 5658225 w 6500166"/>
              <a:gd name="connsiteY40" fmla="*/ 2774731 h 6547945"/>
              <a:gd name="connsiteX41" fmla="*/ 5658225 w 6500166"/>
              <a:gd name="connsiteY41" fmla="*/ 2774731 h 6547945"/>
              <a:gd name="connsiteX42" fmla="*/ 5647715 w 6500166"/>
              <a:gd name="connsiteY42" fmla="*/ 1860331 h 6547945"/>
              <a:gd name="connsiteX43" fmla="*/ 5616184 w 6500166"/>
              <a:gd name="connsiteY43" fmla="*/ 1429407 h 6547945"/>
              <a:gd name="connsiteX44" fmla="*/ 5532101 w 6500166"/>
              <a:gd name="connsiteY44" fmla="*/ 956441 h 6547945"/>
              <a:gd name="connsiteX45" fmla="*/ 5237811 w 6500166"/>
              <a:gd name="connsiteY45" fmla="*/ 483476 h 6547945"/>
              <a:gd name="connsiteX46" fmla="*/ 4848929 w 6500166"/>
              <a:gd name="connsiteY46" fmla="*/ 115614 h 6547945"/>
              <a:gd name="connsiteX47" fmla="*/ 4470556 w 6500166"/>
              <a:gd name="connsiteY47" fmla="*/ 10510 h 6547945"/>
              <a:gd name="connsiteX48" fmla="*/ 3997591 w 6500166"/>
              <a:gd name="connsiteY48" fmla="*/ 0 h 6547945"/>
              <a:gd name="connsiteX49" fmla="*/ 3490517 w 6500166"/>
              <a:gd name="connsiteY49" fmla="*/ 220554 h 6547945"/>
              <a:gd name="connsiteX50" fmla="*/ 3219825 w 6500166"/>
              <a:gd name="connsiteY50" fmla="*/ 578069 h 6547945"/>
              <a:gd name="connsiteX51" fmla="*/ 3020456 w 6500166"/>
              <a:gd name="connsiteY51" fmla="*/ 1043100 h 6547945"/>
              <a:gd name="connsiteX52" fmla="*/ 2911140 w 6500166"/>
              <a:gd name="connsiteY52" fmla="*/ 1415175 h 6547945"/>
              <a:gd name="connsiteX53" fmla="*/ 2785343 w 6500166"/>
              <a:gd name="connsiteY53" fmla="*/ 1706397 h 6547945"/>
              <a:gd name="connsiteX0" fmla="*/ 2785343 w 6500166"/>
              <a:gd name="connsiteY0" fmla="*/ 1723573 h 6565121"/>
              <a:gd name="connsiteX1" fmla="*/ 2221343 w 6500166"/>
              <a:gd name="connsiteY1" fmla="*/ 1299438 h 6565121"/>
              <a:gd name="connsiteX2" fmla="*/ 1663641 w 6500166"/>
              <a:gd name="connsiteY2" fmla="*/ 1071441 h 6565121"/>
              <a:gd name="connsiteX3" fmla="*/ 1096736 w 6500166"/>
              <a:gd name="connsiteY3" fmla="*/ 994638 h 6565121"/>
              <a:gd name="connsiteX4" fmla="*/ 665811 w 6500166"/>
              <a:gd name="connsiteY4" fmla="*/ 1131273 h 6565121"/>
              <a:gd name="connsiteX5" fmla="*/ 287439 w 6500166"/>
              <a:gd name="connsiteY5" fmla="*/ 1425562 h 6565121"/>
              <a:gd name="connsiteX6" fmla="*/ 66722 w 6500166"/>
              <a:gd name="connsiteY6" fmla="*/ 1803935 h 6565121"/>
              <a:gd name="connsiteX7" fmla="*/ 103 w 6500166"/>
              <a:gd name="connsiteY7" fmla="*/ 2410304 h 6565121"/>
              <a:gd name="connsiteX8" fmla="*/ 77232 w 6500166"/>
              <a:gd name="connsiteY8" fmla="*/ 2939052 h 6565121"/>
              <a:gd name="connsiteX9" fmla="*/ 325922 w 6500166"/>
              <a:gd name="connsiteY9" fmla="*/ 3366091 h 6565121"/>
              <a:gd name="connsiteX10" fmla="*/ 732268 w 6500166"/>
              <a:gd name="connsiteY10" fmla="*/ 3783764 h 6565121"/>
              <a:gd name="connsiteX11" fmla="*/ 1285922 w 6500166"/>
              <a:gd name="connsiteY11" fmla="*/ 4168762 h 6565121"/>
              <a:gd name="connsiteX12" fmla="*/ 2063687 w 6500166"/>
              <a:gd name="connsiteY12" fmla="*/ 4515604 h 6565121"/>
              <a:gd name="connsiteX13" fmla="*/ 2715329 w 6500166"/>
              <a:gd name="connsiteY13" fmla="*/ 4883466 h 6565121"/>
              <a:gd name="connsiteX14" fmla="*/ 3230336 w 6500166"/>
              <a:gd name="connsiteY14" fmla="*/ 5219797 h 6565121"/>
              <a:gd name="connsiteX15" fmla="*/ 3769594 w 6500166"/>
              <a:gd name="connsiteY15" fmla="*/ 5689531 h 6565121"/>
              <a:gd name="connsiteX16" fmla="*/ 4081674 w 6500166"/>
              <a:gd name="connsiteY16" fmla="*/ 6060624 h 6565121"/>
              <a:gd name="connsiteX17" fmla="*/ 4502087 w 6500166"/>
              <a:gd name="connsiteY17" fmla="*/ 6565121 h 6565121"/>
              <a:gd name="connsiteX18" fmla="*/ 4439025 w 6500166"/>
              <a:gd name="connsiteY18" fmla="*/ 5934500 h 6565121"/>
              <a:gd name="connsiteX19" fmla="*/ 4491577 w 6500166"/>
              <a:gd name="connsiteY19" fmla="*/ 5114693 h 6565121"/>
              <a:gd name="connsiteX20" fmla="*/ 4572264 w 6500166"/>
              <a:gd name="connsiteY20" fmla="*/ 4529508 h 6565121"/>
              <a:gd name="connsiteX21" fmla="*/ 4722805 w 6500166"/>
              <a:gd name="connsiteY21" fmla="*/ 4126721 h 6565121"/>
              <a:gd name="connsiteX22" fmla="*/ 4859439 w 6500166"/>
              <a:gd name="connsiteY22" fmla="*/ 3842941 h 6565121"/>
              <a:gd name="connsiteX23" fmla="*/ 5080156 w 6500166"/>
              <a:gd name="connsiteY23" fmla="*/ 3538141 h 6565121"/>
              <a:gd name="connsiteX24" fmla="*/ 5114754 w 6500166"/>
              <a:gd name="connsiteY24" fmla="*/ 5176937 h 6565121"/>
              <a:gd name="connsiteX25" fmla="*/ 5616184 w 6500166"/>
              <a:gd name="connsiteY25" fmla="*/ 5177755 h 6565121"/>
              <a:gd name="connsiteX26" fmla="*/ 5731798 w 6500166"/>
              <a:gd name="connsiteY26" fmla="*/ 5062141 h 6565121"/>
              <a:gd name="connsiteX27" fmla="*/ 5657898 w 6500166"/>
              <a:gd name="connsiteY27" fmla="*/ 3381467 h 6565121"/>
              <a:gd name="connsiteX28" fmla="*/ 5689756 w 6500166"/>
              <a:gd name="connsiteY28" fmla="*/ 3296404 h 6565121"/>
              <a:gd name="connsiteX29" fmla="*/ 5689756 w 6500166"/>
              <a:gd name="connsiteY29" fmla="*/ 3310636 h 6565121"/>
              <a:gd name="connsiteX30" fmla="*/ 6288846 w 6500166"/>
              <a:gd name="connsiteY30" fmla="*/ 3285893 h 6565121"/>
              <a:gd name="connsiteX31" fmla="*/ 6414152 w 6500166"/>
              <a:gd name="connsiteY31" fmla="*/ 3289124 h 6565121"/>
              <a:gd name="connsiteX32" fmla="*/ 6467522 w 6500166"/>
              <a:gd name="connsiteY32" fmla="*/ 3253544 h 6565121"/>
              <a:gd name="connsiteX33" fmla="*/ 6499544 w 6500166"/>
              <a:gd name="connsiteY33" fmla="*/ 2973977 h 6565121"/>
              <a:gd name="connsiteX34" fmla="*/ 6467522 w 6500166"/>
              <a:gd name="connsiteY34" fmla="*/ 2791907 h 6565121"/>
              <a:gd name="connsiteX35" fmla="*/ 6467522 w 6500166"/>
              <a:gd name="connsiteY35" fmla="*/ 2791907 h 6565121"/>
              <a:gd name="connsiteX36" fmla="*/ 6446174 w 6500166"/>
              <a:gd name="connsiteY36" fmla="*/ 2813255 h 6565121"/>
              <a:gd name="connsiteX37" fmla="*/ 6134421 w 6500166"/>
              <a:gd name="connsiteY37" fmla="*/ 2802581 h 6565121"/>
              <a:gd name="connsiteX38" fmla="*/ 5679246 w 6500166"/>
              <a:gd name="connsiteY38" fmla="*/ 2812928 h 6565121"/>
              <a:gd name="connsiteX39" fmla="*/ 5658225 w 6500166"/>
              <a:gd name="connsiteY39" fmla="*/ 2791907 h 6565121"/>
              <a:gd name="connsiteX40" fmla="*/ 5658225 w 6500166"/>
              <a:gd name="connsiteY40" fmla="*/ 2791907 h 6565121"/>
              <a:gd name="connsiteX41" fmla="*/ 5658225 w 6500166"/>
              <a:gd name="connsiteY41" fmla="*/ 2791907 h 6565121"/>
              <a:gd name="connsiteX42" fmla="*/ 5647715 w 6500166"/>
              <a:gd name="connsiteY42" fmla="*/ 1877507 h 6565121"/>
              <a:gd name="connsiteX43" fmla="*/ 5616184 w 6500166"/>
              <a:gd name="connsiteY43" fmla="*/ 1446583 h 6565121"/>
              <a:gd name="connsiteX44" fmla="*/ 5532101 w 6500166"/>
              <a:gd name="connsiteY44" fmla="*/ 973617 h 6565121"/>
              <a:gd name="connsiteX45" fmla="*/ 5237811 w 6500166"/>
              <a:gd name="connsiteY45" fmla="*/ 500652 h 6565121"/>
              <a:gd name="connsiteX46" fmla="*/ 4848929 w 6500166"/>
              <a:gd name="connsiteY46" fmla="*/ 132790 h 6565121"/>
              <a:gd name="connsiteX47" fmla="*/ 4470556 w 6500166"/>
              <a:gd name="connsiteY47" fmla="*/ 27686 h 6565121"/>
              <a:gd name="connsiteX48" fmla="*/ 3997591 w 6500166"/>
              <a:gd name="connsiteY48" fmla="*/ 17176 h 6565121"/>
              <a:gd name="connsiteX49" fmla="*/ 3490517 w 6500166"/>
              <a:gd name="connsiteY49" fmla="*/ 237730 h 6565121"/>
              <a:gd name="connsiteX50" fmla="*/ 3219825 w 6500166"/>
              <a:gd name="connsiteY50" fmla="*/ 595245 h 6565121"/>
              <a:gd name="connsiteX51" fmla="*/ 3020456 w 6500166"/>
              <a:gd name="connsiteY51" fmla="*/ 1060276 h 6565121"/>
              <a:gd name="connsiteX52" fmla="*/ 2911140 w 6500166"/>
              <a:gd name="connsiteY52" fmla="*/ 1432351 h 6565121"/>
              <a:gd name="connsiteX53" fmla="*/ 2785343 w 6500166"/>
              <a:gd name="connsiteY53" fmla="*/ 1723573 h 6565121"/>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47715 w 6500166"/>
              <a:gd name="connsiteY42" fmla="*/ 1872696 h 6560310"/>
              <a:gd name="connsiteX43" fmla="*/ 5616184 w 6500166"/>
              <a:gd name="connsiteY43" fmla="*/ 1441772 h 6560310"/>
              <a:gd name="connsiteX44" fmla="*/ 5532101 w 6500166"/>
              <a:gd name="connsiteY44" fmla="*/ 968806 h 6560310"/>
              <a:gd name="connsiteX45" fmla="*/ 5237811 w 6500166"/>
              <a:gd name="connsiteY45" fmla="*/ 495841 h 6560310"/>
              <a:gd name="connsiteX46" fmla="*/ 4848929 w 6500166"/>
              <a:gd name="connsiteY46" fmla="*/ 127979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47715 w 6500166"/>
              <a:gd name="connsiteY42" fmla="*/ 1872696 h 6560310"/>
              <a:gd name="connsiteX43" fmla="*/ 5616184 w 6500166"/>
              <a:gd name="connsiteY43" fmla="*/ 1441772 h 6560310"/>
              <a:gd name="connsiteX44" fmla="*/ 5532101 w 6500166"/>
              <a:gd name="connsiteY44" fmla="*/ 968806 h 6560310"/>
              <a:gd name="connsiteX45" fmla="*/ 5237811 w 6500166"/>
              <a:gd name="connsiteY45" fmla="*/ 495841 h 6560310"/>
              <a:gd name="connsiteX46" fmla="*/ 4848929 w 6500166"/>
              <a:gd name="connsiteY46" fmla="*/ 127979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47715 w 6500166"/>
              <a:gd name="connsiteY42" fmla="*/ 1872696 h 6560310"/>
              <a:gd name="connsiteX43" fmla="*/ 5616184 w 6500166"/>
              <a:gd name="connsiteY43" fmla="*/ 1441772 h 6560310"/>
              <a:gd name="connsiteX44" fmla="*/ 5532101 w 6500166"/>
              <a:gd name="connsiteY44" fmla="*/ 968806 h 6560310"/>
              <a:gd name="connsiteX45" fmla="*/ 5237811 w 6500166"/>
              <a:gd name="connsiteY45" fmla="*/ 495841 h 6560310"/>
              <a:gd name="connsiteX46" fmla="*/ 4848929 w 6500166"/>
              <a:gd name="connsiteY46" fmla="*/ 127979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47715 w 6500166"/>
              <a:gd name="connsiteY42" fmla="*/ 1872696 h 6560310"/>
              <a:gd name="connsiteX43" fmla="*/ 5616184 w 6500166"/>
              <a:gd name="connsiteY43" fmla="*/ 1441772 h 6560310"/>
              <a:gd name="connsiteX44" fmla="*/ 5532101 w 6500166"/>
              <a:gd name="connsiteY44" fmla="*/ 968806 h 6560310"/>
              <a:gd name="connsiteX45" fmla="*/ 5237811 w 6500166"/>
              <a:gd name="connsiteY45" fmla="*/ 495841 h 6560310"/>
              <a:gd name="connsiteX46" fmla="*/ 4848929 w 6500166"/>
              <a:gd name="connsiteY46" fmla="*/ 127979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47715 w 6500166"/>
              <a:gd name="connsiteY42" fmla="*/ 1872696 h 6560310"/>
              <a:gd name="connsiteX43" fmla="*/ 5616184 w 6500166"/>
              <a:gd name="connsiteY43" fmla="*/ 1441772 h 6560310"/>
              <a:gd name="connsiteX44" fmla="*/ 5532101 w 6500166"/>
              <a:gd name="connsiteY44" fmla="*/ 968806 h 6560310"/>
              <a:gd name="connsiteX45" fmla="*/ 5237811 w 6500166"/>
              <a:gd name="connsiteY45" fmla="*/ 495841 h 6560310"/>
              <a:gd name="connsiteX46" fmla="*/ 4848929 w 6500166"/>
              <a:gd name="connsiteY46" fmla="*/ 127979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47715 w 6500166"/>
              <a:gd name="connsiteY42" fmla="*/ 1872696 h 6560310"/>
              <a:gd name="connsiteX43" fmla="*/ 5616184 w 6500166"/>
              <a:gd name="connsiteY43" fmla="*/ 1441772 h 6560310"/>
              <a:gd name="connsiteX44" fmla="*/ 5517869 w 6500166"/>
              <a:gd name="connsiteY44" fmla="*/ 983038 h 6560310"/>
              <a:gd name="connsiteX45" fmla="*/ 5237811 w 6500166"/>
              <a:gd name="connsiteY45" fmla="*/ 495841 h 6560310"/>
              <a:gd name="connsiteX46" fmla="*/ 4848929 w 6500166"/>
              <a:gd name="connsiteY46" fmla="*/ 127979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47715 w 6500166"/>
              <a:gd name="connsiteY42" fmla="*/ 1872696 h 6560310"/>
              <a:gd name="connsiteX43" fmla="*/ 5616184 w 6500166"/>
              <a:gd name="connsiteY43" fmla="*/ 1441772 h 6560310"/>
              <a:gd name="connsiteX44" fmla="*/ 5517869 w 6500166"/>
              <a:gd name="connsiteY44" fmla="*/ 983038 h 6560310"/>
              <a:gd name="connsiteX45" fmla="*/ 5237811 w 6500166"/>
              <a:gd name="connsiteY45" fmla="*/ 495841 h 6560310"/>
              <a:gd name="connsiteX46" fmla="*/ 4859603 w 6500166"/>
              <a:gd name="connsiteY46" fmla="*/ 138653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19252 w 6500166"/>
              <a:gd name="connsiteY42" fmla="*/ 1872696 h 6560310"/>
              <a:gd name="connsiteX43" fmla="*/ 5616184 w 6500166"/>
              <a:gd name="connsiteY43" fmla="*/ 1441772 h 6560310"/>
              <a:gd name="connsiteX44" fmla="*/ 5517869 w 6500166"/>
              <a:gd name="connsiteY44" fmla="*/ 983038 h 6560310"/>
              <a:gd name="connsiteX45" fmla="*/ 5237811 w 6500166"/>
              <a:gd name="connsiteY45" fmla="*/ 495841 h 6560310"/>
              <a:gd name="connsiteX46" fmla="*/ 4859603 w 6500166"/>
              <a:gd name="connsiteY46" fmla="*/ 138653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19252 w 6500166"/>
              <a:gd name="connsiteY42" fmla="*/ 1872696 h 6560310"/>
              <a:gd name="connsiteX43" fmla="*/ 5616184 w 6500166"/>
              <a:gd name="connsiteY43" fmla="*/ 1441772 h 6560310"/>
              <a:gd name="connsiteX44" fmla="*/ 5517869 w 6500166"/>
              <a:gd name="connsiteY44" fmla="*/ 983038 h 6560310"/>
              <a:gd name="connsiteX45" fmla="*/ 5237811 w 6500166"/>
              <a:gd name="connsiteY45" fmla="*/ 495841 h 6560310"/>
              <a:gd name="connsiteX46" fmla="*/ 4859603 w 6500166"/>
              <a:gd name="connsiteY46" fmla="*/ 138653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79246 w 6500166"/>
              <a:gd name="connsiteY38" fmla="*/ 2808117 h 6560310"/>
              <a:gd name="connsiteX39" fmla="*/ 5658225 w 6500166"/>
              <a:gd name="connsiteY39" fmla="*/ 2787096 h 6560310"/>
              <a:gd name="connsiteX40" fmla="*/ 5658225 w 6500166"/>
              <a:gd name="connsiteY40" fmla="*/ 2787096 h 6560310"/>
              <a:gd name="connsiteX41" fmla="*/ 5658225 w 6500166"/>
              <a:gd name="connsiteY41" fmla="*/ 2787096 h 6560310"/>
              <a:gd name="connsiteX42" fmla="*/ 5619252 w 6500166"/>
              <a:gd name="connsiteY42" fmla="*/ 1872696 h 6560310"/>
              <a:gd name="connsiteX43" fmla="*/ 5626858 w 6500166"/>
              <a:gd name="connsiteY43" fmla="*/ 1441772 h 6560310"/>
              <a:gd name="connsiteX44" fmla="*/ 5517869 w 6500166"/>
              <a:gd name="connsiteY44" fmla="*/ 983038 h 6560310"/>
              <a:gd name="connsiteX45" fmla="*/ 5237811 w 6500166"/>
              <a:gd name="connsiteY45" fmla="*/ 495841 h 6560310"/>
              <a:gd name="connsiteX46" fmla="*/ 4859603 w 6500166"/>
              <a:gd name="connsiteY46" fmla="*/ 138653 h 6560310"/>
              <a:gd name="connsiteX47" fmla="*/ 4470556 w 6500166"/>
              <a:gd name="connsiteY47" fmla="*/ 22875 h 6560310"/>
              <a:gd name="connsiteX48" fmla="*/ 4001149 w 6500166"/>
              <a:gd name="connsiteY48" fmla="*/ 19481 h 6560310"/>
              <a:gd name="connsiteX49" fmla="*/ 3490517 w 6500166"/>
              <a:gd name="connsiteY49" fmla="*/ 232919 h 6560310"/>
              <a:gd name="connsiteX50" fmla="*/ 3219825 w 6500166"/>
              <a:gd name="connsiteY50" fmla="*/ 590434 h 6560310"/>
              <a:gd name="connsiteX51" fmla="*/ 3020456 w 6500166"/>
              <a:gd name="connsiteY51" fmla="*/ 1055465 h 6560310"/>
              <a:gd name="connsiteX52" fmla="*/ 2911140 w 6500166"/>
              <a:gd name="connsiteY52" fmla="*/ 1427540 h 6560310"/>
              <a:gd name="connsiteX53" fmla="*/ 2785343 w 6500166"/>
              <a:gd name="connsiteY53"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67522 w 6500166"/>
              <a:gd name="connsiteY35" fmla="*/ 2787096 h 6560310"/>
              <a:gd name="connsiteX36" fmla="*/ 6446174 w 6500166"/>
              <a:gd name="connsiteY36" fmla="*/ 2808444 h 6560310"/>
              <a:gd name="connsiteX37" fmla="*/ 6134421 w 6500166"/>
              <a:gd name="connsiteY37" fmla="*/ 2797770 h 6560310"/>
              <a:gd name="connsiteX38" fmla="*/ 5658225 w 6500166"/>
              <a:gd name="connsiteY38" fmla="*/ 2787096 h 6560310"/>
              <a:gd name="connsiteX39" fmla="*/ 5658225 w 6500166"/>
              <a:gd name="connsiteY39" fmla="*/ 2787096 h 6560310"/>
              <a:gd name="connsiteX40" fmla="*/ 5658225 w 6500166"/>
              <a:gd name="connsiteY40" fmla="*/ 2787096 h 6560310"/>
              <a:gd name="connsiteX41" fmla="*/ 5619252 w 6500166"/>
              <a:gd name="connsiteY41" fmla="*/ 1872696 h 6560310"/>
              <a:gd name="connsiteX42" fmla="*/ 5626858 w 6500166"/>
              <a:gd name="connsiteY42" fmla="*/ 1441772 h 6560310"/>
              <a:gd name="connsiteX43" fmla="*/ 5517869 w 6500166"/>
              <a:gd name="connsiteY43" fmla="*/ 983038 h 6560310"/>
              <a:gd name="connsiteX44" fmla="*/ 5237811 w 6500166"/>
              <a:gd name="connsiteY44" fmla="*/ 495841 h 6560310"/>
              <a:gd name="connsiteX45" fmla="*/ 4859603 w 6500166"/>
              <a:gd name="connsiteY45" fmla="*/ 138653 h 6560310"/>
              <a:gd name="connsiteX46" fmla="*/ 4470556 w 6500166"/>
              <a:gd name="connsiteY46" fmla="*/ 22875 h 6560310"/>
              <a:gd name="connsiteX47" fmla="*/ 4001149 w 6500166"/>
              <a:gd name="connsiteY47" fmla="*/ 19481 h 6560310"/>
              <a:gd name="connsiteX48" fmla="*/ 3490517 w 6500166"/>
              <a:gd name="connsiteY48" fmla="*/ 232919 h 6560310"/>
              <a:gd name="connsiteX49" fmla="*/ 3219825 w 6500166"/>
              <a:gd name="connsiteY49" fmla="*/ 590434 h 6560310"/>
              <a:gd name="connsiteX50" fmla="*/ 3020456 w 6500166"/>
              <a:gd name="connsiteY50" fmla="*/ 1055465 h 6560310"/>
              <a:gd name="connsiteX51" fmla="*/ 2911140 w 6500166"/>
              <a:gd name="connsiteY51" fmla="*/ 1427540 h 6560310"/>
              <a:gd name="connsiteX52" fmla="*/ 2785343 w 6500166"/>
              <a:gd name="connsiteY52"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67522 w 6500166"/>
              <a:gd name="connsiteY34" fmla="*/ 2787096 h 6560310"/>
              <a:gd name="connsiteX35" fmla="*/ 6446174 w 6500166"/>
              <a:gd name="connsiteY35" fmla="*/ 2808444 h 6560310"/>
              <a:gd name="connsiteX36" fmla="*/ 6134421 w 6500166"/>
              <a:gd name="connsiteY36" fmla="*/ 2797770 h 6560310"/>
              <a:gd name="connsiteX37" fmla="*/ 5658225 w 6500166"/>
              <a:gd name="connsiteY37" fmla="*/ 2787096 h 6560310"/>
              <a:gd name="connsiteX38" fmla="*/ 5658225 w 6500166"/>
              <a:gd name="connsiteY38" fmla="*/ 2787096 h 6560310"/>
              <a:gd name="connsiteX39" fmla="*/ 5658225 w 6500166"/>
              <a:gd name="connsiteY39" fmla="*/ 2787096 h 6560310"/>
              <a:gd name="connsiteX40" fmla="*/ 5619252 w 6500166"/>
              <a:gd name="connsiteY40" fmla="*/ 1872696 h 6560310"/>
              <a:gd name="connsiteX41" fmla="*/ 5626858 w 6500166"/>
              <a:gd name="connsiteY41" fmla="*/ 1441772 h 6560310"/>
              <a:gd name="connsiteX42" fmla="*/ 5517869 w 6500166"/>
              <a:gd name="connsiteY42" fmla="*/ 983038 h 6560310"/>
              <a:gd name="connsiteX43" fmla="*/ 5237811 w 6500166"/>
              <a:gd name="connsiteY43" fmla="*/ 495841 h 6560310"/>
              <a:gd name="connsiteX44" fmla="*/ 4859603 w 6500166"/>
              <a:gd name="connsiteY44" fmla="*/ 138653 h 6560310"/>
              <a:gd name="connsiteX45" fmla="*/ 4470556 w 6500166"/>
              <a:gd name="connsiteY45" fmla="*/ 22875 h 6560310"/>
              <a:gd name="connsiteX46" fmla="*/ 4001149 w 6500166"/>
              <a:gd name="connsiteY46" fmla="*/ 19481 h 6560310"/>
              <a:gd name="connsiteX47" fmla="*/ 3490517 w 6500166"/>
              <a:gd name="connsiteY47" fmla="*/ 232919 h 6560310"/>
              <a:gd name="connsiteX48" fmla="*/ 3219825 w 6500166"/>
              <a:gd name="connsiteY48" fmla="*/ 590434 h 6560310"/>
              <a:gd name="connsiteX49" fmla="*/ 3020456 w 6500166"/>
              <a:gd name="connsiteY49" fmla="*/ 1055465 h 6560310"/>
              <a:gd name="connsiteX50" fmla="*/ 2911140 w 6500166"/>
              <a:gd name="connsiteY50" fmla="*/ 1427540 h 6560310"/>
              <a:gd name="connsiteX51" fmla="*/ 2785343 w 6500166"/>
              <a:gd name="connsiteY51"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5689756 w 6500166"/>
              <a:gd name="connsiteY29" fmla="*/ 3305825 h 6560310"/>
              <a:gd name="connsiteX30" fmla="*/ 6288846 w 6500166"/>
              <a:gd name="connsiteY30" fmla="*/ 3281082 h 6560310"/>
              <a:gd name="connsiteX31" fmla="*/ 6414152 w 6500166"/>
              <a:gd name="connsiteY31" fmla="*/ 3284313 h 6560310"/>
              <a:gd name="connsiteX32" fmla="*/ 6467522 w 6500166"/>
              <a:gd name="connsiteY32" fmla="*/ 3248733 h 6560310"/>
              <a:gd name="connsiteX33" fmla="*/ 6499544 w 6500166"/>
              <a:gd name="connsiteY33" fmla="*/ 2969166 h 6560310"/>
              <a:gd name="connsiteX34" fmla="*/ 6446174 w 6500166"/>
              <a:gd name="connsiteY34" fmla="*/ 2808444 h 6560310"/>
              <a:gd name="connsiteX35" fmla="*/ 6134421 w 6500166"/>
              <a:gd name="connsiteY35" fmla="*/ 2797770 h 6560310"/>
              <a:gd name="connsiteX36" fmla="*/ 5658225 w 6500166"/>
              <a:gd name="connsiteY36" fmla="*/ 2787096 h 6560310"/>
              <a:gd name="connsiteX37" fmla="*/ 5658225 w 6500166"/>
              <a:gd name="connsiteY37" fmla="*/ 2787096 h 6560310"/>
              <a:gd name="connsiteX38" fmla="*/ 5658225 w 6500166"/>
              <a:gd name="connsiteY38" fmla="*/ 2787096 h 6560310"/>
              <a:gd name="connsiteX39" fmla="*/ 5619252 w 6500166"/>
              <a:gd name="connsiteY39" fmla="*/ 1872696 h 6560310"/>
              <a:gd name="connsiteX40" fmla="*/ 5626858 w 6500166"/>
              <a:gd name="connsiteY40" fmla="*/ 1441772 h 6560310"/>
              <a:gd name="connsiteX41" fmla="*/ 5517869 w 6500166"/>
              <a:gd name="connsiteY41" fmla="*/ 983038 h 6560310"/>
              <a:gd name="connsiteX42" fmla="*/ 5237811 w 6500166"/>
              <a:gd name="connsiteY42" fmla="*/ 495841 h 6560310"/>
              <a:gd name="connsiteX43" fmla="*/ 4859603 w 6500166"/>
              <a:gd name="connsiteY43" fmla="*/ 138653 h 6560310"/>
              <a:gd name="connsiteX44" fmla="*/ 4470556 w 6500166"/>
              <a:gd name="connsiteY44" fmla="*/ 22875 h 6560310"/>
              <a:gd name="connsiteX45" fmla="*/ 4001149 w 6500166"/>
              <a:gd name="connsiteY45" fmla="*/ 19481 h 6560310"/>
              <a:gd name="connsiteX46" fmla="*/ 3490517 w 6500166"/>
              <a:gd name="connsiteY46" fmla="*/ 232919 h 6560310"/>
              <a:gd name="connsiteX47" fmla="*/ 3219825 w 6500166"/>
              <a:gd name="connsiteY47" fmla="*/ 590434 h 6560310"/>
              <a:gd name="connsiteX48" fmla="*/ 3020456 w 6500166"/>
              <a:gd name="connsiteY48" fmla="*/ 1055465 h 6560310"/>
              <a:gd name="connsiteX49" fmla="*/ 2911140 w 6500166"/>
              <a:gd name="connsiteY49" fmla="*/ 1427540 h 6560310"/>
              <a:gd name="connsiteX50" fmla="*/ 2785343 w 6500166"/>
              <a:gd name="connsiteY50" fmla="*/ 1718762 h 6560310"/>
              <a:gd name="connsiteX0" fmla="*/ 2785343 w 6500166"/>
              <a:gd name="connsiteY0" fmla="*/ 1718762 h 6560310"/>
              <a:gd name="connsiteX1" fmla="*/ 2221343 w 6500166"/>
              <a:gd name="connsiteY1" fmla="*/ 1294627 h 6560310"/>
              <a:gd name="connsiteX2" fmla="*/ 1663641 w 6500166"/>
              <a:gd name="connsiteY2" fmla="*/ 1066630 h 6560310"/>
              <a:gd name="connsiteX3" fmla="*/ 1096736 w 6500166"/>
              <a:gd name="connsiteY3" fmla="*/ 989827 h 6560310"/>
              <a:gd name="connsiteX4" fmla="*/ 665811 w 6500166"/>
              <a:gd name="connsiteY4" fmla="*/ 1126462 h 6560310"/>
              <a:gd name="connsiteX5" fmla="*/ 287439 w 6500166"/>
              <a:gd name="connsiteY5" fmla="*/ 1420751 h 6560310"/>
              <a:gd name="connsiteX6" fmla="*/ 66722 w 6500166"/>
              <a:gd name="connsiteY6" fmla="*/ 1799124 h 6560310"/>
              <a:gd name="connsiteX7" fmla="*/ 103 w 6500166"/>
              <a:gd name="connsiteY7" fmla="*/ 2405493 h 6560310"/>
              <a:gd name="connsiteX8" fmla="*/ 77232 w 6500166"/>
              <a:gd name="connsiteY8" fmla="*/ 2934241 h 6560310"/>
              <a:gd name="connsiteX9" fmla="*/ 325922 w 6500166"/>
              <a:gd name="connsiteY9" fmla="*/ 3361280 h 6560310"/>
              <a:gd name="connsiteX10" fmla="*/ 732268 w 6500166"/>
              <a:gd name="connsiteY10" fmla="*/ 3778953 h 6560310"/>
              <a:gd name="connsiteX11" fmla="*/ 1285922 w 6500166"/>
              <a:gd name="connsiteY11" fmla="*/ 4163951 h 6560310"/>
              <a:gd name="connsiteX12" fmla="*/ 2063687 w 6500166"/>
              <a:gd name="connsiteY12" fmla="*/ 4510793 h 6560310"/>
              <a:gd name="connsiteX13" fmla="*/ 2715329 w 6500166"/>
              <a:gd name="connsiteY13" fmla="*/ 4878655 h 6560310"/>
              <a:gd name="connsiteX14" fmla="*/ 3230336 w 6500166"/>
              <a:gd name="connsiteY14" fmla="*/ 5214986 h 6560310"/>
              <a:gd name="connsiteX15" fmla="*/ 3769594 w 6500166"/>
              <a:gd name="connsiteY15" fmla="*/ 5684720 h 6560310"/>
              <a:gd name="connsiteX16" fmla="*/ 4081674 w 6500166"/>
              <a:gd name="connsiteY16" fmla="*/ 6055813 h 6560310"/>
              <a:gd name="connsiteX17" fmla="*/ 4502087 w 6500166"/>
              <a:gd name="connsiteY17" fmla="*/ 6560310 h 6560310"/>
              <a:gd name="connsiteX18" fmla="*/ 4439025 w 6500166"/>
              <a:gd name="connsiteY18" fmla="*/ 5929689 h 6560310"/>
              <a:gd name="connsiteX19" fmla="*/ 4491577 w 6500166"/>
              <a:gd name="connsiteY19" fmla="*/ 5109882 h 6560310"/>
              <a:gd name="connsiteX20" fmla="*/ 4572264 w 6500166"/>
              <a:gd name="connsiteY20" fmla="*/ 4524697 h 6560310"/>
              <a:gd name="connsiteX21" fmla="*/ 4722805 w 6500166"/>
              <a:gd name="connsiteY21" fmla="*/ 4121910 h 6560310"/>
              <a:gd name="connsiteX22" fmla="*/ 4859439 w 6500166"/>
              <a:gd name="connsiteY22" fmla="*/ 3838130 h 6560310"/>
              <a:gd name="connsiteX23" fmla="*/ 5080156 w 6500166"/>
              <a:gd name="connsiteY23" fmla="*/ 3533330 h 6560310"/>
              <a:gd name="connsiteX24" fmla="*/ 5114754 w 6500166"/>
              <a:gd name="connsiteY24" fmla="*/ 5172126 h 6560310"/>
              <a:gd name="connsiteX25" fmla="*/ 5616184 w 6500166"/>
              <a:gd name="connsiteY25" fmla="*/ 5172944 h 6560310"/>
              <a:gd name="connsiteX26" fmla="*/ 5731798 w 6500166"/>
              <a:gd name="connsiteY26" fmla="*/ 5057330 h 6560310"/>
              <a:gd name="connsiteX27" fmla="*/ 5657898 w 6500166"/>
              <a:gd name="connsiteY27" fmla="*/ 3376656 h 6560310"/>
              <a:gd name="connsiteX28" fmla="*/ 5689756 w 6500166"/>
              <a:gd name="connsiteY28" fmla="*/ 3291593 h 6560310"/>
              <a:gd name="connsiteX29" fmla="*/ 6288846 w 6500166"/>
              <a:gd name="connsiteY29" fmla="*/ 3281082 h 6560310"/>
              <a:gd name="connsiteX30" fmla="*/ 6414152 w 6500166"/>
              <a:gd name="connsiteY30" fmla="*/ 3284313 h 6560310"/>
              <a:gd name="connsiteX31" fmla="*/ 6467522 w 6500166"/>
              <a:gd name="connsiteY31" fmla="*/ 3248733 h 6560310"/>
              <a:gd name="connsiteX32" fmla="*/ 6499544 w 6500166"/>
              <a:gd name="connsiteY32" fmla="*/ 2969166 h 6560310"/>
              <a:gd name="connsiteX33" fmla="*/ 6446174 w 6500166"/>
              <a:gd name="connsiteY33" fmla="*/ 2808444 h 6560310"/>
              <a:gd name="connsiteX34" fmla="*/ 6134421 w 6500166"/>
              <a:gd name="connsiteY34" fmla="*/ 2797770 h 6560310"/>
              <a:gd name="connsiteX35" fmla="*/ 5658225 w 6500166"/>
              <a:gd name="connsiteY35" fmla="*/ 2787096 h 6560310"/>
              <a:gd name="connsiteX36" fmla="*/ 5658225 w 6500166"/>
              <a:gd name="connsiteY36" fmla="*/ 2787096 h 6560310"/>
              <a:gd name="connsiteX37" fmla="*/ 5658225 w 6500166"/>
              <a:gd name="connsiteY37" fmla="*/ 2787096 h 6560310"/>
              <a:gd name="connsiteX38" fmla="*/ 5619252 w 6500166"/>
              <a:gd name="connsiteY38" fmla="*/ 1872696 h 6560310"/>
              <a:gd name="connsiteX39" fmla="*/ 5626858 w 6500166"/>
              <a:gd name="connsiteY39" fmla="*/ 1441772 h 6560310"/>
              <a:gd name="connsiteX40" fmla="*/ 5517869 w 6500166"/>
              <a:gd name="connsiteY40" fmla="*/ 983038 h 6560310"/>
              <a:gd name="connsiteX41" fmla="*/ 5237811 w 6500166"/>
              <a:gd name="connsiteY41" fmla="*/ 495841 h 6560310"/>
              <a:gd name="connsiteX42" fmla="*/ 4859603 w 6500166"/>
              <a:gd name="connsiteY42" fmla="*/ 138653 h 6560310"/>
              <a:gd name="connsiteX43" fmla="*/ 4470556 w 6500166"/>
              <a:gd name="connsiteY43" fmla="*/ 22875 h 6560310"/>
              <a:gd name="connsiteX44" fmla="*/ 4001149 w 6500166"/>
              <a:gd name="connsiteY44" fmla="*/ 19481 h 6560310"/>
              <a:gd name="connsiteX45" fmla="*/ 3490517 w 6500166"/>
              <a:gd name="connsiteY45" fmla="*/ 232919 h 6560310"/>
              <a:gd name="connsiteX46" fmla="*/ 3219825 w 6500166"/>
              <a:gd name="connsiteY46" fmla="*/ 590434 h 6560310"/>
              <a:gd name="connsiteX47" fmla="*/ 3020456 w 6500166"/>
              <a:gd name="connsiteY47" fmla="*/ 1055465 h 6560310"/>
              <a:gd name="connsiteX48" fmla="*/ 2911140 w 6500166"/>
              <a:gd name="connsiteY48" fmla="*/ 1427540 h 6560310"/>
              <a:gd name="connsiteX49" fmla="*/ 2785343 w 6500166"/>
              <a:gd name="connsiteY49" fmla="*/ 1718762 h 656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00166" h="6560310">
                <a:moveTo>
                  <a:pt x="2785343" y="1718762"/>
                </a:moveTo>
                <a:cubicBezTo>
                  <a:pt x="2666226" y="1694238"/>
                  <a:pt x="2408293" y="1403316"/>
                  <a:pt x="2221343" y="1294627"/>
                </a:cubicBezTo>
                <a:cubicBezTo>
                  <a:pt x="2034393" y="1185938"/>
                  <a:pt x="1851075" y="1117430"/>
                  <a:pt x="1663641" y="1066630"/>
                </a:cubicBezTo>
                <a:cubicBezTo>
                  <a:pt x="1476207" y="1015830"/>
                  <a:pt x="1263041" y="979855"/>
                  <a:pt x="1096736" y="989827"/>
                </a:cubicBezTo>
                <a:cubicBezTo>
                  <a:pt x="930431" y="999799"/>
                  <a:pt x="800694" y="1054641"/>
                  <a:pt x="665811" y="1126462"/>
                </a:cubicBezTo>
                <a:cubicBezTo>
                  <a:pt x="530928" y="1198283"/>
                  <a:pt x="387287" y="1308641"/>
                  <a:pt x="287439" y="1420751"/>
                </a:cubicBezTo>
                <a:cubicBezTo>
                  <a:pt x="187591" y="1532861"/>
                  <a:pt x="114611" y="1635000"/>
                  <a:pt x="66722" y="1799124"/>
                </a:cubicBezTo>
                <a:cubicBezTo>
                  <a:pt x="18833" y="1963248"/>
                  <a:pt x="-1649" y="2216307"/>
                  <a:pt x="103" y="2405493"/>
                </a:cubicBezTo>
                <a:cubicBezTo>
                  <a:pt x="1855" y="2594679"/>
                  <a:pt x="22929" y="2774943"/>
                  <a:pt x="77232" y="2934241"/>
                </a:cubicBezTo>
                <a:cubicBezTo>
                  <a:pt x="131535" y="3093539"/>
                  <a:pt x="216749" y="3220495"/>
                  <a:pt x="325922" y="3361280"/>
                </a:cubicBezTo>
                <a:cubicBezTo>
                  <a:pt x="436281" y="3497914"/>
                  <a:pt x="572268" y="3645175"/>
                  <a:pt x="732268" y="3778953"/>
                </a:cubicBezTo>
                <a:cubicBezTo>
                  <a:pt x="892268" y="3912731"/>
                  <a:pt x="1064019" y="4041978"/>
                  <a:pt x="1285922" y="4163951"/>
                </a:cubicBezTo>
                <a:cubicBezTo>
                  <a:pt x="1507825" y="4285924"/>
                  <a:pt x="1825453" y="4391676"/>
                  <a:pt x="2063687" y="4510793"/>
                </a:cubicBezTo>
                <a:lnTo>
                  <a:pt x="2715329" y="4878655"/>
                </a:lnTo>
                <a:lnTo>
                  <a:pt x="3230336" y="5214986"/>
                </a:lnTo>
                <a:cubicBezTo>
                  <a:pt x="3409012" y="5346365"/>
                  <a:pt x="3627704" y="5544582"/>
                  <a:pt x="3769594" y="5684720"/>
                </a:cubicBezTo>
                <a:cubicBezTo>
                  <a:pt x="3911484" y="5824858"/>
                  <a:pt x="3962557" y="5906916"/>
                  <a:pt x="4081674" y="6055813"/>
                </a:cubicBezTo>
                <a:lnTo>
                  <a:pt x="4502087" y="6560310"/>
                </a:lnTo>
                <a:cubicBezTo>
                  <a:pt x="4561645" y="6539289"/>
                  <a:pt x="4440777" y="6171427"/>
                  <a:pt x="4439025" y="5929689"/>
                </a:cubicBezTo>
                <a:cubicBezTo>
                  <a:pt x="4437273" y="5687951"/>
                  <a:pt x="4470556" y="5342861"/>
                  <a:pt x="4491577" y="5109882"/>
                </a:cubicBezTo>
                <a:cubicBezTo>
                  <a:pt x="4518473" y="4914820"/>
                  <a:pt x="4529950" y="4717387"/>
                  <a:pt x="4572264" y="4524697"/>
                </a:cubicBezTo>
                <a:cubicBezTo>
                  <a:pt x="4614578" y="4332007"/>
                  <a:pt x="4673757" y="4237524"/>
                  <a:pt x="4722805" y="4121910"/>
                </a:cubicBezTo>
                <a:lnTo>
                  <a:pt x="4859439" y="3838130"/>
                </a:lnTo>
                <a:lnTo>
                  <a:pt x="5080156" y="3533330"/>
                </a:lnTo>
                <a:lnTo>
                  <a:pt x="5114754" y="5172126"/>
                </a:lnTo>
                <a:lnTo>
                  <a:pt x="5616184" y="5172944"/>
                </a:lnTo>
                <a:lnTo>
                  <a:pt x="5731798" y="5057330"/>
                </a:lnTo>
                <a:lnTo>
                  <a:pt x="5657898" y="3376656"/>
                </a:lnTo>
                <a:lnTo>
                  <a:pt x="5689756" y="3291593"/>
                </a:lnTo>
                <a:lnTo>
                  <a:pt x="6288846" y="3281082"/>
                </a:lnTo>
                <a:cubicBezTo>
                  <a:pt x="6409579" y="3277497"/>
                  <a:pt x="6384373" y="3289704"/>
                  <a:pt x="6414152" y="3284313"/>
                </a:cubicBezTo>
                <a:lnTo>
                  <a:pt x="6467522" y="3248733"/>
                </a:lnTo>
                <a:cubicBezTo>
                  <a:pt x="6507372" y="3049486"/>
                  <a:pt x="6499544" y="3046105"/>
                  <a:pt x="6499544" y="2969166"/>
                </a:cubicBezTo>
                <a:lnTo>
                  <a:pt x="6446174" y="2808444"/>
                </a:lnTo>
                <a:cubicBezTo>
                  <a:pt x="6303978" y="2798965"/>
                  <a:pt x="6265746" y="2801328"/>
                  <a:pt x="6134421" y="2797770"/>
                </a:cubicBezTo>
                <a:lnTo>
                  <a:pt x="5658225" y="2787096"/>
                </a:lnTo>
                <a:lnTo>
                  <a:pt x="5658225" y="2787096"/>
                </a:lnTo>
                <a:lnTo>
                  <a:pt x="5658225" y="2787096"/>
                </a:lnTo>
                <a:lnTo>
                  <a:pt x="5619252" y="1872696"/>
                </a:lnTo>
                <a:cubicBezTo>
                  <a:pt x="5632461" y="1729055"/>
                  <a:pt x="5627881" y="1585413"/>
                  <a:pt x="5626858" y="1441772"/>
                </a:cubicBezTo>
                <a:cubicBezTo>
                  <a:pt x="5607589" y="1291124"/>
                  <a:pt x="5582710" y="1140693"/>
                  <a:pt x="5517869" y="983038"/>
                </a:cubicBezTo>
                <a:cubicBezTo>
                  <a:pt x="5453028" y="825383"/>
                  <a:pt x="5347522" y="636572"/>
                  <a:pt x="5237811" y="495841"/>
                </a:cubicBezTo>
                <a:cubicBezTo>
                  <a:pt x="5128100" y="355110"/>
                  <a:pt x="4987479" y="217481"/>
                  <a:pt x="4859603" y="138653"/>
                </a:cubicBezTo>
                <a:cubicBezTo>
                  <a:pt x="4731727" y="59825"/>
                  <a:pt x="4611853" y="40958"/>
                  <a:pt x="4470556" y="22875"/>
                </a:cubicBezTo>
                <a:cubicBezTo>
                  <a:pt x="4328666" y="3606"/>
                  <a:pt x="4171605" y="-15526"/>
                  <a:pt x="4001149" y="19481"/>
                </a:cubicBezTo>
                <a:cubicBezTo>
                  <a:pt x="3830693" y="54488"/>
                  <a:pt x="3620738" y="137760"/>
                  <a:pt x="3490517" y="232919"/>
                </a:cubicBezTo>
                <a:cubicBezTo>
                  <a:pt x="3360296" y="328078"/>
                  <a:pt x="3298168" y="453343"/>
                  <a:pt x="3219825" y="590434"/>
                </a:cubicBezTo>
                <a:cubicBezTo>
                  <a:pt x="3141482" y="727525"/>
                  <a:pt x="3071903" y="915947"/>
                  <a:pt x="3020456" y="1055465"/>
                </a:cubicBezTo>
                <a:cubicBezTo>
                  <a:pt x="2969009" y="1194983"/>
                  <a:pt x="2950325" y="1316991"/>
                  <a:pt x="2911140" y="1427540"/>
                </a:cubicBezTo>
                <a:cubicBezTo>
                  <a:pt x="2871955" y="1538089"/>
                  <a:pt x="2827275" y="1621688"/>
                  <a:pt x="2785343" y="1718762"/>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5548B790-7AAE-0A77-9A99-64F572169A2C}"/>
              </a:ext>
            </a:extLst>
          </p:cNvPr>
          <p:cNvSpPr txBox="1">
            <a:spLocks noChangeArrowheads="1"/>
          </p:cNvSpPr>
          <p:nvPr/>
        </p:nvSpPr>
        <p:spPr bwMode="auto">
          <a:xfrm>
            <a:off x="808234" y="449495"/>
            <a:ext cx="7527533" cy="595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Let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the words of my mouth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the meditation of my heart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Be acceptable in Your sight</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O LORD</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my strength	</a:t>
            </a:r>
          </a:p>
          <a:p>
            <a:pPr algn="l"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 my Redeemer</a:t>
            </a:r>
            <a:endParaRPr lang="en-US" altLang="en-US" sz="4000" b="1" i="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737519"/>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the words of my mouth and the meditation of my heart Be acceptable in Your sight, O LORD, my strength and my Redeemer.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19:14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TextBox 18">
            <a:extLst>
              <a:ext uri="{FF2B5EF4-FFF2-40B4-BE49-F238E27FC236}">
                <a16:creationId xmlns:a16="http://schemas.microsoft.com/office/drawing/2014/main" id="{6FA6BA92-A482-BAC2-E26E-A81A543D7B0F}"/>
              </a:ext>
            </a:extLst>
          </p:cNvPr>
          <p:cNvSpPr txBox="1"/>
          <p:nvPr/>
        </p:nvSpPr>
        <p:spPr>
          <a:xfrm>
            <a:off x="1827242" y="2382500"/>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5" name="TextBox 18">
            <a:extLst>
              <a:ext uri="{FF2B5EF4-FFF2-40B4-BE49-F238E27FC236}">
                <a16:creationId xmlns:a16="http://schemas.microsoft.com/office/drawing/2014/main" id="{DABA5359-F9BF-9080-BAC8-A9CD72F5D1E8}"/>
              </a:ext>
            </a:extLst>
          </p:cNvPr>
          <p:cNvSpPr txBox="1"/>
          <p:nvPr/>
        </p:nvSpPr>
        <p:spPr>
          <a:xfrm>
            <a:off x="1816968" y="3728415"/>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7DD1732A-A974-25CF-5D85-A7371DAC2908}"/>
              </a:ext>
            </a:extLst>
          </p:cNvPr>
          <p:cNvSpPr txBox="1">
            <a:spLocks noChangeArrowheads="1"/>
          </p:cNvSpPr>
          <p:nvPr/>
        </p:nvSpPr>
        <p:spPr bwMode="auto">
          <a:xfrm>
            <a:off x="729341" y="1757363"/>
            <a:ext cx="1089934" cy="72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a:t>
            </a:r>
          </a:p>
        </p:txBody>
      </p:sp>
      <p:sp>
        <p:nvSpPr>
          <p:cNvPr id="6" name="Rectangle 2">
            <a:extLst>
              <a:ext uri="{FF2B5EF4-FFF2-40B4-BE49-F238E27FC236}">
                <a16:creationId xmlns:a16="http://schemas.microsoft.com/office/drawing/2014/main" id="{950A218C-5DB7-91EE-EC37-1D2613484D1D}"/>
              </a:ext>
            </a:extLst>
          </p:cNvPr>
          <p:cNvSpPr txBox="1">
            <a:spLocks noChangeArrowheads="1"/>
          </p:cNvSpPr>
          <p:nvPr/>
        </p:nvSpPr>
        <p:spPr bwMode="auto">
          <a:xfrm>
            <a:off x="1485900" y="1722401"/>
            <a:ext cx="6010275" cy="79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words of my mouth</a:t>
            </a:r>
          </a:p>
        </p:txBody>
      </p:sp>
      <p:sp>
        <p:nvSpPr>
          <p:cNvPr id="7" name="Rectangle 2">
            <a:extLst>
              <a:ext uri="{FF2B5EF4-FFF2-40B4-BE49-F238E27FC236}">
                <a16:creationId xmlns:a16="http://schemas.microsoft.com/office/drawing/2014/main" id="{26E46F63-639F-2794-5790-5037007F1ACB}"/>
              </a:ext>
            </a:extLst>
          </p:cNvPr>
          <p:cNvSpPr txBox="1">
            <a:spLocks noChangeArrowheads="1"/>
          </p:cNvSpPr>
          <p:nvPr/>
        </p:nvSpPr>
        <p:spPr bwMode="auto">
          <a:xfrm>
            <a:off x="850106" y="2384049"/>
            <a:ext cx="6724650" cy="80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meditation of my heart</a:t>
            </a:r>
          </a:p>
        </p:txBody>
      </p:sp>
      <p:sp>
        <p:nvSpPr>
          <p:cNvPr id="8" name="Rectangle 2">
            <a:extLst>
              <a:ext uri="{FF2B5EF4-FFF2-40B4-BE49-F238E27FC236}">
                <a16:creationId xmlns:a16="http://schemas.microsoft.com/office/drawing/2014/main" id="{07FFB6BF-C988-4E0F-20C6-26BAC7491671}"/>
              </a:ext>
            </a:extLst>
          </p:cNvPr>
          <p:cNvSpPr txBox="1">
            <a:spLocks noChangeArrowheads="1"/>
          </p:cNvSpPr>
          <p:nvPr/>
        </p:nvSpPr>
        <p:spPr bwMode="auto">
          <a:xfrm>
            <a:off x="7352929" y="2407444"/>
            <a:ext cx="871909" cy="75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t>
            </a:r>
          </a:p>
        </p:txBody>
      </p:sp>
      <p:sp>
        <p:nvSpPr>
          <p:cNvPr id="9" name="Rectangle 2">
            <a:extLst>
              <a:ext uri="{FF2B5EF4-FFF2-40B4-BE49-F238E27FC236}">
                <a16:creationId xmlns:a16="http://schemas.microsoft.com/office/drawing/2014/main" id="{246E6475-DBC5-8C3D-0D4A-ABB6E59F6BA6}"/>
              </a:ext>
            </a:extLst>
          </p:cNvPr>
          <p:cNvSpPr txBox="1">
            <a:spLocks noChangeArrowheads="1"/>
          </p:cNvSpPr>
          <p:nvPr/>
        </p:nvSpPr>
        <p:spPr bwMode="auto">
          <a:xfrm>
            <a:off x="445293" y="3052840"/>
            <a:ext cx="6053477" cy="81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acceptable in Your sight</a:t>
            </a:r>
          </a:p>
        </p:txBody>
      </p:sp>
      <p:sp>
        <p:nvSpPr>
          <p:cNvPr id="10" name="Rectangle 2">
            <a:extLst>
              <a:ext uri="{FF2B5EF4-FFF2-40B4-BE49-F238E27FC236}">
                <a16:creationId xmlns:a16="http://schemas.microsoft.com/office/drawing/2014/main" id="{A773AA03-5164-79B7-9AA4-8DDC835F3F34}"/>
              </a:ext>
            </a:extLst>
          </p:cNvPr>
          <p:cNvSpPr txBox="1">
            <a:spLocks noChangeArrowheads="1"/>
          </p:cNvSpPr>
          <p:nvPr/>
        </p:nvSpPr>
        <p:spPr bwMode="auto">
          <a:xfrm>
            <a:off x="6343650" y="3069849"/>
            <a:ext cx="21264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 LORD</a:t>
            </a:r>
          </a:p>
        </p:txBody>
      </p:sp>
      <p:sp>
        <p:nvSpPr>
          <p:cNvPr id="11" name="Rectangle 2">
            <a:extLst>
              <a:ext uri="{FF2B5EF4-FFF2-40B4-BE49-F238E27FC236}">
                <a16:creationId xmlns:a16="http://schemas.microsoft.com/office/drawing/2014/main" id="{6BC95A7F-7CC2-7774-D117-FE0E0609CDFF}"/>
              </a:ext>
            </a:extLst>
          </p:cNvPr>
          <p:cNvSpPr txBox="1">
            <a:spLocks noChangeArrowheads="1"/>
          </p:cNvSpPr>
          <p:nvPr/>
        </p:nvSpPr>
        <p:spPr bwMode="auto">
          <a:xfrm>
            <a:off x="609598" y="3714487"/>
            <a:ext cx="3409951" cy="8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strength</a:t>
            </a:r>
          </a:p>
        </p:txBody>
      </p:sp>
      <p:sp>
        <p:nvSpPr>
          <p:cNvPr id="12" name="Rectangle 2">
            <a:extLst>
              <a:ext uri="{FF2B5EF4-FFF2-40B4-BE49-F238E27FC236}">
                <a16:creationId xmlns:a16="http://schemas.microsoft.com/office/drawing/2014/main" id="{4FB0A771-8F8F-DD07-298B-D312E5500EFF}"/>
              </a:ext>
            </a:extLst>
          </p:cNvPr>
          <p:cNvSpPr txBox="1">
            <a:spLocks noChangeArrowheads="1"/>
          </p:cNvSpPr>
          <p:nvPr/>
        </p:nvSpPr>
        <p:spPr bwMode="auto">
          <a:xfrm>
            <a:off x="4539343" y="3747146"/>
            <a:ext cx="3859326" cy="76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Redeemer</a:t>
            </a:r>
          </a:p>
        </p:txBody>
      </p:sp>
      <p:sp>
        <p:nvSpPr>
          <p:cNvPr id="13" name="Rectangle 9">
            <a:extLst>
              <a:ext uri="{FF2B5EF4-FFF2-40B4-BE49-F238E27FC236}">
                <a16:creationId xmlns:a16="http://schemas.microsoft.com/office/drawing/2014/main" id="{E55AAC3D-B75C-4223-961D-92D643032070}"/>
              </a:ext>
            </a:extLst>
          </p:cNvPr>
          <p:cNvSpPr>
            <a:spLocks noChangeArrowheads="1"/>
          </p:cNvSpPr>
          <p:nvPr/>
        </p:nvSpPr>
        <p:spPr bwMode="auto">
          <a:xfrm>
            <a:off x="1719232" y="4412659"/>
            <a:ext cx="222817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O 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2">
            <a:extLst>
              <a:ext uri="{FF2B5EF4-FFF2-40B4-BE49-F238E27FC236}">
                <a16:creationId xmlns:a16="http://schemas.microsoft.com/office/drawing/2014/main" id="{7621F375-5A21-9F2A-F585-D9FA8E0D2CA9}"/>
              </a:ext>
            </a:extLst>
          </p:cNvPr>
          <p:cNvSpPr txBox="1">
            <a:spLocks noChangeArrowheads="1"/>
          </p:cNvSpPr>
          <p:nvPr/>
        </p:nvSpPr>
        <p:spPr bwMode="auto">
          <a:xfrm>
            <a:off x="6190593" y="3962400"/>
            <a:ext cx="2816771" cy="199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reflection blurRad="6350" stA="60000" endA="900" endPos="58000" dir="5400000" sy="-100000" algn="bl" rotWithShape="0"/>
                </a:effectLst>
                <a:uLnTx/>
                <a:uFillTx/>
                <a:latin typeface="AR BERKLEY" panose="02000000000000000000" pitchFamily="2" charset="0"/>
              </a:rPr>
              <a:t>Abba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reflection blurRad="6350" stA="60000" endA="900" endPos="58000" dir="5400000" sy="-100000" algn="bl" rotWithShape="0"/>
                </a:effectLst>
                <a:uLnTx/>
                <a:uFillTx/>
                <a:latin typeface="AR BERKLEY" panose="02000000000000000000" pitchFamily="2" charset="0"/>
              </a:rPr>
              <a:t>Father</a:t>
            </a:r>
            <a:endPar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reflection blurRad="6350" stA="60000" endA="900" endPos="58000" dir="5400000" sy="-100000" algn="bl" rotWithShape="0"/>
              </a:effectLst>
              <a:uLnTx/>
              <a:uFillTx/>
              <a:latin typeface="AR BERKLEY" panose="02000000000000000000" pitchFamily="2" charset="0"/>
            </a:endParaRPr>
          </a:p>
        </p:txBody>
      </p:sp>
      <p:pic>
        <p:nvPicPr>
          <p:cNvPr id="18" name="Graphic 17" descr="Arrow Clockwise curve">
            <a:extLst>
              <a:ext uri="{FF2B5EF4-FFF2-40B4-BE49-F238E27FC236}">
                <a16:creationId xmlns:a16="http://schemas.microsoft.com/office/drawing/2014/main" id="{80BE785C-F497-C8E0-2747-20064F2A70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894463">
            <a:off x="1714500" y="385763"/>
            <a:ext cx="914400" cy="914400"/>
          </a:xfrm>
          <a:prstGeom prst="rect">
            <a:avLst/>
          </a:prstGeom>
        </p:spPr>
      </p:pic>
      <p:pic>
        <p:nvPicPr>
          <p:cNvPr id="20" name="Graphic 19" descr="Arrow Counterclockwise curve">
            <a:extLst>
              <a:ext uri="{FF2B5EF4-FFF2-40B4-BE49-F238E27FC236}">
                <a16:creationId xmlns:a16="http://schemas.microsoft.com/office/drawing/2014/main" id="{9A4A9143-11A9-3D5B-50A0-E94F964D2F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445122">
            <a:off x="821512" y="892949"/>
            <a:ext cx="914400" cy="914400"/>
          </a:xfrm>
          <a:prstGeom prst="rect">
            <a:avLst/>
          </a:prstGeom>
        </p:spPr>
      </p:pic>
      <p:sp>
        <p:nvSpPr>
          <p:cNvPr id="15" name="Rectangle 19">
            <a:extLst>
              <a:ext uri="{FF2B5EF4-FFF2-40B4-BE49-F238E27FC236}">
                <a16:creationId xmlns:a16="http://schemas.microsoft.com/office/drawing/2014/main" id="{120B4099-27BE-E39C-7B50-557A4C852FEC}"/>
              </a:ext>
            </a:extLst>
          </p:cNvPr>
          <p:cNvSpPr>
            <a:spLocks noChangeArrowheads="1"/>
          </p:cNvSpPr>
          <p:nvPr/>
        </p:nvSpPr>
        <p:spPr bwMode="auto">
          <a:xfrm>
            <a:off x="5116814" y="3077497"/>
            <a:ext cx="799747" cy="70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12811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42" presetClass="path" presetSubtype="0" accel="50000" decel="50000" fill="hold" grpId="2" nodeType="withEffect">
                                  <p:stCondLst>
                                    <p:cond delay="0"/>
                                  </p:stCondLst>
                                  <p:childTnLst>
                                    <p:animMotion origin="layout" path="M 3.88889E-6 3.7037E-6 L -0.00209 -0.20024 " pathEditMode="relative" rAng="0" ptsTypes="AA">
                                      <p:cBhvr>
                                        <p:cTn id="35" dur="2000" fill="hold"/>
                                        <p:tgtEl>
                                          <p:spTgt spid="3"/>
                                        </p:tgtEl>
                                        <p:attrNameLst>
                                          <p:attrName>ppt_x</p:attrName>
                                          <p:attrName>ppt_y</p:attrName>
                                        </p:attrNameLst>
                                      </p:cBhvr>
                                      <p:rCtr x="-104" y="-10023"/>
                                    </p:animMotion>
                                  </p:childTnLst>
                                </p:cTn>
                              </p:par>
                              <p:par>
                                <p:cTn id="36" presetID="42" presetClass="path" presetSubtype="0" accel="50000" decel="50000" fill="hold" grpId="2" nodeType="withEffect">
                                  <p:stCondLst>
                                    <p:cond delay="0"/>
                                  </p:stCondLst>
                                  <p:childTnLst>
                                    <p:animMotion origin="layout" path="M 4.16667E-6 2.22222E-6 L 0.0059 -0.10278 " pathEditMode="relative" rAng="0" ptsTypes="AA">
                                      <p:cBhvr>
                                        <p:cTn id="37" dur="2000" fill="hold"/>
                                        <p:tgtEl>
                                          <p:spTgt spid="6"/>
                                        </p:tgtEl>
                                        <p:attrNameLst>
                                          <p:attrName>ppt_x</p:attrName>
                                          <p:attrName>ppt_y</p:attrName>
                                        </p:attrNameLst>
                                      </p:cBhvr>
                                      <p:rCtr x="295" y="-5139"/>
                                    </p:animMotion>
                                  </p:childTnLst>
                                </p:cTn>
                              </p:par>
                              <p:par>
                                <p:cTn id="38" presetID="42" presetClass="path" presetSubtype="0" accel="50000" decel="50000" fill="hold" grpId="2" nodeType="withEffect">
                                  <p:stCondLst>
                                    <p:cond delay="0"/>
                                  </p:stCondLst>
                                  <p:childTnLst>
                                    <p:animMotion origin="layout" path="M -2.77778E-7 0 L 0.08212 -0.10208 " pathEditMode="relative" rAng="0" ptsTypes="AA">
                                      <p:cBhvr>
                                        <p:cTn id="39" dur="2000" fill="hold"/>
                                        <p:tgtEl>
                                          <p:spTgt spid="7"/>
                                        </p:tgtEl>
                                        <p:attrNameLst>
                                          <p:attrName>ppt_x</p:attrName>
                                          <p:attrName>ppt_y</p:attrName>
                                        </p:attrNameLst>
                                      </p:cBhvr>
                                      <p:rCtr x="4097" y="-5116"/>
                                    </p:animMotion>
                                  </p:childTnLst>
                                </p:cTn>
                              </p:par>
                              <p:par>
                                <p:cTn id="40" presetID="42" presetClass="path" presetSubtype="0" accel="50000" decel="50000" fill="hold" grpId="2" nodeType="withEffect">
                                  <p:stCondLst>
                                    <p:cond delay="0"/>
                                  </p:stCondLst>
                                  <p:childTnLst>
                                    <p:animMotion origin="layout" path="M 3.88889E-6 0 L -0.60695 0.09375 " pathEditMode="relative" rAng="0" ptsTypes="AA">
                                      <p:cBhvr>
                                        <p:cTn id="41" dur="2000" fill="hold"/>
                                        <p:tgtEl>
                                          <p:spTgt spid="8"/>
                                        </p:tgtEl>
                                        <p:attrNameLst>
                                          <p:attrName>ppt_x</p:attrName>
                                          <p:attrName>ppt_y</p:attrName>
                                        </p:attrNameLst>
                                      </p:cBhvr>
                                      <p:rCtr x="-30347" y="4676"/>
                                    </p:animMotion>
                                  </p:childTnLst>
                                </p:cTn>
                              </p:par>
                              <p:par>
                                <p:cTn id="42" presetID="42" presetClass="path" presetSubtype="0" accel="50000" decel="50000" fill="hold" grpId="2" nodeType="withEffect">
                                  <p:stCondLst>
                                    <p:cond delay="0"/>
                                  </p:stCondLst>
                                  <p:childTnLst>
                                    <p:animMotion origin="layout" path="M 2.5E-6 1.85185E-6 L 0.21423 -0.0044 " pathEditMode="relative" rAng="0" ptsTypes="AA">
                                      <p:cBhvr>
                                        <p:cTn id="43" dur="2000" fill="hold"/>
                                        <p:tgtEl>
                                          <p:spTgt spid="9"/>
                                        </p:tgtEl>
                                        <p:attrNameLst>
                                          <p:attrName>ppt_x</p:attrName>
                                          <p:attrName>ppt_y</p:attrName>
                                        </p:attrNameLst>
                                      </p:cBhvr>
                                      <p:rCtr x="10712" y="-231"/>
                                    </p:animMotion>
                                  </p:childTnLst>
                                </p:cTn>
                              </p:par>
                              <p:par>
                                <p:cTn id="44" presetID="42" presetClass="path" presetSubtype="0" accel="50000" decel="50000" fill="hold" grpId="2" nodeType="withEffect">
                                  <p:stCondLst>
                                    <p:cond delay="0"/>
                                  </p:stCondLst>
                                  <p:childTnLst>
                                    <p:animMotion origin="layout" path="M 4.16667E-6 1.85185E-6 L -0.5 0.19074 " pathEditMode="relative" rAng="0" ptsTypes="AA">
                                      <p:cBhvr>
                                        <p:cTn id="45" dur="2000" fill="hold"/>
                                        <p:tgtEl>
                                          <p:spTgt spid="10"/>
                                        </p:tgtEl>
                                        <p:attrNameLst>
                                          <p:attrName>ppt_x</p:attrName>
                                          <p:attrName>ppt_y</p:attrName>
                                        </p:attrNameLst>
                                      </p:cBhvr>
                                      <p:rCtr x="-25000" y="9537"/>
                                    </p:animMotion>
                                  </p:childTnLst>
                                </p:cTn>
                              </p:par>
                              <p:par>
                                <p:cTn id="46" presetID="42" presetClass="path" presetSubtype="0" accel="50000" decel="50000" fill="hold" grpId="2" nodeType="withEffect">
                                  <p:stCondLst>
                                    <p:cond delay="0"/>
                                  </p:stCondLst>
                                  <p:childTnLst>
                                    <p:animMotion origin="layout" path="M 5E-6 -3.33333E-6 L 0.26337 0.19144 " pathEditMode="relative" rAng="0" ptsTypes="AA">
                                      <p:cBhvr>
                                        <p:cTn id="47" dur="2000" fill="hold"/>
                                        <p:tgtEl>
                                          <p:spTgt spid="11"/>
                                        </p:tgtEl>
                                        <p:attrNameLst>
                                          <p:attrName>ppt_x</p:attrName>
                                          <p:attrName>ppt_y</p:attrName>
                                        </p:attrNameLst>
                                      </p:cBhvr>
                                      <p:rCtr x="13160" y="9560"/>
                                    </p:animMotion>
                                  </p:childTnLst>
                                </p:cTn>
                              </p:par>
                              <p:par>
                                <p:cTn id="48" presetID="42" presetClass="path" presetSubtype="0" accel="50000" decel="50000" fill="hold" grpId="2" nodeType="withEffect">
                                  <p:stCondLst>
                                    <p:cond delay="0"/>
                                  </p:stCondLst>
                                  <p:childTnLst>
                                    <p:animMotion origin="layout" path="M 4.72222E-6 -3.33333E-6 L -0.16719 0.28889 " pathEditMode="relative" rAng="0" ptsTypes="AA">
                                      <p:cBhvr>
                                        <p:cTn id="49" dur="2000" fill="hold"/>
                                        <p:tgtEl>
                                          <p:spTgt spid="12"/>
                                        </p:tgtEl>
                                        <p:attrNameLst>
                                          <p:attrName>ppt_x</p:attrName>
                                          <p:attrName>ppt_y</p:attrName>
                                        </p:attrNameLst>
                                      </p:cBhvr>
                                      <p:rCtr x="-8368" y="14444"/>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250"/>
                                        <p:tgtEl>
                                          <p:spTgt spid="2"/>
                                        </p:tgtEl>
                                      </p:cBhvr>
                                    </p:animEffect>
                                  </p:childTnLst>
                                </p:cTn>
                              </p:par>
                              <p:par>
                                <p:cTn id="57" presetID="10" presetClass="exit" presetSubtype="0" fill="hold" grpId="1" nodeType="withEffect">
                                  <p:stCondLst>
                                    <p:cond delay="0"/>
                                  </p:stCondLst>
                                  <p:childTnLst>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22" presetClass="entr" presetSubtype="8"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left)">
                                      <p:cBhvr>
                                        <p:cTn id="83" dur="500"/>
                                        <p:tgtEl>
                                          <p:spTgt spid="20"/>
                                        </p:tgtEl>
                                      </p:cBhvr>
                                    </p:animEffect>
                                  </p:childTnLst>
                                </p:cTn>
                              </p:par>
                              <p:par>
                                <p:cTn id="84" presetID="18" presetClass="entr" presetSubtype="6" fill="hold" nodeType="withEffect">
                                  <p:stCondLst>
                                    <p:cond delay="250"/>
                                  </p:stCondLst>
                                  <p:childTnLst>
                                    <p:set>
                                      <p:cBhvr>
                                        <p:cTn id="85" dur="1" fill="hold">
                                          <p:stCondLst>
                                            <p:cond delay="0"/>
                                          </p:stCondLst>
                                        </p:cTn>
                                        <p:tgtEl>
                                          <p:spTgt spid="18"/>
                                        </p:tgtEl>
                                        <p:attrNameLst>
                                          <p:attrName>style.visibility</p:attrName>
                                        </p:attrNameLst>
                                      </p:cBhvr>
                                      <p:to>
                                        <p:strVal val="visible"/>
                                      </p:to>
                                    </p:set>
                                    <p:animEffect transition="in" filter="strips(downRight)">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wipe(up)">
                                      <p:cBhvr>
                                        <p:cTn id="91" dur="500"/>
                                        <p:tgtEl>
                                          <p:spTgt spid="4"/>
                                        </p:tgtEl>
                                      </p:cBhvr>
                                    </p:animEffect>
                                  </p:childTnLst>
                                </p:cTn>
                              </p:par>
                              <p:par>
                                <p:cTn id="92" presetID="0" presetClass="entr" presetSubtype="0" fill="hold" grpId="0" nodeType="withEffect">
                                  <p:stCondLst>
                                    <p:cond delay="250"/>
                                  </p:stCondLst>
                                  <p:childTnLst>
                                    <p:set>
                                      <p:cBhvr>
                                        <p:cTn id="93" dur="1" fill="hold">
                                          <p:stCondLst>
                                            <p:cond delay="0"/>
                                          </p:stCondLst>
                                        </p:cTn>
                                        <p:tgtEl>
                                          <p:spTgt spid="15"/>
                                        </p:tgtEl>
                                        <p:attrNameLst>
                                          <p:attrName>style.visibility</p:attrName>
                                        </p:attrNameLst>
                                      </p:cBhvr>
                                      <p:to>
                                        <p:strVal val="visible"/>
                                      </p:to>
                                    </p:set>
                                    <p:animEffect transition="in" filter="dissolve">
                                      <p:cBhvr>
                                        <p:cTn id="94" dur="500">
                                          <p:stCondLst>
                                            <p:cond delay="0"/>
                                          </p:stCondLst>
                                        </p:cTn>
                                        <p:tgtEl>
                                          <p:spTgt spid="15"/>
                                        </p:tgtEl>
                                      </p:cBhvr>
                                    </p:animEffect>
                                    <p:anim to="" calcmode="lin" valueType="num">
                                      <p:cBhvr>
                                        <p:cTn id="95"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6"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97" presetID="22" presetClass="entr" presetSubtype="1" fill="hold" grpId="0" nodeType="withEffect">
                                  <p:stCondLst>
                                    <p:cond delay="500"/>
                                  </p:stCondLst>
                                  <p:childTnLst>
                                    <p:set>
                                      <p:cBhvr>
                                        <p:cTn id="98" dur="1" fill="hold">
                                          <p:stCondLst>
                                            <p:cond delay="0"/>
                                          </p:stCondLst>
                                        </p:cTn>
                                        <p:tgtEl>
                                          <p:spTgt spid="5"/>
                                        </p:tgtEl>
                                        <p:attrNameLst>
                                          <p:attrName>style.visibility</p:attrName>
                                        </p:attrNameLst>
                                      </p:cBhvr>
                                      <p:to>
                                        <p:strVal val="visible"/>
                                      </p:to>
                                    </p:set>
                                    <p:animEffect transition="in" filter="wipe(up)">
                                      <p:cBhvr>
                                        <p:cTn id="99" dur="500"/>
                                        <p:tgtEl>
                                          <p:spTgt spid="5"/>
                                        </p:tgtEl>
                                      </p:cBhvr>
                                    </p:animEffect>
                                  </p:childTnLst>
                                </p:cTn>
                              </p:par>
                            </p:childTnLst>
                          </p:cTn>
                        </p:par>
                        <p:par>
                          <p:cTn id="100" fill="hold">
                            <p:stCondLst>
                              <p:cond delay="1000"/>
                            </p:stCondLst>
                            <p:childTnLst>
                              <p:par>
                                <p:cTn id="101" presetID="0" presetClass="entr" presetSubtype="0" fill="hold" grpId="0" nodeType="afterEffect">
                                  <p:stCondLst>
                                    <p:cond delay="0"/>
                                  </p:stCondLst>
                                  <p:iterate type="lt">
                                    <p:tmPct val="10000"/>
                                  </p:iterate>
                                  <p:childTnLst>
                                    <p:set>
                                      <p:cBhvr>
                                        <p:cTn id="102" dur="1" fill="hold">
                                          <p:stCondLst>
                                            <p:cond delay="0"/>
                                          </p:stCondLst>
                                        </p:cTn>
                                        <p:tgtEl>
                                          <p:spTgt spid="13"/>
                                        </p:tgtEl>
                                        <p:attrNameLst>
                                          <p:attrName>style.visibility</p:attrName>
                                        </p:attrNameLst>
                                      </p:cBhvr>
                                      <p:to>
                                        <p:strVal val="visible"/>
                                      </p:to>
                                    </p:set>
                                    <p:animEffect transition="in" filter="dissolve">
                                      <p:cBhvr>
                                        <p:cTn id="103" dur="500">
                                          <p:stCondLst>
                                            <p:cond delay="0"/>
                                          </p:stCondLst>
                                        </p:cTn>
                                        <p:tgtEl>
                                          <p:spTgt spid="13"/>
                                        </p:tgtEl>
                                      </p:cBhvr>
                                    </p:animEffect>
                                    <p:anim to="" calcmode="lin" valueType="num">
                                      <p:cBhvr>
                                        <p:cTn id="10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05"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106" fill="hold">
                            <p:stCondLst>
                              <p:cond delay="1700"/>
                            </p:stCondLst>
                            <p:childTnLst>
                              <p:par>
                                <p:cTn id="107" presetID="26" presetClass="emph" presetSubtype="0" fill="hold" grpId="1" nodeType="afterEffect">
                                  <p:stCondLst>
                                    <p:cond delay="0"/>
                                  </p:stCondLst>
                                  <p:iterate type="lt">
                                    <p:tmPct val="0"/>
                                  </p:iterate>
                                  <p:childTnLst>
                                    <p:animEffect transition="out" filter="fade">
                                      <p:cBhvr>
                                        <p:cTn id="108" dur="500" tmFilter="0, 0; .2, .5; .8, .5; 1, 0"/>
                                        <p:tgtEl>
                                          <p:spTgt spid="13"/>
                                        </p:tgtEl>
                                      </p:cBhvr>
                                    </p:animEffect>
                                    <p:animScale>
                                      <p:cBhvr>
                                        <p:cTn id="109" dur="250" autoRev="1" fill="hold"/>
                                        <p:tgtEl>
                                          <p:spTgt spid="13"/>
                                        </p:tgtEl>
                                      </p:cBhvr>
                                      <p:by x="105000" y="105000"/>
                                    </p:animScale>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wipe(left)">
                                      <p:cBhvr>
                                        <p:cTn id="114" dur="1250"/>
                                        <p:tgtEl>
                                          <p:spTgt spid="14"/>
                                        </p:tgtEl>
                                      </p:cBhvr>
                                    </p:animEffect>
                                  </p:childTnLst>
                                </p:cTn>
                              </p:par>
                              <p:par>
                                <p:cTn id="115" presetID="23" presetClass="entr" presetSubtype="16" fill="hold" grpId="3" nodeType="withEffect">
                                  <p:stCondLst>
                                    <p:cond delay="0"/>
                                  </p:stCondLst>
                                  <p:childTnLst>
                                    <p:set>
                                      <p:cBhvr>
                                        <p:cTn id="116" dur="1" fill="hold">
                                          <p:stCondLst>
                                            <p:cond delay="0"/>
                                          </p:stCondLst>
                                        </p:cTn>
                                        <p:tgtEl>
                                          <p:spTgt spid="14"/>
                                        </p:tgtEl>
                                        <p:attrNameLst>
                                          <p:attrName>style.visibility</p:attrName>
                                        </p:attrNameLst>
                                      </p:cBhvr>
                                      <p:to>
                                        <p:strVal val="visible"/>
                                      </p:to>
                                    </p:set>
                                    <p:anim calcmode="lin" valueType="num">
                                      <p:cBhvr>
                                        <p:cTn id="117" dur="1250" fill="hold"/>
                                        <p:tgtEl>
                                          <p:spTgt spid="14"/>
                                        </p:tgtEl>
                                        <p:attrNameLst>
                                          <p:attrName>ppt_w</p:attrName>
                                        </p:attrNameLst>
                                      </p:cBhvr>
                                      <p:tavLst>
                                        <p:tav tm="0">
                                          <p:val>
                                            <p:fltVal val="0"/>
                                          </p:val>
                                        </p:tav>
                                        <p:tav tm="100000">
                                          <p:val>
                                            <p:strVal val="#ppt_w"/>
                                          </p:val>
                                        </p:tav>
                                      </p:tavLst>
                                    </p:anim>
                                    <p:anim calcmode="lin" valueType="num">
                                      <p:cBhvr>
                                        <p:cTn id="118" dur="1250" fill="hold"/>
                                        <p:tgtEl>
                                          <p:spTgt spid="14"/>
                                        </p:tgtEl>
                                        <p:attrNameLst>
                                          <p:attrName>ppt_h</p:attrName>
                                        </p:attrNameLst>
                                      </p:cBhvr>
                                      <p:tavLst>
                                        <p:tav tm="0">
                                          <p:val>
                                            <p:fltVal val="0"/>
                                          </p:val>
                                        </p:tav>
                                        <p:tav tm="100000">
                                          <p:val>
                                            <p:strVal val="#ppt_h"/>
                                          </p:val>
                                        </p:tav>
                                      </p:tavLst>
                                    </p:anim>
                                  </p:childTnLst>
                                </p:cTn>
                              </p:par>
                              <p:par>
                                <p:cTn id="119" presetID="42" presetClass="path" presetSubtype="0" accel="50000" decel="50000" fill="hold" grpId="2" nodeType="withEffect">
                                  <p:stCondLst>
                                    <p:cond delay="0"/>
                                  </p:stCondLst>
                                  <p:childTnLst>
                                    <p:animMotion origin="layout" path="M 3.61111E-6 3.7037E-7 L -0.21042 0.11181 " pathEditMode="relative" rAng="0" ptsTypes="AA">
                                      <p:cBhvr>
                                        <p:cTn id="120" dur="1250" spd="-100000" fill="hold"/>
                                        <p:tgtEl>
                                          <p:spTgt spid="14"/>
                                        </p:tgtEl>
                                        <p:attrNameLst>
                                          <p:attrName>ppt_x</p:attrName>
                                          <p:attrName>ppt_y</p:attrName>
                                        </p:attrNameLst>
                                      </p:cBhvr>
                                      <p:rCtr x="-10521" y="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5" grpId="0"/>
      <p:bldP spid="3" grpId="0"/>
      <p:bldP spid="3" grpId="1"/>
      <p:bldP spid="3"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4" grpId="0"/>
      <p:bldP spid="14" grpId="2"/>
      <p:bldP spid="14" grpId="3"/>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6" descr="article1_eml">
            <a:extLst>
              <a:ext uri="{FF2B5EF4-FFF2-40B4-BE49-F238E27FC236}">
                <a16:creationId xmlns:a16="http://schemas.microsoft.com/office/drawing/2014/main" id="{1FB787BC-5268-E93E-92CE-02E48B3E0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4" r="12409" b="143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ve-Commitment-Relationships-True-Love1">
            <a:extLst>
              <a:ext uri="{FF2B5EF4-FFF2-40B4-BE49-F238E27FC236}">
                <a16:creationId xmlns:a16="http://schemas.microsoft.com/office/drawing/2014/main" id="{8BF40BB5-7491-A827-74BD-95AD99F0C9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71" t="1" b="10249"/>
          <a:stretch/>
        </p:blipFill>
        <p:spPr bwMode="auto">
          <a:xfrm>
            <a:off x="331772" y="4190999"/>
            <a:ext cx="3325827" cy="24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orph">
            <a:extLst>
              <a:ext uri="{FF2B5EF4-FFF2-40B4-BE49-F238E27FC236}">
                <a16:creationId xmlns:a16="http://schemas.microsoft.com/office/drawing/2014/main" id="{6723344B-E830-2F12-FBE2-1B6430F6AAED}"/>
              </a:ext>
            </a:extLst>
          </p:cNvPr>
          <p:cNvSpPr/>
          <p:nvPr/>
        </p:nvSpPr>
        <p:spPr>
          <a:xfrm>
            <a:off x="328613" y="4562475"/>
            <a:ext cx="2834640" cy="1911096"/>
          </a:xfrm>
          <a:custGeom>
            <a:avLst/>
            <a:gdLst>
              <a:gd name="connsiteX0" fmla="*/ 1692166 w 2795752"/>
              <a:gd name="connsiteY0" fmla="*/ 336331 h 1891862"/>
              <a:gd name="connsiteX1" fmla="*/ 1460938 w 2795752"/>
              <a:gd name="connsiteY1" fmla="*/ 94593 h 1891862"/>
              <a:gd name="connsiteX2" fmla="*/ 1187669 w 2795752"/>
              <a:gd name="connsiteY2" fmla="*/ 0 h 1891862"/>
              <a:gd name="connsiteX3" fmla="*/ 872359 w 2795752"/>
              <a:gd name="connsiteY3" fmla="*/ 94593 h 1891862"/>
              <a:gd name="connsiteX4" fmla="*/ 725214 w 2795752"/>
              <a:gd name="connsiteY4" fmla="*/ 441434 h 1891862"/>
              <a:gd name="connsiteX5" fmla="*/ 420414 w 2795752"/>
              <a:gd name="connsiteY5" fmla="*/ 399393 h 1891862"/>
              <a:gd name="connsiteX6" fmla="*/ 136635 w 2795752"/>
              <a:gd name="connsiteY6" fmla="*/ 483476 h 1891862"/>
              <a:gd name="connsiteX7" fmla="*/ 0 w 2795752"/>
              <a:gd name="connsiteY7" fmla="*/ 798786 h 1891862"/>
              <a:gd name="connsiteX8" fmla="*/ 84083 w 2795752"/>
              <a:gd name="connsiteY8" fmla="*/ 1145628 h 1891862"/>
              <a:gd name="connsiteX9" fmla="*/ 441435 w 2795752"/>
              <a:gd name="connsiteY9" fmla="*/ 1460938 h 1891862"/>
              <a:gd name="connsiteX10" fmla="*/ 1082566 w 2795752"/>
              <a:gd name="connsiteY10" fmla="*/ 1671145 h 1891862"/>
              <a:gd name="connsiteX11" fmla="*/ 1460938 w 2795752"/>
              <a:gd name="connsiteY11" fmla="*/ 1734207 h 1891862"/>
              <a:gd name="connsiteX12" fmla="*/ 1608083 w 2795752"/>
              <a:gd name="connsiteY12" fmla="*/ 1807779 h 1891862"/>
              <a:gd name="connsiteX13" fmla="*/ 1755228 w 2795752"/>
              <a:gd name="connsiteY13" fmla="*/ 1891862 h 1891862"/>
              <a:gd name="connsiteX14" fmla="*/ 2007476 w 2795752"/>
              <a:gd name="connsiteY14" fmla="*/ 1828800 h 1891862"/>
              <a:gd name="connsiteX15" fmla="*/ 2438400 w 2795752"/>
              <a:gd name="connsiteY15" fmla="*/ 1481959 h 1891862"/>
              <a:gd name="connsiteX16" fmla="*/ 2753710 w 2795752"/>
              <a:gd name="connsiteY16" fmla="*/ 1187669 h 1891862"/>
              <a:gd name="connsiteX17" fmla="*/ 2795752 w 2795752"/>
              <a:gd name="connsiteY17" fmla="*/ 872359 h 1891862"/>
              <a:gd name="connsiteX18" fmla="*/ 2690648 w 2795752"/>
              <a:gd name="connsiteY18" fmla="*/ 578069 h 1891862"/>
              <a:gd name="connsiteX19" fmla="*/ 2396359 w 2795752"/>
              <a:gd name="connsiteY19" fmla="*/ 430924 h 1891862"/>
              <a:gd name="connsiteX20" fmla="*/ 2133600 w 2795752"/>
              <a:gd name="connsiteY20" fmla="*/ 483476 h 1891862"/>
              <a:gd name="connsiteX21" fmla="*/ 1975945 w 2795752"/>
              <a:gd name="connsiteY21" fmla="*/ 546538 h 1891862"/>
              <a:gd name="connsiteX22" fmla="*/ 1818290 w 2795752"/>
              <a:gd name="connsiteY22" fmla="*/ 451945 h 1891862"/>
              <a:gd name="connsiteX23" fmla="*/ 1692166 w 2795752"/>
              <a:gd name="connsiteY23" fmla="*/ 336331 h 1891862"/>
              <a:gd name="connsiteX0" fmla="*/ 1692166 w 2795752"/>
              <a:gd name="connsiteY0" fmla="*/ 336331 h 1891862"/>
              <a:gd name="connsiteX1" fmla="*/ 1460938 w 2795752"/>
              <a:gd name="connsiteY1" fmla="*/ 94593 h 1891862"/>
              <a:gd name="connsiteX2" fmla="*/ 1187669 w 2795752"/>
              <a:gd name="connsiteY2" fmla="*/ 0 h 1891862"/>
              <a:gd name="connsiteX3" fmla="*/ 872359 w 2795752"/>
              <a:gd name="connsiteY3" fmla="*/ 94593 h 1891862"/>
              <a:gd name="connsiteX4" fmla="*/ 725214 w 2795752"/>
              <a:gd name="connsiteY4" fmla="*/ 441434 h 1891862"/>
              <a:gd name="connsiteX5" fmla="*/ 420414 w 2795752"/>
              <a:gd name="connsiteY5" fmla="*/ 399393 h 1891862"/>
              <a:gd name="connsiteX6" fmla="*/ 136635 w 2795752"/>
              <a:gd name="connsiteY6" fmla="*/ 483476 h 1891862"/>
              <a:gd name="connsiteX7" fmla="*/ 0 w 2795752"/>
              <a:gd name="connsiteY7" fmla="*/ 798786 h 1891862"/>
              <a:gd name="connsiteX8" fmla="*/ 84083 w 2795752"/>
              <a:gd name="connsiteY8" fmla="*/ 1145628 h 1891862"/>
              <a:gd name="connsiteX9" fmla="*/ 441435 w 2795752"/>
              <a:gd name="connsiteY9" fmla="*/ 1460938 h 1891862"/>
              <a:gd name="connsiteX10" fmla="*/ 1082566 w 2795752"/>
              <a:gd name="connsiteY10" fmla="*/ 1671145 h 1891862"/>
              <a:gd name="connsiteX11" fmla="*/ 1460938 w 2795752"/>
              <a:gd name="connsiteY11" fmla="*/ 1734207 h 1891862"/>
              <a:gd name="connsiteX12" fmla="*/ 1608083 w 2795752"/>
              <a:gd name="connsiteY12" fmla="*/ 1807779 h 1891862"/>
              <a:gd name="connsiteX13" fmla="*/ 1755228 w 2795752"/>
              <a:gd name="connsiteY13" fmla="*/ 1891862 h 1891862"/>
              <a:gd name="connsiteX14" fmla="*/ 2007476 w 2795752"/>
              <a:gd name="connsiteY14" fmla="*/ 1828800 h 1891862"/>
              <a:gd name="connsiteX15" fmla="*/ 2438400 w 2795752"/>
              <a:gd name="connsiteY15" fmla="*/ 1481959 h 1891862"/>
              <a:gd name="connsiteX16" fmla="*/ 2753710 w 2795752"/>
              <a:gd name="connsiteY16" fmla="*/ 1187669 h 1891862"/>
              <a:gd name="connsiteX17" fmla="*/ 2795752 w 2795752"/>
              <a:gd name="connsiteY17" fmla="*/ 872359 h 1891862"/>
              <a:gd name="connsiteX18" fmla="*/ 2690648 w 2795752"/>
              <a:gd name="connsiteY18" fmla="*/ 578069 h 1891862"/>
              <a:gd name="connsiteX19" fmla="*/ 2396359 w 2795752"/>
              <a:gd name="connsiteY19" fmla="*/ 430924 h 1891862"/>
              <a:gd name="connsiteX20" fmla="*/ 2133600 w 2795752"/>
              <a:gd name="connsiteY20" fmla="*/ 483476 h 1891862"/>
              <a:gd name="connsiteX21" fmla="*/ 1975945 w 2795752"/>
              <a:gd name="connsiteY21" fmla="*/ 546538 h 1891862"/>
              <a:gd name="connsiteX22" fmla="*/ 1818290 w 2795752"/>
              <a:gd name="connsiteY22" fmla="*/ 451945 h 1891862"/>
              <a:gd name="connsiteX23" fmla="*/ 1692166 w 2795752"/>
              <a:gd name="connsiteY23" fmla="*/ 336331 h 1891862"/>
              <a:gd name="connsiteX0" fmla="*/ 1694128 w 2797714"/>
              <a:gd name="connsiteY0" fmla="*/ 336331 h 1891862"/>
              <a:gd name="connsiteX1" fmla="*/ 1462900 w 2797714"/>
              <a:gd name="connsiteY1" fmla="*/ 94593 h 1891862"/>
              <a:gd name="connsiteX2" fmla="*/ 1189631 w 2797714"/>
              <a:gd name="connsiteY2" fmla="*/ 0 h 1891862"/>
              <a:gd name="connsiteX3" fmla="*/ 874321 w 2797714"/>
              <a:gd name="connsiteY3" fmla="*/ 94593 h 1891862"/>
              <a:gd name="connsiteX4" fmla="*/ 727176 w 2797714"/>
              <a:gd name="connsiteY4" fmla="*/ 441434 h 1891862"/>
              <a:gd name="connsiteX5" fmla="*/ 422376 w 2797714"/>
              <a:gd name="connsiteY5" fmla="*/ 399393 h 1891862"/>
              <a:gd name="connsiteX6" fmla="*/ 138597 w 2797714"/>
              <a:gd name="connsiteY6" fmla="*/ 483476 h 1891862"/>
              <a:gd name="connsiteX7" fmla="*/ 1962 w 2797714"/>
              <a:gd name="connsiteY7" fmla="*/ 798786 h 1891862"/>
              <a:gd name="connsiteX8" fmla="*/ 86045 w 2797714"/>
              <a:gd name="connsiteY8" fmla="*/ 1145628 h 1891862"/>
              <a:gd name="connsiteX9" fmla="*/ 443397 w 2797714"/>
              <a:gd name="connsiteY9" fmla="*/ 1460938 h 1891862"/>
              <a:gd name="connsiteX10" fmla="*/ 1084528 w 2797714"/>
              <a:gd name="connsiteY10" fmla="*/ 1671145 h 1891862"/>
              <a:gd name="connsiteX11" fmla="*/ 1462900 w 2797714"/>
              <a:gd name="connsiteY11" fmla="*/ 1734207 h 1891862"/>
              <a:gd name="connsiteX12" fmla="*/ 1610045 w 2797714"/>
              <a:gd name="connsiteY12" fmla="*/ 1807779 h 1891862"/>
              <a:gd name="connsiteX13" fmla="*/ 1757190 w 2797714"/>
              <a:gd name="connsiteY13" fmla="*/ 1891862 h 1891862"/>
              <a:gd name="connsiteX14" fmla="*/ 2009438 w 2797714"/>
              <a:gd name="connsiteY14" fmla="*/ 1828800 h 1891862"/>
              <a:gd name="connsiteX15" fmla="*/ 2440362 w 2797714"/>
              <a:gd name="connsiteY15" fmla="*/ 1481959 h 1891862"/>
              <a:gd name="connsiteX16" fmla="*/ 2755672 w 2797714"/>
              <a:gd name="connsiteY16" fmla="*/ 1187669 h 1891862"/>
              <a:gd name="connsiteX17" fmla="*/ 2797714 w 2797714"/>
              <a:gd name="connsiteY17" fmla="*/ 872359 h 1891862"/>
              <a:gd name="connsiteX18" fmla="*/ 2692610 w 2797714"/>
              <a:gd name="connsiteY18" fmla="*/ 578069 h 1891862"/>
              <a:gd name="connsiteX19" fmla="*/ 2398321 w 2797714"/>
              <a:gd name="connsiteY19" fmla="*/ 430924 h 1891862"/>
              <a:gd name="connsiteX20" fmla="*/ 2135562 w 2797714"/>
              <a:gd name="connsiteY20" fmla="*/ 483476 h 1891862"/>
              <a:gd name="connsiteX21" fmla="*/ 1977907 w 2797714"/>
              <a:gd name="connsiteY21" fmla="*/ 546538 h 1891862"/>
              <a:gd name="connsiteX22" fmla="*/ 1820252 w 2797714"/>
              <a:gd name="connsiteY22" fmla="*/ 451945 h 1891862"/>
              <a:gd name="connsiteX23" fmla="*/ 1694128 w 2797714"/>
              <a:gd name="connsiteY23" fmla="*/ 336331 h 1891862"/>
              <a:gd name="connsiteX0" fmla="*/ 1694128 w 2797714"/>
              <a:gd name="connsiteY0" fmla="*/ 336331 h 1891862"/>
              <a:gd name="connsiteX1" fmla="*/ 1462900 w 2797714"/>
              <a:gd name="connsiteY1" fmla="*/ 94593 h 1891862"/>
              <a:gd name="connsiteX2" fmla="*/ 1189631 w 2797714"/>
              <a:gd name="connsiteY2" fmla="*/ 0 h 1891862"/>
              <a:gd name="connsiteX3" fmla="*/ 874321 w 2797714"/>
              <a:gd name="connsiteY3" fmla="*/ 94593 h 1891862"/>
              <a:gd name="connsiteX4" fmla="*/ 727176 w 2797714"/>
              <a:gd name="connsiteY4" fmla="*/ 441434 h 1891862"/>
              <a:gd name="connsiteX5" fmla="*/ 422376 w 2797714"/>
              <a:gd name="connsiteY5" fmla="*/ 399393 h 1891862"/>
              <a:gd name="connsiteX6" fmla="*/ 138597 w 2797714"/>
              <a:gd name="connsiteY6" fmla="*/ 483476 h 1891862"/>
              <a:gd name="connsiteX7" fmla="*/ 1962 w 2797714"/>
              <a:gd name="connsiteY7" fmla="*/ 798786 h 1891862"/>
              <a:gd name="connsiteX8" fmla="*/ 86045 w 2797714"/>
              <a:gd name="connsiteY8" fmla="*/ 1145628 h 1891862"/>
              <a:gd name="connsiteX9" fmla="*/ 443397 w 2797714"/>
              <a:gd name="connsiteY9" fmla="*/ 1460938 h 1891862"/>
              <a:gd name="connsiteX10" fmla="*/ 1084528 w 2797714"/>
              <a:gd name="connsiteY10" fmla="*/ 1671145 h 1891862"/>
              <a:gd name="connsiteX11" fmla="*/ 1462900 w 2797714"/>
              <a:gd name="connsiteY11" fmla="*/ 1734207 h 1891862"/>
              <a:gd name="connsiteX12" fmla="*/ 1610045 w 2797714"/>
              <a:gd name="connsiteY12" fmla="*/ 1807779 h 1891862"/>
              <a:gd name="connsiteX13" fmla="*/ 1757190 w 2797714"/>
              <a:gd name="connsiteY13" fmla="*/ 1891862 h 1891862"/>
              <a:gd name="connsiteX14" fmla="*/ 2009438 w 2797714"/>
              <a:gd name="connsiteY14" fmla="*/ 1828800 h 1891862"/>
              <a:gd name="connsiteX15" fmla="*/ 2440362 w 2797714"/>
              <a:gd name="connsiteY15" fmla="*/ 1481959 h 1891862"/>
              <a:gd name="connsiteX16" fmla="*/ 2755672 w 2797714"/>
              <a:gd name="connsiteY16" fmla="*/ 1187669 h 1891862"/>
              <a:gd name="connsiteX17" fmla="*/ 2797714 w 2797714"/>
              <a:gd name="connsiteY17" fmla="*/ 872359 h 1891862"/>
              <a:gd name="connsiteX18" fmla="*/ 2692610 w 2797714"/>
              <a:gd name="connsiteY18" fmla="*/ 578069 h 1891862"/>
              <a:gd name="connsiteX19" fmla="*/ 2398321 w 2797714"/>
              <a:gd name="connsiteY19" fmla="*/ 430924 h 1891862"/>
              <a:gd name="connsiteX20" fmla="*/ 2135562 w 2797714"/>
              <a:gd name="connsiteY20" fmla="*/ 483476 h 1891862"/>
              <a:gd name="connsiteX21" fmla="*/ 1977907 w 2797714"/>
              <a:gd name="connsiteY21" fmla="*/ 546538 h 1891862"/>
              <a:gd name="connsiteX22" fmla="*/ 1820252 w 2797714"/>
              <a:gd name="connsiteY22" fmla="*/ 451945 h 1891862"/>
              <a:gd name="connsiteX23" fmla="*/ 1694128 w 2797714"/>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874073 w 2797466"/>
              <a:gd name="connsiteY3" fmla="*/ 94593 h 1891862"/>
              <a:gd name="connsiteX4" fmla="*/ 726928 w 2797466"/>
              <a:gd name="connsiteY4" fmla="*/ 441434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874073 w 2797466"/>
              <a:gd name="connsiteY3" fmla="*/ 94593 h 1891862"/>
              <a:gd name="connsiteX4" fmla="*/ 717452 w 2797466"/>
              <a:gd name="connsiteY4" fmla="*/ 427220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874073 w 2797466"/>
              <a:gd name="connsiteY3" fmla="*/ 94593 h 1891862"/>
              <a:gd name="connsiteX4" fmla="*/ 717452 w 2797466"/>
              <a:gd name="connsiteY4" fmla="*/ 427220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874073 w 2797466"/>
              <a:gd name="connsiteY3" fmla="*/ 94593 h 1891862"/>
              <a:gd name="connsiteX4" fmla="*/ 717452 w 2797466"/>
              <a:gd name="connsiteY4" fmla="*/ 427220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874073 w 2797466"/>
              <a:gd name="connsiteY3" fmla="*/ 94593 h 1891862"/>
              <a:gd name="connsiteX4" fmla="*/ 717452 w 2797466"/>
              <a:gd name="connsiteY4" fmla="*/ 427220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874073 w 2797466"/>
              <a:gd name="connsiteY3" fmla="*/ 94593 h 1891862"/>
              <a:gd name="connsiteX4" fmla="*/ 717452 w 2797466"/>
              <a:gd name="connsiteY4" fmla="*/ 427220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902500 w 2797466"/>
              <a:gd name="connsiteY3" fmla="*/ 108807 h 1891862"/>
              <a:gd name="connsiteX4" fmla="*/ 717452 w 2797466"/>
              <a:gd name="connsiteY4" fmla="*/ 427220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31 h 1891862"/>
              <a:gd name="connsiteX1" fmla="*/ 1462652 w 2797466"/>
              <a:gd name="connsiteY1" fmla="*/ 94593 h 1891862"/>
              <a:gd name="connsiteX2" fmla="*/ 1189383 w 2797466"/>
              <a:gd name="connsiteY2" fmla="*/ 0 h 1891862"/>
              <a:gd name="connsiteX3" fmla="*/ 888287 w 2797466"/>
              <a:gd name="connsiteY3" fmla="*/ 104069 h 1891862"/>
              <a:gd name="connsiteX4" fmla="*/ 717452 w 2797466"/>
              <a:gd name="connsiteY4" fmla="*/ 427220 h 1891862"/>
              <a:gd name="connsiteX5" fmla="*/ 422128 w 2797466"/>
              <a:gd name="connsiteY5" fmla="*/ 399393 h 1891862"/>
              <a:gd name="connsiteX6" fmla="*/ 133611 w 2797466"/>
              <a:gd name="connsiteY6" fmla="*/ 516640 h 1891862"/>
              <a:gd name="connsiteX7" fmla="*/ 1714 w 2797466"/>
              <a:gd name="connsiteY7" fmla="*/ 798786 h 1891862"/>
              <a:gd name="connsiteX8" fmla="*/ 85797 w 2797466"/>
              <a:gd name="connsiteY8" fmla="*/ 1145628 h 1891862"/>
              <a:gd name="connsiteX9" fmla="*/ 443149 w 2797466"/>
              <a:gd name="connsiteY9" fmla="*/ 1460938 h 1891862"/>
              <a:gd name="connsiteX10" fmla="*/ 1084280 w 2797466"/>
              <a:gd name="connsiteY10" fmla="*/ 1671145 h 1891862"/>
              <a:gd name="connsiteX11" fmla="*/ 1462652 w 2797466"/>
              <a:gd name="connsiteY11" fmla="*/ 1734207 h 1891862"/>
              <a:gd name="connsiteX12" fmla="*/ 1609797 w 2797466"/>
              <a:gd name="connsiteY12" fmla="*/ 1807779 h 1891862"/>
              <a:gd name="connsiteX13" fmla="*/ 1756942 w 2797466"/>
              <a:gd name="connsiteY13" fmla="*/ 1891862 h 1891862"/>
              <a:gd name="connsiteX14" fmla="*/ 2009190 w 2797466"/>
              <a:gd name="connsiteY14" fmla="*/ 1828800 h 1891862"/>
              <a:gd name="connsiteX15" fmla="*/ 2440114 w 2797466"/>
              <a:gd name="connsiteY15" fmla="*/ 1481959 h 1891862"/>
              <a:gd name="connsiteX16" fmla="*/ 2755424 w 2797466"/>
              <a:gd name="connsiteY16" fmla="*/ 1187669 h 1891862"/>
              <a:gd name="connsiteX17" fmla="*/ 2797466 w 2797466"/>
              <a:gd name="connsiteY17" fmla="*/ 872359 h 1891862"/>
              <a:gd name="connsiteX18" fmla="*/ 2692362 w 2797466"/>
              <a:gd name="connsiteY18" fmla="*/ 578069 h 1891862"/>
              <a:gd name="connsiteX19" fmla="*/ 2398073 w 2797466"/>
              <a:gd name="connsiteY19" fmla="*/ 430924 h 1891862"/>
              <a:gd name="connsiteX20" fmla="*/ 2135314 w 2797466"/>
              <a:gd name="connsiteY20" fmla="*/ 483476 h 1891862"/>
              <a:gd name="connsiteX21" fmla="*/ 1977659 w 2797466"/>
              <a:gd name="connsiteY21" fmla="*/ 546538 h 1891862"/>
              <a:gd name="connsiteX22" fmla="*/ 1820004 w 2797466"/>
              <a:gd name="connsiteY22" fmla="*/ 451945 h 1891862"/>
              <a:gd name="connsiteX23" fmla="*/ 1693880 w 2797466"/>
              <a:gd name="connsiteY23" fmla="*/ 336331 h 1891862"/>
              <a:gd name="connsiteX0" fmla="*/ 1693880 w 2797466"/>
              <a:gd name="connsiteY0" fmla="*/ 336376 h 1891907"/>
              <a:gd name="connsiteX1" fmla="*/ 1462652 w 2797466"/>
              <a:gd name="connsiteY1" fmla="*/ 94638 h 1891907"/>
              <a:gd name="connsiteX2" fmla="*/ 1189383 w 2797466"/>
              <a:gd name="connsiteY2" fmla="*/ 45 h 1891907"/>
              <a:gd name="connsiteX3" fmla="*/ 888287 w 2797466"/>
              <a:gd name="connsiteY3" fmla="*/ 104114 h 1891907"/>
              <a:gd name="connsiteX4" fmla="*/ 717452 w 2797466"/>
              <a:gd name="connsiteY4" fmla="*/ 427265 h 1891907"/>
              <a:gd name="connsiteX5" fmla="*/ 422128 w 2797466"/>
              <a:gd name="connsiteY5" fmla="*/ 399438 h 1891907"/>
              <a:gd name="connsiteX6" fmla="*/ 133611 w 2797466"/>
              <a:gd name="connsiteY6" fmla="*/ 516685 h 1891907"/>
              <a:gd name="connsiteX7" fmla="*/ 1714 w 2797466"/>
              <a:gd name="connsiteY7" fmla="*/ 798831 h 1891907"/>
              <a:gd name="connsiteX8" fmla="*/ 85797 w 2797466"/>
              <a:gd name="connsiteY8" fmla="*/ 1145673 h 1891907"/>
              <a:gd name="connsiteX9" fmla="*/ 443149 w 2797466"/>
              <a:gd name="connsiteY9" fmla="*/ 1460983 h 1891907"/>
              <a:gd name="connsiteX10" fmla="*/ 1084280 w 2797466"/>
              <a:gd name="connsiteY10" fmla="*/ 1671190 h 1891907"/>
              <a:gd name="connsiteX11" fmla="*/ 1462652 w 2797466"/>
              <a:gd name="connsiteY11" fmla="*/ 1734252 h 1891907"/>
              <a:gd name="connsiteX12" fmla="*/ 1609797 w 2797466"/>
              <a:gd name="connsiteY12" fmla="*/ 1807824 h 1891907"/>
              <a:gd name="connsiteX13" fmla="*/ 1756942 w 2797466"/>
              <a:gd name="connsiteY13" fmla="*/ 1891907 h 1891907"/>
              <a:gd name="connsiteX14" fmla="*/ 2009190 w 2797466"/>
              <a:gd name="connsiteY14" fmla="*/ 1828845 h 1891907"/>
              <a:gd name="connsiteX15" fmla="*/ 2440114 w 2797466"/>
              <a:gd name="connsiteY15" fmla="*/ 1482004 h 1891907"/>
              <a:gd name="connsiteX16" fmla="*/ 2755424 w 2797466"/>
              <a:gd name="connsiteY16" fmla="*/ 1187714 h 1891907"/>
              <a:gd name="connsiteX17" fmla="*/ 2797466 w 2797466"/>
              <a:gd name="connsiteY17" fmla="*/ 872404 h 1891907"/>
              <a:gd name="connsiteX18" fmla="*/ 2692362 w 2797466"/>
              <a:gd name="connsiteY18" fmla="*/ 578114 h 1891907"/>
              <a:gd name="connsiteX19" fmla="*/ 2398073 w 2797466"/>
              <a:gd name="connsiteY19" fmla="*/ 430969 h 1891907"/>
              <a:gd name="connsiteX20" fmla="*/ 2135314 w 2797466"/>
              <a:gd name="connsiteY20" fmla="*/ 483521 h 1891907"/>
              <a:gd name="connsiteX21" fmla="*/ 1977659 w 2797466"/>
              <a:gd name="connsiteY21" fmla="*/ 546583 h 1891907"/>
              <a:gd name="connsiteX22" fmla="*/ 1820004 w 2797466"/>
              <a:gd name="connsiteY22" fmla="*/ 451990 h 1891907"/>
              <a:gd name="connsiteX23" fmla="*/ 1693880 w 2797466"/>
              <a:gd name="connsiteY23" fmla="*/ 336376 h 1891907"/>
              <a:gd name="connsiteX0" fmla="*/ 1660715 w 2797466"/>
              <a:gd name="connsiteY0" fmla="*/ 331638 h 1891907"/>
              <a:gd name="connsiteX1" fmla="*/ 1462652 w 2797466"/>
              <a:gd name="connsiteY1" fmla="*/ 94638 h 1891907"/>
              <a:gd name="connsiteX2" fmla="*/ 1189383 w 2797466"/>
              <a:gd name="connsiteY2" fmla="*/ 45 h 1891907"/>
              <a:gd name="connsiteX3" fmla="*/ 888287 w 2797466"/>
              <a:gd name="connsiteY3" fmla="*/ 104114 h 1891907"/>
              <a:gd name="connsiteX4" fmla="*/ 717452 w 2797466"/>
              <a:gd name="connsiteY4" fmla="*/ 427265 h 1891907"/>
              <a:gd name="connsiteX5" fmla="*/ 422128 w 2797466"/>
              <a:gd name="connsiteY5" fmla="*/ 399438 h 1891907"/>
              <a:gd name="connsiteX6" fmla="*/ 133611 w 2797466"/>
              <a:gd name="connsiteY6" fmla="*/ 516685 h 1891907"/>
              <a:gd name="connsiteX7" fmla="*/ 1714 w 2797466"/>
              <a:gd name="connsiteY7" fmla="*/ 798831 h 1891907"/>
              <a:gd name="connsiteX8" fmla="*/ 85797 w 2797466"/>
              <a:gd name="connsiteY8" fmla="*/ 1145673 h 1891907"/>
              <a:gd name="connsiteX9" fmla="*/ 443149 w 2797466"/>
              <a:gd name="connsiteY9" fmla="*/ 1460983 h 1891907"/>
              <a:gd name="connsiteX10" fmla="*/ 1084280 w 2797466"/>
              <a:gd name="connsiteY10" fmla="*/ 1671190 h 1891907"/>
              <a:gd name="connsiteX11" fmla="*/ 1462652 w 2797466"/>
              <a:gd name="connsiteY11" fmla="*/ 1734252 h 1891907"/>
              <a:gd name="connsiteX12" fmla="*/ 1609797 w 2797466"/>
              <a:gd name="connsiteY12" fmla="*/ 1807824 h 1891907"/>
              <a:gd name="connsiteX13" fmla="*/ 1756942 w 2797466"/>
              <a:gd name="connsiteY13" fmla="*/ 1891907 h 1891907"/>
              <a:gd name="connsiteX14" fmla="*/ 2009190 w 2797466"/>
              <a:gd name="connsiteY14" fmla="*/ 1828845 h 1891907"/>
              <a:gd name="connsiteX15" fmla="*/ 2440114 w 2797466"/>
              <a:gd name="connsiteY15" fmla="*/ 1482004 h 1891907"/>
              <a:gd name="connsiteX16" fmla="*/ 2755424 w 2797466"/>
              <a:gd name="connsiteY16" fmla="*/ 1187714 h 1891907"/>
              <a:gd name="connsiteX17" fmla="*/ 2797466 w 2797466"/>
              <a:gd name="connsiteY17" fmla="*/ 872404 h 1891907"/>
              <a:gd name="connsiteX18" fmla="*/ 2692362 w 2797466"/>
              <a:gd name="connsiteY18" fmla="*/ 578114 h 1891907"/>
              <a:gd name="connsiteX19" fmla="*/ 2398073 w 2797466"/>
              <a:gd name="connsiteY19" fmla="*/ 430969 h 1891907"/>
              <a:gd name="connsiteX20" fmla="*/ 2135314 w 2797466"/>
              <a:gd name="connsiteY20" fmla="*/ 483521 h 1891907"/>
              <a:gd name="connsiteX21" fmla="*/ 1977659 w 2797466"/>
              <a:gd name="connsiteY21" fmla="*/ 546583 h 1891907"/>
              <a:gd name="connsiteX22" fmla="*/ 1820004 w 2797466"/>
              <a:gd name="connsiteY22" fmla="*/ 451990 h 1891907"/>
              <a:gd name="connsiteX23" fmla="*/ 1660715 w 2797466"/>
              <a:gd name="connsiteY23" fmla="*/ 331638 h 1891907"/>
              <a:gd name="connsiteX0" fmla="*/ 1660715 w 2797466"/>
              <a:gd name="connsiteY0" fmla="*/ 331638 h 1891907"/>
              <a:gd name="connsiteX1" fmla="*/ 1462652 w 2797466"/>
              <a:gd name="connsiteY1" fmla="*/ 94638 h 1891907"/>
              <a:gd name="connsiteX2" fmla="*/ 1189383 w 2797466"/>
              <a:gd name="connsiteY2" fmla="*/ 45 h 1891907"/>
              <a:gd name="connsiteX3" fmla="*/ 888287 w 2797466"/>
              <a:gd name="connsiteY3" fmla="*/ 104114 h 1891907"/>
              <a:gd name="connsiteX4" fmla="*/ 717452 w 2797466"/>
              <a:gd name="connsiteY4" fmla="*/ 427265 h 1891907"/>
              <a:gd name="connsiteX5" fmla="*/ 422128 w 2797466"/>
              <a:gd name="connsiteY5" fmla="*/ 399438 h 1891907"/>
              <a:gd name="connsiteX6" fmla="*/ 133611 w 2797466"/>
              <a:gd name="connsiteY6" fmla="*/ 516685 h 1891907"/>
              <a:gd name="connsiteX7" fmla="*/ 1714 w 2797466"/>
              <a:gd name="connsiteY7" fmla="*/ 798831 h 1891907"/>
              <a:gd name="connsiteX8" fmla="*/ 85797 w 2797466"/>
              <a:gd name="connsiteY8" fmla="*/ 1145673 h 1891907"/>
              <a:gd name="connsiteX9" fmla="*/ 443149 w 2797466"/>
              <a:gd name="connsiteY9" fmla="*/ 1460983 h 1891907"/>
              <a:gd name="connsiteX10" fmla="*/ 1084280 w 2797466"/>
              <a:gd name="connsiteY10" fmla="*/ 1671190 h 1891907"/>
              <a:gd name="connsiteX11" fmla="*/ 1462652 w 2797466"/>
              <a:gd name="connsiteY11" fmla="*/ 1734252 h 1891907"/>
              <a:gd name="connsiteX12" fmla="*/ 1609797 w 2797466"/>
              <a:gd name="connsiteY12" fmla="*/ 1807824 h 1891907"/>
              <a:gd name="connsiteX13" fmla="*/ 1756942 w 2797466"/>
              <a:gd name="connsiteY13" fmla="*/ 1891907 h 1891907"/>
              <a:gd name="connsiteX14" fmla="*/ 2009190 w 2797466"/>
              <a:gd name="connsiteY14" fmla="*/ 1828845 h 1891907"/>
              <a:gd name="connsiteX15" fmla="*/ 2440114 w 2797466"/>
              <a:gd name="connsiteY15" fmla="*/ 1482004 h 1891907"/>
              <a:gd name="connsiteX16" fmla="*/ 2755424 w 2797466"/>
              <a:gd name="connsiteY16" fmla="*/ 1187714 h 1891907"/>
              <a:gd name="connsiteX17" fmla="*/ 2797466 w 2797466"/>
              <a:gd name="connsiteY17" fmla="*/ 872404 h 1891907"/>
              <a:gd name="connsiteX18" fmla="*/ 2692362 w 2797466"/>
              <a:gd name="connsiteY18" fmla="*/ 578114 h 1891907"/>
              <a:gd name="connsiteX19" fmla="*/ 2398073 w 2797466"/>
              <a:gd name="connsiteY19" fmla="*/ 430969 h 1891907"/>
              <a:gd name="connsiteX20" fmla="*/ 2135314 w 2797466"/>
              <a:gd name="connsiteY20" fmla="*/ 483521 h 1891907"/>
              <a:gd name="connsiteX21" fmla="*/ 1977659 w 2797466"/>
              <a:gd name="connsiteY21" fmla="*/ 546583 h 1891907"/>
              <a:gd name="connsiteX22" fmla="*/ 1820004 w 2797466"/>
              <a:gd name="connsiteY22" fmla="*/ 451990 h 1891907"/>
              <a:gd name="connsiteX23" fmla="*/ 1660715 w 2797466"/>
              <a:gd name="connsiteY23" fmla="*/ 331638 h 1891907"/>
              <a:gd name="connsiteX0" fmla="*/ 1660715 w 2797466"/>
              <a:gd name="connsiteY0" fmla="*/ 331638 h 1891907"/>
              <a:gd name="connsiteX1" fmla="*/ 1462652 w 2797466"/>
              <a:gd name="connsiteY1" fmla="*/ 94638 h 1891907"/>
              <a:gd name="connsiteX2" fmla="*/ 1189383 w 2797466"/>
              <a:gd name="connsiteY2" fmla="*/ 45 h 1891907"/>
              <a:gd name="connsiteX3" fmla="*/ 888287 w 2797466"/>
              <a:gd name="connsiteY3" fmla="*/ 104114 h 1891907"/>
              <a:gd name="connsiteX4" fmla="*/ 717452 w 2797466"/>
              <a:gd name="connsiteY4" fmla="*/ 427265 h 1891907"/>
              <a:gd name="connsiteX5" fmla="*/ 422128 w 2797466"/>
              <a:gd name="connsiteY5" fmla="*/ 399438 h 1891907"/>
              <a:gd name="connsiteX6" fmla="*/ 133611 w 2797466"/>
              <a:gd name="connsiteY6" fmla="*/ 516685 h 1891907"/>
              <a:gd name="connsiteX7" fmla="*/ 1714 w 2797466"/>
              <a:gd name="connsiteY7" fmla="*/ 798831 h 1891907"/>
              <a:gd name="connsiteX8" fmla="*/ 85797 w 2797466"/>
              <a:gd name="connsiteY8" fmla="*/ 1145673 h 1891907"/>
              <a:gd name="connsiteX9" fmla="*/ 443149 w 2797466"/>
              <a:gd name="connsiteY9" fmla="*/ 1460983 h 1891907"/>
              <a:gd name="connsiteX10" fmla="*/ 1084280 w 2797466"/>
              <a:gd name="connsiteY10" fmla="*/ 1671190 h 1891907"/>
              <a:gd name="connsiteX11" fmla="*/ 1462652 w 2797466"/>
              <a:gd name="connsiteY11" fmla="*/ 1734252 h 1891907"/>
              <a:gd name="connsiteX12" fmla="*/ 1609797 w 2797466"/>
              <a:gd name="connsiteY12" fmla="*/ 1807824 h 1891907"/>
              <a:gd name="connsiteX13" fmla="*/ 1756942 w 2797466"/>
              <a:gd name="connsiteY13" fmla="*/ 1891907 h 1891907"/>
              <a:gd name="connsiteX14" fmla="*/ 2009190 w 2797466"/>
              <a:gd name="connsiteY14" fmla="*/ 1828845 h 1891907"/>
              <a:gd name="connsiteX15" fmla="*/ 2440114 w 2797466"/>
              <a:gd name="connsiteY15" fmla="*/ 1482004 h 1891907"/>
              <a:gd name="connsiteX16" fmla="*/ 2755424 w 2797466"/>
              <a:gd name="connsiteY16" fmla="*/ 1187714 h 1891907"/>
              <a:gd name="connsiteX17" fmla="*/ 2797466 w 2797466"/>
              <a:gd name="connsiteY17" fmla="*/ 872404 h 1891907"/>
              <a:gd name="connsiteX18" fmla="*/ 2692362 w 2797466"/>
              <a:gd name="connsiteY18" fmla="*/ 578114 h 1891907"/>
              <a:gd name="connsiteX19" fmla="*/ 2398073 w 2797466"/>
              <a:gd name="connsiteY19" fmla="*/ 430969 h 1891907"/>
              <a:gd name="connsiteX20" fmla="*/ 2135314 w 2797466"/>
              <a:gd name="connsiteY20" fmla="*/ 483521 h 1891907"/>
              <a:gd name="connsiteX21" fmla="*/ 1977659 w 2797466"/>
              <a:gd name="connsiteY21" fmla="*/ 546583 h 1891907"/>
              <a:gd name="connsiteX22" fmla="*/ 1820004 w 2797466"/>
              <a:gd name="connsiteY22" fmla="*/ 451990 h 1891907"/>
              <a:gd name="connsiteX23" fmla="*/ 1660715 w 2797466"/>
              <a:gd name="connsiteY23" fmla="*/ 331638 h 1891907"/>
              <a:gd name="connsiteX0" fmla="*/ 1660715 w 2797466"/>
              <a:gd name="connsiteY0" fmla="*/ 331638 h 1891907"/>
              <a:gd name="connsiteX1" fmla="*/ 1462652 w 2797466"/>
              <a:gd name="connsiteY1" fmla="*/ 94638 h 1891907"/>
              <a:gd name="connsiteX2" fmla="*/ 1189383 w 2797466"/>
              <a:gd name="connsiteY2" fmla="*/ 45 h 1891907"/>
              <a:gd name="connsiteX3" fmla="*/ 888287 w 2797466"/>
              <a:gd name="connsiteY3" fmla="*/ 104114 h 1891907"/>
              <a:gd name="connsiteX4" fmla="*/ 717452 w 2797466"/>
              <a:gd name="connsiteY4" fmla="*/ 427265 h 1891907"/>
              <a:gd name="connsiteX5" fmla="*/ 422128 w 2797466"/>
              <a:gd name="connsiteY5" fmla="*/ 399438 h 1891907"/>
              <a:gd name="connsiteX6" fmla="*/ 133611 w 2797466"/>
              <a:gd name="connsiteY6" fmla="*/ 516685 h 1891907"/>
              <a:gd name="connsiteX7" fmla="*/ 1714 w 2797466"/>
              <a:gd name="connsiteY7" fmla="*/ 798831 h 1891907"/>
              <a:gd name="connsiteX8" fmla="*/ 85797 w 2797466"/>
              <a:gd name="connsiteY8" fmla="*/ 1145673 h 1891907"/>
              <a:gd name="connsiteX9" fmla="*/ 443149 w 2797466"/>
              <a:gd name="connsiteY9" fmla="*/ 1460983 h 1891907"/>
              <a:gd name="connsiteX10" fmla="*/ 1084280 w 2797466"/>
              <a:gd name="connsiteY10" fmla="*/ 1671190 h 1891907"/>
              <a:gd name="connsiteX11" fmla="*/ 1462652 w 2797466"/>
              <a:gd name="connsiteY11" fmla="*/ 1734252 h 1891907"/>
              <a:gd name="connsiteX12" fmla="*/ 1609797 w 2797466"/>
              <a:gd name="connsiteY12" fmla="*/ 1807824 h 1891907"/>
              <a:gd name="connsiteX13" fmla="*/ 1756942 w 2797466"/>
              <a:gd name="connsiteY13" fmla="*/ 1891907 h 1891907"/>
              <a:gd name="connsiteX14" fmla="*/ 2009190 w 2797466"/>
              <a:gd name="connsiteY14" fmla="*/ 1828845 h 1891907"/>
              <a:gd name="connsiteX15" fmla="*/ 2440114 w 2797466"/>
              <a:gd name="connsiteY15" fmla="*/ 1482004 h 1891907"/>
              <a:gd name="connsiteX16" fmla="*/ 2755424 w 2797466"/>
              <a:gd name="connsiteY16" fmla="*/ 1187714 h 1891907"/>
              <a:gd name="connsiteX17" fmla="*/ 2797466 w 2797466"/>
              <a:gd name="connsiteY17" fmla="*/ 872404 h 1891907"/>
              <a:gd name="connsiteX18" fmla="*/ 2692362 w 2797466"/>
              <a:gd name="connsiteY18" fmla="*/ 578114 h 1891907"/>
              <a:gd name="connsiteX19" fmla="*/ 2398073 w 2797466"/>
              <a:gd name="connsiteY19" fmla="*/ 430969 h 1891907"/>
              <a:gd name="connsiteX20" fmla="*/ 2135314 w 2797466"/>
              <a:gd name="connsiteY20" fmla="*/ 483521 h 1891907"/>
              <a:gd name="connsiteX21" fmla="*/ 1977659 w 2797466"/>
              <a:gd name="connsiteY21" fmla="*/ 546583 h 1891907"/>
              <a:gd name="connsiteX22" fmla="*/ 1834217 w 2797466"/>
              <a:gd name="connsiteY22" fmla="*/ 437777 h 1891907"/>
              <a:gd name="connsiteX23" fmla="*/ 1660715 w 2797466"/>
              <a:gd name="connsiteY23" fmla="*/ 331638 h 1891907"/>
              <a:gd name="connsiteX0" fmla="*/ 1665453 w 2797466"/>
              <a:gd name="connsiteY0" fmla="*/ 350591 h 1891909"/>
              <a:gd name="connsiteX1" fmla="*/ 1462652 w 2797466"/>
              <a:gd name="connsiteY1" fmla="*/ 94640 h 1891909"/>
              <a:gd name="connsiteX2" fmla="*/ 1189383 w 2797466"/>
              <a:gd name="connsiteY2" fmla="*/ 47 h 1891909"/>
              <a:gd name="connsiteX3" fmla="*/ 888287 w 2797466"/>
              <a:gd name="connsiteY3" fmla="*/ 104116 h 1891909"/>
              <a:gd name="connsiteX4" fmla="*/ 717452 w 2797466"/>
              <a:gd name="connsiteY4" fmla="*/ 427267 h 1891909"/>
              <a:gd name="connsiteX5" fmla="*/ 422128 w 2797466"/>
              <a:gd name="connsiteY5" fmla="*/ 399440 h 1891909"/>
              <a:gd name="connsiteX6" fmla="*/ 133611 w 2797466"/>
              <a:gd name="connsiteY6" fmla="*/ 516687 h 1891909"/>
              <a:gd name="connsiteX7" fmla="*/ 1714 w 2797466"/>
              <a:gd name="connsiteY7" fmla="*/ 798833 h 1891909"/>
              <a:gd name="connsiteX8" fmla="*/ 85797 w 2797466"/>
              <a:gd name="connsiteY8" fmla="*/ 1145675 h 1891909"/>
              <a:gd name="connsiteX9" fmla="*/ 443149 w 2797466"/>
              <a:gd name="connsiteY9" fmla="*/ 1460985 h 1891909"/>
              <a:gd name="connsiteX10" fmla="*/ 1084280 w 2797466"/>
              <a:gd name="connsiteY10" fmla="*/ 1671192 h 1891909"/>
              <a:gd name="connsiteX11" fmla="*/ 1462652 w 2797466"/>
              <a:gd name="connsiteY11" fmla="*/ 1734254 h 1891909"/>
              <a:gd name="connsiteX12" fmla="*/ 1609797 w 2797466"/>
              <a:gd name="connsiteY12" fmla="*/ 1807826 h 1891909"/>
              <a:gd name="connsiteX13" fmla="*/ 1756942 w 2797466"/>
              <a:gd name="connsiteY13" fmla="*/ 1891909 h 1891909"/>
              <a:gd name="connsiteX14" fmla="*/ 2009190 w 2797466"/>
              <a:gd name="connsiteY14" fmla="*/ 1828847 h 1891909"/>
              <a:gd name="connsiteX15" fmla="*/ 2440114 w 2797466"/>
              <a:gd name="connsiteY15" fmla="*/ 1482006 h 1891909"/>
              <a:gd name="connsiteX16" fmla="*/ 2755424 w 2797466"/>
              <a:gd name="connsiteY16" fmla="*/ 1187716 h 1891909"/>
              <a:gd name="connsiteX17" fmla="*/ 2797466 w 2797466"/>
              <a:gd name="connsiteY17" fmla="*/ 872406 h 1891909"/>
              <a:gd name="connsiteX18" fmla="*/ 2692362 w 2797466"/>
              <a:gd name="connsiteY18" fmla="*/ 578116 h 1891909"/>
              <a:gd name="connsiteX19" fmla="*/ 2398073 w 2797466"/>
              <a:gd name="connsiteY19" fmla="*/ 430971 h 1891909"/>
              <a:gd name="connsiteX20" fmla="*/ 2135314 w 2797466"/>
              <a:gd name="connsiteY20" fmla="*/ 483523 h 1891909"/>
              <a:gd name="connsiteX21" fmla="*/ 1977659 w 2797466"/>
              <a:gd name="connsiteY21" fmla="*/ 546585 h 1891909"/>
              <a:gd name="connsiteX22" fmla="*/ 1834217 w 2797466"/>
              <a:gd name="connsiteY22" fmla="*/ 437779 h 1891909"/>
              <a:gd name="connsiteX23" fmla="*/ 1665453 w 2797466"/>
              <a:gd name="connsiteY23" fmla="*/ 350591 h 1891909"/>
              <a:gd name="connsiteX0" fmla="*/ 1665453 w 2797466"/>
              <a:gd name="connsiteY0" fmla="*/ 350591 h 1891909"/>
              <a:gd name="connsiteX1" fmla="*/ 1462652 w 2797466"/>
              <a:gd name="connsiteY1" fmla="*/ 94640 h 1891909"/>
              <a:gd name="connsiteX2" fmla="*/ 1189383 w 2797466"/>
              <a:gd name="connsiteY2" fmla="*/ 47 h 1891909"/>
              <a:gd name="connsiteX3" fmla="*/ 888287 w 2797466"/>
              <a:gd name="connsiteY3" fmla="*/ 104116 h 1891909"/>
              <a:gd name="connsiteX4" fmla="*/ 717452 w 2797466"/>
              <a:gd name="connsiteY4" fmla="*/ 427267 h 1891909"/>
              <a:gd name="connsiteX5" fmla="*/ 422128 w 2797466"/>
              <a:gd name="connsiteY5" fmla="*/ 399440 h 1891909"/>
              <a:gd name="connsiteX6" fmla="*/ 133611 w 2797466"/>
              <a:gd name="connsiteY6" fmla="*/ 516687 h 1891909"/>
              <a:gd name="connsiteX7" fmla="*/ 1714 w 2797466"/>
              <a:gd name="connsiteY7" fmla="*/ 798833 h 1891909"/>
              <a:gd name="connsiteX8" fmla="*/ 85797 w 2797466"/>
              <a:gd name="connsiteY8" fmla="*/ 1145675 h 1891909"/>
              <a:gd name="connsiteX9" fmla="*/ 443149 w 2797466"/>
              <a:gd name="connsiteY9" fmla="*/ 1460985 h 1891909"/>
              <a:gd name="connsiteX10" fmla="*/ 1084280 w 2797466"/>
              <a:gd name="connsiteY10" fmla="*/ 1671192 h 1891909"/>
              <a:gd name="connsiteX11" fmla="*/ 1462652 w 2797466"/>
              <a:gd name="connsiteY11" fmla="*/ 1734254 h 1891909"/>
              <a:gd name="connsiteX12" fmla="*/ 1609797 w 2797466"/>
              <a:gd name="connsiteY12" fmla="*/ 1807826 h 1891909"/>
              <a:gd name="connsiteX13" fmla="*/ 1756942 w 2797466"/>
              <a:gd name="connsiteY13" fmla="*/ 1891909 h 1891909"/>
              <a:gd name="connsiteX14" fmla="*/ 2009190 w 2797466"/>
              <a:gd name="connsiteY14" fmla="*/ 1828847 h 1891909"/>
              <a:gd name="connsiteX15" fmla="*/ 2440114 w 2797466"/>
              <a:gd name="connsiteY15" fmla="*/ 1482006 h 1891909"/>
              <a:gd name="connsiteX16" fmla="*/ 2755424 w 2797466"/>
              <a:gd name="connsiteY16" fmla="*/ 1187716 h 1891909"/>
              <a:gd name="connsiteX17" fmla="*/ 2797466 w 2797466"/>
              <a:gd name="connsiteY17" fmla="*/ 872406 h 1891909"/>
              <a:gd name="connsiteX18" fmla="*/ 2692362 w 2797466"/>
              <a:gd name="connsiteY18" fmla="*/ 578116 h 1891909"/>
              <a:gd name="connsiteX19" fmla="*/ 2398073 w 2797466"/>
              <a:gd name="connsiteY19" fmla="*/ 430971 h 1891909"/>
              <a:gd name="connsiteX20" fmla="*/ 2135314 w 2797466"/>
              <a:gd name="connsiteY20" fmla="*/ 483523 h 1891909"/>
              <a:gd name="connsiteX21" fmla="*/ 1977659 w 2797466"/>
              <a:gd name="connsiteY21" fmla="*/ 546585 h 1891909"/>
              <a:gd name="connsiteX22" fmla="*/ 1834217 w 2797466"/>
              <a:gd name="connsiteY22" fmla="*/ 437779 h 1891909"/>
              <a:gd name="connsiteX23" fmla="*/ 1665453 w 2797466"/>
              <a:gd name="connsiteY23" fmla="*/ 350591 h 1891909"/>
              <a:gd name="connsiteX0" fmla="*/ 1665453 w 2797466"/>
              <a:gd name="connsiteY0" fmla="*/ 350591 h 1891909"/>
              <a:gd name="connsiteX1" fmla="*/ 1462652 w 2797466"/>
              <a:gd name="connsiteY1" fmla="*/ 94640 h 1891909"/>
              <a:gd name="connsiteX2" fmla="*/ 1189383 w 2797466"/>
              <a:gd name="connsiteY2" fmla="*/ 47 h 1891909"/>
              <a:gd name="connsiteX3" fmla="*/ 888287 w 2797466"/>
              <a:gd name="connsiteY3" fmla="*/ 104116 h 1891909"/>
              <a:gd name="connsiteX4" fmla="*/ 717452 w 2797466"/>
              <a:gd name="connsiteY4" fmla="*/ 427267 h 1891909"/>
              <a:gd name="connsiteX5" fmla="*/ 422128 w 2797466"/>
              <a:gd name="connsiteY5" fmla="*/ 399440 h 1891909"/>
              <a:gd name="connsiteX6" fmla="*/ 133611 w 2797466"/>
              <a:gd name="connsiteY6" fmla="*/ 516687 h 1891909"/>
              <a:gd name="connsiteX7" fmla="*/ 1714 w 2797466"/>
              <a:gd name="connsiteY7" fmla="*/ 798833 h 1891909"/>
              <a:gd name="connsiteX8" fmla="*/ 85797 w 2797466"/>
              <a:gd name="connsiteY8" fmla="*/ 1145675 h 1891909"/>
              <a:gd name="connsiteX9" fmla="*/ 443149 w 2797466"/>
              <a:gd name="connsiteY9" fmla="*/ 1460985 h 1891909"/>
              <a:gd name="connsiteX10" fmla="*/ 1084280 w 2797466"/>
              <a:gd name="connsiteY10" fmla="*/ 1671192 h 1891909"/>
              <a:gd name="connsiteX11" fmla="*/ 1462652 w 2797466"/>
              <a:gd name="connsiteY11" fmla="*/ 1734254 h 1891909"/>
              <a:gd name="connsiteX12" fmla="*/ 1609797 w 2797466"/>
              <a:gd name="connsiteY12" fmla="*/ 1807826 h 1891909"/>
              <a:gd name="connsiteX13" fmla="*/ 1756942 w 2797466"/>
              <a:gd name="connsiteY13" fmla="*/ 1891909 h 1891909"/>
              <a:gd name="connsiteX14" fmla="*/ 2009190 w 2797466"/>
              <a:gd name="connsiteY14" fmla="*/ 1828847 h 1891909"/>
              <a:gd name="connsiteX15" fmla="*/ 2440114 w 2797466"/>
              <a:gd name="connsiteY15" fmla="*/ 1482006 h 1891909"/>
              <a:gd name="connsiteX16" fmla="*/ 2755424 w 2797466"/>
              <a:gd name="connsiteY16" fmla="*/ 1187716 h 1891909"/>
              <a:gd name="connsiteX17" fmla="*/ 2797466 w 2797466"/>
              <a:gd name="connsiteY17" fmla="*/ 872406 h 1891909"/>
              <a:gd name="connsiteX18" fmla="*/ 2692362 w 2797466"/>
              <a:gd name="connsiteY18" fmla="*/ 578116 h 1891909"/>
              <a:gd name="connsiteX19" fmla="*/ 2426500 w 2797466"/>
              <a:gd name="connsiteY19" fmla="*/ 440447 h 1891909"/>
              <a:gd name="connsiteX20" fmla="*/ 2135314 w 2797466"/>
              <a:gd name="connsiteY20" fmla="*/ 483523 h 1891909"/>
              <a:gd name="connsiteX21" fmla="*/ 1977659 w 2797466"/>
              <a:gd name="connsiteY21" fmla="*/ 546585 h 1891909"/>
              <a:gd name="connsiteX22" fmla="*/ 1834217 w 2797466"/>
              <a:gd name="connsiteY22" fmla="*/ 437779 h 1891909"/>
              <a:gd name="connsiteX23" fmla="*/ 1665453 w 2797466"/>
              <a:gd name="connsiteY23" fmla="*/ 350591 h 1891909"/>
              <a:gd name="connsiteX0" fmla="*/ 1665453 w 2797466"/>
              <a:gd name="connsiteY0" fmla="*/ 350591 h 1891909"/>
              <a:gd name="connsiteX1" fmla="*/ 1462652 w 2797466"/>
              <a:gd name="connsiteY1" fmla="*/ 94640 h 1891909"/>
              <a:gd name="connsiteX2" fmla="*/ 1189383 w 2797466"/>
              <a:gd name="connsiteY2" fmla="*/ 47 h 1891909"/>
              <a:gd name="connsiteX3" fmla="*/ 888287 w 2797466"/>
              <a:gd name="connsiteY3" fmla="*/ 104116 h 1891909"/>
              <a:gd name="connsiteX4" fmla="*/ 717452 w 2797466"/>
              <a:gd name="connsiteY4" fmla="*/ 427267 h 1891909"/>
              <a:gd name="connsiteX5" fmla="*/ 422128 w 2797466"/>
              <a:gd name="connsiteY5" fmla="*/ 399440 h 1891909"/>
              <a:gd name="connsiteX6" fmla="*/ 133611 w 2797466"/>
              <a:gd name="connsiteY6" fmla="*/ 516687 h 1891909"/>
              <a:gd name="connsiteX7" fmla="*/ 1714 w 2797466"/>
              <a:gd name="connsiteY7" fmla="*/ 798833 h 1891909"/>
              <a:gd name="connsiteX8" fmla="*/ 85797 w 2797466"/>
              <a:gd name="connsiteY8" fmla="*/ 1145675 h 1891909"/>
              <a:gd name="connsiteX9" fmla="*/ 443149 w 2797466"/>
              <a:gd name="connsiteY9" fmla="*/ 1460985 h 1891909"/>
              <a:gd name="connsiteX10" fmla="*/ 1084280 w 2797466"/>
              <a:gd name="connsiteY10" fmla="*/ 1671192 h 1891909"/>
              <a:gd name="connsiteX11" fmla="*/ 1462652 w 2797466"/>
              <a:gd name="connsiteY11" fmla="*/ 1734254 h 1891909"/>
              <a:gd name="connsiteX12" fmla="*/ 1609797 w 2797466"/>
              <a:gd name="connsiteY12" fmla="*/ 1807826 h 1891909"/>
              <a:gd name="connsiteX13" fmla="*/ 1756942 w 2797466"/>
              <a:gd name="connsiteY13" fmla="*/ 1891909 h 1891909"/>
              <a:gd name="connsiteX14" fmla="*/ 2009190 w 2797466"/>
              <a:gd name="connsiteY14" fmla="*/ 1828847 h 1891909"/>
              <a:gd name="connsiteX15" fmla="*/ 2440114 w 2797466"/>
              <a:gd name="connsiteY15" fmla="*/ 1482006 h 1891909"/>
              <a:gd name="connsiteX16" fmla="*/ 2755424 w 2797466"/>
              <a:gd name="connsiteY16" fmla="*/ 1187716 h 1891909"/>
              <a:gd name="connsiteX17" fmla="*/ 2797466 w 2797466"/>
              <a:gd name="connsiteY17" fmla="*/ 872406 h 1891909"/>
              <a:gd name="connsiteX18" fmla="*/ 2692362 w 2797466"/>
              <a:gd name="connsiteY18" fmla="*/ 578116 h 1891909"/>
              <a:gd name="connsiteX19" fmla="*/ 2426500 w 2797466"/>
              <a:gd name="connsiteY19" fmla="*/ 440447 h 1891909"/>
              <a:gd name="connsiteX20" fmla="*/ 2135314 w 2797466"/>
              <a:gd name="connsiteY20" fmla="*/ 483523 h 1891909"/>
              <a:gd name="connsiteX21" fmla="*/ 1977659 w 2797466"/>
              <a:gd name="connsiteY21" fmla="*/ 546585 h 1891909"/>
              <a:gd name="connsiteX22" fmla="*/ 1834217 w 2797466"/>
              <a:gd name="connsiteY22" fmla="*/ 437779 h 1891909"/>
              <a:gd name="connsiteX23" fmla="*/ 1665453 w 2797466"/>
              <a:gd name="connsiteY23" fmla="*/ 350591 h 1891909"/>
              <a:gd name="connsiteX0" fmla="*/ 1665453 w 2804513"/>
              <a:gd name="connsiteY0" fmla="*/ 350591 h 1891909"/>
              <a:gd name="connsiteX1" fmla="*/ 1462652 w 2804513"/>
              <a:gd name="connsiteY1" fmla="*/ 94640 h 1891909"/>
              <a:gd name="connsiteX2" fmla="*/ 1189383 w 2804513"/>
              <a:gd name="connsiteY2" fmla="*/ 47 h 1891909"/>
              <a:gd name="connsiteX3" fmla="*/ 888287 w 2804513"/>
              <a:gd name="connsiteY3" fmla="*/ 104116 h 1891909"/>
              <a:gd name="connsiteX4" fmla="*/ 717452 w 2804513"/>
              <a:gd name="connsiteY4" fmla="*/ 427267 h 1891909"/>
              <a:gd name="connsiteX5" fmla="*/ 422128 w 2804513"/>
              <a:gd name="connsiteY5" fmla="*/ 399440 h 1891909"/>
              <a:gd name="connsiteX6" fmla="*/ 133611 w 2804513"/>
              <a:gd name="connsiteY6" fmla="*/ 516687 h 1891909"/>
              <a:gd name="connsiteX7" fmla="*/ 1714 w 2804513"/>
              <a:gd name="connsiteY7" fmla="*/ 798833 h 1891909"/>
              <a:gd name="connsiteX8" fmla="*/ 85797 w 2804513"/>
              <a:gd name="connsiteY8" fmla="*/ 1145675 h 1891909"/>
              <a:gd name="connsiteX9" fmla="*/ 443149 w 2804513"/>
              <a:gd name="connsiteY9" fmla="*/ 1460985 h 1891909"/>
              <a:gd name="connsiteX10" fmla="*/ 1084280 w 2804513"/>
              <a:gd name="connsiteY10" fmla="*/ 1671192 h 1891909"/>
              <a:gd name="connsiteX11" fmla="*/ 1462652 w 2804513"/>
              <a:gd name="connsiteY11" fmla="*/ 1734254 h 1891909"/>
              <a:gd name="connsiteX12" fmla="*/ 1609797 w 2804513"/>
              <a:gd name="connsiteY12" fmla="*/ 1807826 h 1891909"/>
              <a:gd name="connsiteX13" fmla="*/ 1756942 w 2804513"/>
              <a:gd name="connsiteY13" fmla="*/ 1891909 h 1891909"/>
              <a:gd name="connsiteX14" fmla="*/ 2009190 w 2804513"/>
              <a:gd name="connsiteY14" fmla="*/ 1828847 h 1891909"/>
              <a:gd name="connsiteX15" fmla="*/ 2440114 w 2804513"/>
              <a:gd name="connsiteY15" fmla="*/ 1482006 h 1891909"/>
              <a:gd name="connsiteX16" fmla="*/ 2755424 w 2804513"/>
              <a:gd name="connsiteY16" fmla="*/ 1187716 h 1891909"/>
              <a:gd name="connsiteX17" fmla="*/ 2797466 w 2804513"/>
              <a:gd name="connsiteY17" fmla="*/ 872406 h 1891909"/>
              <a:gd name="connsiteX18" fmla="*/ 2692362 w 2804513"/>
              <a:gd name="connsiteY18" fmla="*/ 578116 h 1891909"/>
              <a:gd name="connsiteX19" fmla="*/ 2426500 w 2804513"/>
              <a:gd name="connsiteY19" fmla="*/ 440447 h 1891909"/>
              <a:gd name="connsiteX20" fmla="*/ 2135314 w 2804513"/>
              <a:gd name="connsiteY20" fmla="*/ 483523 h 1891909"/>
              <a:gd name="connsiteX21" fmla="*/ 1977659 w 2804513"/>
              <a:gd name="connsiteY21" fmla="*/ 546585 h 1891909"/>
              <a:gd name="connsiteX22" fmla="*/ 1834217 w 2804513"/>
              <a:gd name="connsiteY22" fmla="*/ 437779 h 1891909"/>
              <a:gd name="connsiteX23" fmla="*/ 1665453 w 2804513"/>
              <a:gd name="connsiteY23" fmla="*/ 350591 h 1891909"/>
              <a:gd name="connsiteX0" fmla="*/ 1665453 w 2804513"/>
              <a:gd name="connsiteY0" fmla="*/ 350591 h 1891909"/>
              <a:gd name="connsiteX1" fmla="*/ 1462652 w 2804513"/>
              <a:gd name="connsiteY1" fmla="*/ 94640 h 1891909"/>
              <a:gd name="connsiteX2" fmla="*/ 1189383 w 2804513"/>
              <a:gd name="connsiteY2" fmla="*/ 47 h 1891909"/>
              <a:gd name="connsiteX3" fmla="*/ 888287 w 2804513"/>
              <a:gd name="connsiteY3" fmla="*/ 104116 h 1891909"/>
              <a:gd name="connsiteX4" fmla="*/ 717452 w 2804513"/>
              <a:gd name="connsiteY4" fmla="*/ 427267 h 1891909"/>
              <a:gd name="connsiteX5" fmla="*/ 422128 w 2804513"/>
              <a:gd name="connsiteY5" fmla="*/ 399440 h 1891909"/>
              <a:gd name="connsiteX6" fmla="*/ 133611 w 2804513"/>
              <a:gd name="connsiteY6" fmla="*/ 516687 h 1891909"/>
              <a:gd name="connsiteX7" fmla="*/ 1714 w 2804513"/>
              <a:gd name="connsiteY7" fmla="*/ 798833 h 1891909"/>
              <a:gd name="connsiteX8" fmla="*/ 85797 w 2804513"/>
              <a:gd name="connsiteY8" fmla="*/ 1145675 h 1891909"/>
              <a:gd name="connsiteX9" fmla="*/ 443149 w 2804513"/>
              <a:gd name="connsiteY9" fmla="*/ 1460985 h 1891909"/>
              <a:gd name="connsiteX10" fmla="*/ 1084280 w 2804513"/>
              <a:gd name="connsiteY10" fmla="*/ 1671192 h 1891909"/>
              <a:gd name="connsiteX11" fmla="*/ 1462652 w 2804513"/>
              <a:gd name="connsiteY11" fmla="*/ 1734254 h 1891909"/>
              <a:gd name="connsiteX12" fmla="*/ 1609797 w 2804513"/>
              <a:gd name="connsiteY12" fmla="*/ 1807826 h 1891909"/>
              <a:gd name="connsiteX13" fmla="*/ 1756942 w 2804513"/>
              <a:gd name="connsiteY13" fmla="*/ 1891909 h 1891909"/>
              <a:gd name="connsiteX14" fmla="*/ 2009190 w 2804513"/>
              <a:gd name="connsiteY14" fmla="*/ 1828847 h 1891909"/>
              <a:gd name="connsiteX15" fmla="*/ 2440114 w 2804513"/>
              <a:gd name="connsiteY15" fmla="*/ 1482006 h 1891909"/>
              <a:gd name="connsiteX16" fmla="*/ 2755424 w 2804513"/>
              <a:gd name="connsiteY16" fmla="*/ 1187716 h 1891909"/>
              <a:gd name="connsiteX17" fmla="*/ 2797466 w 2804513"/>
              <a:gd name="connsiteY17" fmla="*/ 872406 h 1891909"/>
              <a:gd name="connsiteX18" fmla="*/ 2692362 w 2804513"/>
              <a:gd name="connsiteY18" fmla="*/ 578116 h 1891909"/>
              <a:gd name="connsiteX19" fmla="*/ 2426500 w 2804513"/>
              <a:gd name="connsiteY19" fmla="*/ 440447 h 1891909"/>
              <a:gd name="connsiteX20" fmla="*/ 2135314 w 2804513"/>
              <a:gd name="connsiteY20" fmla="*/ 483523 h 1891909"/>
              <a:gd name="connsiteX21" fmla="*/ 1977659 w 2804513"/>
              <a:gd name="connsiteY21" fmla="*/ 546585 h 1891909"/>
              <a:gd name="connsiteX22" fmla="*/ 1834217 w 2804513"/>
              <a:gd name="connsiteY22" fmla="*/ 437779 h 1891909"/>
              <a:gd name="connsiteX23" fmla="*/ 1665453 w 2804513"/>
              <a:gd name="connsiteY23" fmla="*/ 350591 h 1891909"/>
              <a:gd name="connsiteX0" fmla="*/ 1665453 w 2816033"/>
              <a:gd name="connsiteY0" fmla="*/ 350591 h 1891909"/>
              <a:gd name="connsiteX1" fmla="*/ 1462652 w 2816033"/>
              <a:gd name="connsiteY1" fmla="*/ 94640 h 1891909"/>
              <a:gd name="connsiteX2" fmla="*/ 1189383 w 2816033"/>
              <a:gd name="connsiteY2" fmla="*/ 47 h 1891909"/>
              <a:gd name="connsiteX3" fmla="*/ 888287 w 2816033"/>
              <a:gd name="connsiteY3" fmla="*/ 104116 h 1891909"/>
              <a:gd name="connsiteX4" fmla="*/ 717452 w 2816033"/>
              <a:gd name="connsiteY4" fmla="*/ 427267 h 1891909"/>
              <a:gd name="connsiteX5" fmla="*/ 422128 w 2816033"/>
              <a:gd name="connsiteY5" fmla="*/ 399440 h 1891909"/>
              <a:gd name="connsiteX6" fmla="*/ 133611 w 2816033"/>
              <a:gd name="connsiteY6" fmla="*/ 516687 h 1891909"/>
              <a:gd name="connsiteX7" fmla="*/ 1714 w 2816033"/>
              <a:gd name="connsiteY7" fmla="*/ 798833 h 1891909"/>
              <a:gd name="connsiteX8" fmla="*/ 85797 w 2816033"/>
              <a:gd name="connsiteY8" fmla="*/ 1145675 h 1891909"/>
              <a:gd name="connsiteX9" fmla="*/ 443149 w 2816033"/>
              <a:gd name="connsiteY9" fmla="*/ 1460985 h 1891909"/>
              <a:gd name="connsiteX10" fmla="*/ 1084280 w 2816033"/>
              <a:gd name="connsiteY10" fmla="*/ 1671192 h 1891909"/>
              <a:gd name="connsiteX11" fmla="*/ 1462652 w 2816033"/>
              <a:gd name="connsiteY11" fmla="*/ 1734254 h 1891909"/>
              <a:gd name="connsiteX12" fmla="*/ 1609797 w 2816033"/>
              <a:gd name="connsiteY12" fmla="*/ 1807826 h 1891909"/>
              <a:gd name="connsiteX13" fmla="*/ 1756942 w 2816033"/>
              <a:gd name="connsiteY13" fmla="*/ 1891909 h 1891909"/>
              <a:gd name="connsiteX14" fmla="*/ 2009190 w 2816033"/>
              <a:gd name="connsiteY14" fmla="*/ 1828847 h 1891909"/>
              <a:gd name="connsiteX15" fmla="*/ 2440114 w 2816033"/>
              <a:gd name="connsiteY15" fmla="*/ 1482006 h 1891909"/>
              <a:gd name="connsiteX16" fmla="*/ 2755424 w 2816033"/>
              <a:gd name="connsiteY16" fmla="*/ 1187716 h 1891909"/>
              <a:gd name="connsiteX17" fmla="*/ 2811679 w 2816033"/>
              <a:gd name="connsiteY17" fmla="*/ 848717 h 1891909"/>
              <a:gd name="connsiteX18" fmla="*/ 2692362 w 2816033"/>
              <a:gd name="connsiteY18" fmla="*/ 578116 h 1891909"/>
              <a:gd name="connsiteX19" fmla="*/ 2426500 w 2816033"/>
              <a:gd name="connsiteY19" fmla="*/ 440447 h 1891909"/>
              <a:gd name="connsiteX20" fmla="*/ 2135314 w 2816033"/>
              <a:gd name="connsiteY20" fmla="*/ 483523 h 1891909"/>
              <a:gd name="connsiteX21" fmla="*/ 1977659 w 2816033"/>
              <a:gd name="connsiteY21" fmla="*/ 546585 h 1891909"/>
              <a:gd name="connsiteX22" fmla="*/ 1834217 w 2816033"/>
              <a:gd name="connsiteY22" fmla="*/ 437779 h 1891909"/>
              <a:gd name="connsiteX23" fmla="*/ 1665453 w 2816033"/>
              <a:gd name="connsiteY23" fmla="*/ 350591 h 1891909"/>
              <a:gd name="connsiteX0" fmla="*/ 1665453 w 2816033"/>
              <a:gd name="connsiteY0" fmla="*/ 350591 h 1891909"/>
              <a:gd name="connsiteX1" fmla="*/ 1462652 w 2816033"/>
              <a:gd name="connsiteY1" fmla="*/ 94640 h 1891909"/>
              <a:gd name="connsiteX2" fmla="*/ 1189383 w 2816033"/>
              <a:gd name="connsiteY2" fmla="*/ 47 h 1891909"/>
              <a:gd name="connsiteX3" fmla="*/ 888287 w 2816033"/>
              <a:gd name="connsiteY3" fmla="*/ 104116 h 1891909"/>
              <a:gd name="connsiteX4" fmla="*/ 717452 w 2816033"/>
              <a:gd name="connsiteY4" fmla="*/ 427267 h 1891909"/>
              <a:gd name="connsiteX5" fmla="*/ 422128 w 2816033"/>
              <a:gd name="connsiteY5" fmla="*/ 399440 h 1891909"/>
              <a:gd name="connsiteX6" fmla="*/ 133611 w 2816033"/>
              <a:gd name="connsiteY6" fmla="*/ 516687 h 1891909"/>
              <a:gd name="connsiteX7" fmla="*/ 1714 w 2816033"/>
              <a:gd name="connsiteY7" fmla="*/ 798833 h 1891909"/>
              <a:gd name="connsiteX8" fmla="*/ 85797 w 2816033"/>
              <a:gd name="connsiteY8" fmla="*/ 1145675 h 1891909"/>
              <a:gd name="connsiteX9" fmla="*/ 443149 w 2816033"/>
              <a:gd name="connsiteY9" fmla="*/ 1460985 h 1891909"/>
              <a:gd name="connsiteX10" fmla="*/ 1084280 w 2816033"/>
              <a:gd name="connsiteY10" fmla="*/ 1671192 h 1891909"/>
              <a:gd name="connsiteX11" fmla="*/ 1462652 w 2816033"/>
              <a:gd name="connsiteY11" fmla="*/ 1734254 h 1891909"/>
              <a:gd name="connsiteX12" fmla="*/ 1609797 w 2816033"/>
              <a:gd name="connsiteY12" fmla="*/ 1807826 h 1891909"/>
              <a:gd name="connsiteX13" fmla="*/ 1756942 w 2816033"/>
              <a:gd name="connsiteY13" fmla="*/ 1891909 h 1891909"/>
              <a:gd name="connsiteX14" fmla="*/ 2009190 w 2816033"/>
              <a:gd name="connsiteY14" fmla="*/ 1828847 h 1891909"/>
              <a:gd name="connsiteX15" fmla="*/ 2440114 w 2816033"/>
              <a:gd name="connsiteY15" fmla="*/ 1496220 h 1891909"/>
              <a:gd name="connsiteX16" fmla="*/ 2755424 w 2816033"/>
              <a:gd name="connsiteY16" fmla="*/ 1187716 h 1891909"/>
              <a:gd name="connsiteX17" fmla="*/ 2811679 w 2816033"/>
              <a:gd name="connsiteY17" fmla="*/ 848717 h 1891909"/>
              <a:gd name="connsiteX18" fmla="*/ 2692362 w 2816033"/>
              <a:gd name="connsiteY18" fmla="*/ 578116 h 1891909"/>
              <a:gd name="connsiteX19" fmla="*/ 2426500 w 2816033"/>
              <a:gd name="connsiteY19" fmla="*/ 440447 h 1891909"/>
              <a:gd name="connsiteX20" fmla="*/ 2135314 w 2816033"/>
              <a:gd name="connsiteY20" fmla="*/ 483523 h 1891909"/>
              <a:gd name="connsiteX21" fmla="*/ 1977659 w 2816033"/>
              <a:gd name="connsiteY21" fmla="*/ 546585 h 1891909"/>
              <a:gd name="connsiteX22" fmla="*/ 1834217 w 2816033"/>
              <a:gd name="connsiteY22" fmla="*/ 437779 h 1891909"/>
              <a:gd name="connsiteX23" fmla="*/ 1665453 w 2816033"/>
              <a:gd name="connsiteY23" fmla="*/ 350591 h 1891909"/>
              <a:gd name="connsiteX0" fmla="*/ 1665453 w 2816033"/>
              <a:gd name="connsiteY0" fmla="*/ 350591 h 1893043"/>
              <a:gd name="connsiteX1" fmla="*/ 1462652 w 2816033"/>
              <a:gd name="connsiteY1" fmla="*/ 94640 h 1893043"/>
              <a:gd name="connsiteX2" fmla="*/ 1189383 w 2816033"/>
              <a:gd name="connsiteY2" fmla="*/ 47 h 1893043"/>
              <a:gd name="connsiteX3" fmla="*/ 888287 w 2816033"/>
              <a:gd name="connsiteY3" fmla="*/ 104116 h 1893043"/>
              <a:gd name="connsiteX4" fmla="*/ 717452 w 2816033"/>
              <a:gd name="connsiteY4" fmla="*/ 427267 h 1893043"/>
              <a:gd name="connsiteX5" fmla="*/ 422128 w 2816033"/>
              <a:gd name="connsiteY5" fmla="*/ 399440 h 1893043"/>
              <a:gd name="connsiteX6" fmla="*/ 133611 w 2816033"/>
              <a:gd name="connsiteY6" fmla="*/ 516687 h 1893043"/>
              <a:gd name="connsiteX7" fmla="*/ 1714 w 2816033"/>
              <a:gd name="connsiteY7" fmla="*/ 798833 h 1893043"/>
              <a:gd name="connsiteX8" fmla="*/ 85797 w 2816033"/>
              <a:gd name="connsiteY8" fmla="*/ 1145675 h 1893043"/>
              <a:gd name="connsiteX9" fmla="*/ 443149 w 2816033"/>
              <a:gd name="connsiteY9" fmla="*/ 1460985 h 1893043"/>
              <a:gd name="connsiteX10" fmla="*/ 1084280 w 2816033"/>
              <a:gd name="connsiteY10" fmla="*/ 1671192 h 1893043"/>
              <a:gd name="connsiteX11" fmla="*/ 1462652 w 2816033"/>
              <a:gd name="connsiteY11" fmla="*/ 1734254 h 1893043"/>
              <a:gd name="connsiteX12" fmla="*/ 1609797 w 2816033"/>
              <a:gd name="connsiteY12" fmla="*/ 1807826 h 1893043"/>
              <a:gd name="connsiteX13" fmla="*/ 1756942 w 2816033"/>
              <a:gd name="connsiteY13" fmla="*/ 1891909 h 1893043"/>
              <a:gd name="connsiteX14" fmla="*/ 2009190 w 2816033"/>
              <a:gd name="connsiteY14" fmla="*/ 1828847 h 1893043"/>
              <a:gd name="connsiteX15" fmla="*/ 2440114 w 2816033"/>
              <a:gd name="connsiteY15" fmla="*/ 1496220 h 1893043"/>
              <a:gd name="connsiteX16" fmla="*/ 2755424 w 2816033"/>
              <a:gd name="connsiteY16" fmla="*/ 1187716 h 1893043"/>
              <a:gd name="connsiteX17" fmla="*/ 2811679 w 2816033"/>
              <a:gd name="connsiteY17" fmla="*/ 848717 h 1893043"/>
              <a:gd name="connsiteX18" fmla="*/ 2692362 w 2816033"/>
              <a:gd name="connsiteY18" fmla="*/ 578116 h 1893043"/>
              <a:gd name="connsiteX19" fmla="*/ 2426500 w 2816033"/>
              <a:gd name="connsiteY19" fmla="*/ 440447 h 1893043"/>
              <a:gd name="connsiteX20" fmla="*/ 2135314 w 2816033"/>
              <a:gd name="connsiteY20" fmla="*/ 483523 h 1893043"/>
              <a:gd name="connsiteX21" fmla="*/ 1977659 w 2816033"/>
              <a:gd name="connsiteY21" fmla="*/ 546585 h 1893043"/>
              <a:gd name="connsiteX22" fmla="*/ 1834217 w 2816033"/>
              <a:gd name="connsiteY22" fmla="*/ 437779 h 1893043"/>
              <a:gd name="connsiteX23" fmla="*/ 1665453 w 2816033"/>
              <a:gd name="connsiteY23" fmla="*/ 350591 h 1893043"/>
              <a:gd name="connsiteX0" fmla="*/ 1665453 w 2816033"/>
              <a:gd name="connsiteY0" fmla="*/ 350591 h 1893043"/>
              <a:gd name="connsiteX1" fmla="*/ 1462652 w 2816033"/>
              <a:gd name="connsiteY1" fmla="*/ 94640 h 1893043"/>
              <a:gd name="connsiteX2" fmla="*/ 1189383 w 2816033"/>
              <a:gd name="connsiteY2" fmla="*/ 47 h 1893043"/>
              <a:gd name="connsiteX3" fmla="*/ 888287 w 2816033"/>
              <a:gd name="connsiteY3" fmla="*/ 104116 h 1893043"/>
              <a:gd name="connsiteX4" fmla="*/ 717452 w 2816033"/>
              <a:gd name="connsiteY4" fmla="*/ 427267 h 1893043"/>
              <a:gd name="connsiteX5" fmla="*/ 422128 w 2816033"/>
              <a:gd name="connsiteY5" fmla="*/ 399440 h 1893043"/>
              <a:gd name="connsiteX6" fmla="*/ 133611 w 2816033"/>
              <a:gd name="connsiteY6" fmla="*/ 516687 h 1893043"/>
              <a:gd name="connsiteX7" fmla="*/ 1714 w 2816033"/>
              <a:gd name="connsiteY7" fmla="*/ 798833 h 1893043"/>
              <a:gd name="connsiteX8" fmla="*/ 85797 w 2816033"/>
              <a:gd name="connsiteY8" fmla="*/ 1145675 h 1893043"/>
              <a:gd name="connsiteX9" fmla="*/ 443149 w 2816033"/>
              <a:gd name="connsiteY9" fmla="*/ 1460985 h 1893043"/>
              <a:gd name="connsiteX10" fmla="*/ 1084280 w 2816033"/>
              <a:gd name="connsiteY10" fmla="*/ 1671192 h 1893043"/>
              <a:gd name="connsiteX11" fmla="*/ 1476865 w 2816033"/>
              <a:gd name="connsiteY11" fmla="*/ 1720040 h 1893043"/>
              <a:gd name="connsiteX12" fmla="*/ 1609797 w 2816033"/>
              <a:gd name="connsiteY12" fmla="*/ 1807826 h 1893043"/>
              <a:gd name="connsiteX13" fmla="*/ 1756942 w 2816033"/>
              <a:gd name="connsiteY13" fmla="*/ 1891909 h 1893043"/>
              <a:gd name="connsiteX14" fmla="*/ 2009190 w 2816033"/>
              <a:gd name="connsiteY14" fmla="*/ 1828847 h 1893043"/>
              <a:gd name="connsiteX15" fmla="*/ 2440114 w 2816033"/>
              <a:gd name="connsiteY15" fmla="*/ 1496220 h 1893043"/>
              <a:gd name="connsiteX16" fmla="*/ 2755424 w 2816033"/>
              <a:gd name="connsiteY16" fmla="*/ 1187716 h 1893043"/>
              <a:gd name="connsiteX17" fmla="*/ 2811679 w 2816033"/>
              <a:gd name="connsiteY17" fmla="*/ 848717 h 1893043"/>
              <a:gd name="connsiteX18" fmla="*/ 2692362 w 2816033"/>
              <a:gd name="connsiteY18" fmla="*/ 578116 h 1893043"/>
              <a:gd name="connsiteX19" fmla="*/ 2426500 w 2816033"/>
              <a:gd name="connsiteY19" fmla="*/ 440447 h 1893043"/>
              <a:gd name="connsiteX20" fmla="*/ 2135314 w 2816033"/>
              <a:gd name="connsiteY20" fmla="*/ 483523 h 1893043"/>
              <a:gd name="connsiteX21" fmla="*/ 1977659 w 2816033"/>
              <a:gd name="connsiteY21" fmla="*/ 546585 h 1893043"/>
              <a:gd name="connsiteX22" fmla="*/ 1834217 w 2816033"/>
              <a:gd name="connsiteY22" fmla="*/ 437779 h 1893043"/>
              <a:gd name="connsiteX23" fmla="*/ 1665453 w 2816033"/>
              <a:gd name="connsiteY23" fmla="*/ 350591 h 1893043"/>
              <a:gd name="connsiteX0" fmla="*/ 1665453 w 2816033"/>
              <a:gd name="connsiteY0" fmla="*/ 350591 h 1893043"/>
              <a:gd name="connsiteX1" fmla="*/ 1462652 w 2816033"/>
              <a:gd name="connsiteY1" fmla="*/ 94640 h 1893043"/>
              <a:gd name="connsiteX2" fmla="*/ 1189383 w 2816033"/>
              <a:gd name="connsiteY2" fmla="*/ 47 h 1893043"/>
              <a:gd name="connsiteX3" fmla="*/ 888287 w 2816033"/>
              <a:gd name="connsiteY3" fmla="*/ 104116 h 1893043"/>
              <a:gd name="connsiteX4" fmla="*/ 717452 w 2816033"/>
              <a:gd name="connsiteY4" fmla="*/ 427267 h 1893043"/>
              <a:gd name="connsiteX5" fmla="*/ 422128 w 2816033"/>
              <a:gd name="connsiteY5" fmla="*/ 399440 h 1893043"/>
              <a:gd name="connsiteX6" fmla="*/ 133611 w 2816033"/>
              <a:gd name="connsiteY6" fmla="*/ 516687 h 1893043"/>
              <a:gd name="connsiteX7" fmla="*/ 1714 w 2816033"/>
              <a:gd name="connsiteY7" fmla="*/ 798833 h 1893043"/>
              <a:gd name="connsiteX8" fmla="*/ 85797 w 2816033"/>
              <a:gd name="connsiteY8" fmla="*/ 1145675 h 1893043"/>
              <a:gd name="connsiteX9" fmla="*/ 443149 w 2816033"/>
              <a:gd name="connsiteY9" fmla="*/ 1460985 h 1893043"/>
              <a:gd name="connsiteX10" fmla="*/ 1084280 w 2816033"/>
              <a:gd name="connsiteY10" fmla="*/ 1671192 h 1893043"/>
              <a:gd name="connsiteX11" fmla="*/ 1476865 w 2816033"/>
              <a:gd name="connsiteY11" fmla="*/ 1720040 h 1893043"/>
              <a:gd name="connsiteX12" fmla="*/ 1609797 w 2816033"/>
              <a:gd name="connsiteY12" fmla="*/ 1807826 h 1893043"/>
              <a:gd name="connsiteX13" fmla="*/ 1756942 w 2816033"/>
              <a:gd name="connsiteY13" fmla="*/ 1891909 h 1893043"/>
              <a:gd name="connsiteX14" fmla="*/ 2009190 w 2816033"/>
              <a:gd name="connsiteY14" fmla="*/ 1828847 h 1893043"/>
              <a:gd name="connsiteX15" fmla="*/ 2440114 w 2816033"/>
              <a:gd name="connsiteY15" fmla="*/ 1496220 h 1893043"/>
              <a:gd name="connsiteX16" fmla="*/ 2755424 w 2816033"/>
              <a:gd name="connsiteY16" fmla="*/ 1187716 h 1893043"/>
              <a:gd name="connsiteX17" fmla="*/ 2811679 w 2816033"/>
              <a:gd name="connsiteY17" fmla="*/ 848717 h 1893043"/>
              <a:gd name="connsiteX18" fmla="*/ 2692362 w 2816033"/>
              <a:gd name="connsiteY18" fmla="*/ 578116 h 1893043"/>
              <a:gd name="connsiteX19" fmla="*/ 2426500 w 2816033"/>
              <a:gd name="connsiteY19" fmla="*/ 440447 h 1893043"/>
              <a:gd name="connsiteX20" fmla="*/ 2135314 w 2816033"/>
              <a:gd name="connsiteY20" fmla="*/ 483523 h 1893043"/>
              <a:gd name="connsiteX21" fmla="*/ 1977659 w 2816033"/>
              <a:gd name="connsiteY21" fmla="*/ 546585 h 1893043"/>
              <a:gd name="connsiteX22" fmla="*/ 1834217 w 2816033"/>
              <a:gd name="connsiteY22" fmla="*/ 437779 h 1893043"/>
              <a:gd name="connsiteX23" fmla="*/ 1665453 w 2816033"/>
              <a:gd name="connsiteY23" fmla="*/ 350591 h 1893043"/>
              <a:gd name="connsiteX0" fmla="*/ 1665453 w 2816033"/>
              <a:gd name="connsiteY0" fmla="*/ 350591 h 1893043"/>
              <a:gd name="connsiteX1" fmla="*/ 1462652 w 2816033"/>
              <a:gd name="connsiteY1" fmla="*/ 94640 h 1893043"/>
              <a:gd name="connsiteX2" fmla="*/ 1189383 w 2816033"/>
              <a:gd name="connsiteY2" fmla="*/ 47 h 1893043"/>
              <a:gd name="connsiteX3" fmla="*/ 888287 w 2816033"/>
              <a:gd name="connsiteY3" fmla="*/ 104116 h 1893043"/>
              <a:gd name="connsiteX4" fmla="*/ 717452 w 2816033"/>
              <a:gd name="connsiteY4" fmla="*/ 427267 h 1893043"/>
              <a:gd name="connsiteX5" fmla="*/ 422128 w 2816033"/>
              <a:gd name="connsiteY5" fmla="*/ 399440 h 1893043"/>
              <a:gd name="connsiteX6" fmla="*/ 133611 w 2816033"/>
              <a:gd name="connsiteY6" fmla="*/ 516687 h 1893043"/>
              <a:gd name="connsiteX7" fmla="*/ 1714 w 2816033"/>
              <a:gd name="connsiteY7" fmla="*/ 798833 h 1893043"/>
              <a:gd name="connsiteX8" fmla="*/ 85797 w 2816033"/>
              <a:gd name="connsiteY8" fmla="*/ 1145675 h 1893043"/>
              <a:gd name="connsiteX9" fmla="*/ 443149 w 2816033"/>
              <a:gd name="connsiteY9" fmla="*/ 1460985 h 1893043"/>
              <a:gd name="connsiteX10" fmla="*/ 1084280 w 2816033"/>
              <a:gd name="connsiteY10" fmla="*/ 1671192 h 1893043"/>
              <a:gd name="connsiteX11" fmla="*/ 1476865 w 2816033"/>
              <a:gd name="connsiteY11" fmla="*/ 1720040 h 1893043"/>
              <a:gd name="connsiteX12" fmla="*/ 1609797 w 2816033"/>
              <a:gd name="connsiteY12" fmla="*/ 1807826 h 1893043"/>
              <a:gd name="connsiteX13" fmla="*/ 1756942 w 2816033"/>
              <a:gd name="connsiteY13" fmla="*/ 1891909 h 1893043"/>
              <a:gd name="connsiteX14" fmla="*/ 2009190 w 2816033"/>
              <a:gd name="connsiteY14" fmla="*/ 1828847 h 1893043"/>
              <a:gd name="connsiteX15" fmla="*/ 2440114 w 2816033"/>
              <a:gd name="connsiteY15" fmla="*/ 1496220 h 1893043"/>
              <a:gd name="connsiteX16" fmla="*/ 2755424 w 2816033"/>
              <a:gd name="connsiteY16" fmla="*/ 1187716 h 1893043"/>
              <a:gd name="connsiteX17" fmla="*/ 2811679 w 2816033"/>
              <a:gd name="connsiteY17" fmla="*/ 848717 h 1893043"/>
              <a:gd name="connsiteX18" fmla="*/ 2692362 w 2816033"/>
              <a:gd name="connsiteY18" fmla="*/ 578116 h 1893043"/>
              <a:gd name="connsiteX19" fmla="*/ 2426500 w 2816033"/>
              <a:gd name="connsiteY19" fmla="*/ 440447 h 1893043"/>
              <a:gd name="connsiteX20" fmla="*/ 2135314 w 2816033"/>
              <a:gd name="connsiteY20" fmla="*/ 483523 h 1893043"/>
              <a:gd name="connsiteX21" fmla="*/ 1977659 w 2816033"/>
              <a:gd name="connsiteY21" fmla="*/ 546585 h 1893043"/>
              <a:gd name="connsiteX22" fmla="*/ 1834217 w 2816033"/>
              <a:gd name="connsiteY22" fmla="*/ 437779 h 1893043"/>
              <a:gd name="connsiteX23" fmla="*/ 1665453 w 2816033"/>
              <a:gd name="connsiteY23" fmla="*/ 350591 h 1893043"/>
              <a:gd name="connsiteX0" fmla="*/ 1665453 w 2824451"/>
              <a:gd name="connsiteY0" fmla="*/ 350591 h 1893043"/>
              <a:gd name="connsiteX1" fmla="*/ 1462652 w 2824451"/>
              <a:gd name="connsiteY1" fmla="*/ 94640 h 1893043"/>
              <a:gd name="connsiteX2" fmla="*/ 1189383 w 2824451"/>
              <a:gd name="connsiteY2" fmla="*/ 47 h 1893043"/>
              <a:gd name="connsiteX3" fmla="*/ 888287 w 2824451"/>
              <a:gd name="connsiteY3" fmla="*/ 104116 h 1893043"/>
              <a:gd name="connsiteX4" fmla="*/ 717452 w 2824451"/>
              <a:gd name="connsiteY4" fmla="*/ 427267 h 1893043"/>
              <a:gd name="connsiteX5" fmla="*/ 422128 w 2824451"/>
              <a:gd name="connsiteY5" fmla="*/ 399440 h 1893043"/>
              <a:gd name="connsiteX6" fmla="*/ 133611 w 2824451"/>
              <a:gd name="connsiteY6" fmla="*/ 516687 h 1893043"/>
              <a:gd name="connsiteX7" fmla="*/ 1714 w 2824451"/>
              <a:gd name="connsiteY7" fmla="*/ 798833 h 1893043"/>
              <a:gd name="connsiteX8" fmla="*/ 85797 w 2824451"/>
              <a:gd name="connsiteY8" fmla="*/ 1145675 h 1893043"/>
              <a:gd name="connsiteX9" fmla="*/ 443149 w 2824451"/>
              <a:gd name="connsiteY9" fmla="*/ 1460985 h 1893043"/>
              <a:gd name="connsiteX10" fmla="*/ 1084280 w 2824451"/>
              <a:gd name="connsiteY10" fmla="*/ 1671192 h 1893043"/>
              <a:gd name="connsiteX11" fmla="*/ 1476865 w 2824451"/>
              <a:gd name="connsiteY11" fmla="*/ 1720040 h 1893043"/>
              <a:gd name="connsiteX12" fmla="*/ 1609797 w 2824451"/>
              <a:gd name="connsiteY12" fmla="*/ 1807826 h 1893043"/>
              <a:gd name="connsiteX13" fmla="*/ 1756942 w 2824451"/>
              <a:gd name="connsiteY13" fmla="*/ 1891909 h 1893043"/>
              <a:gd name="connsiteX14" fmla="*/ 2009190 w 2824451"/>
              <a:gd name="connsiteY14" fmla="*/ 1828847 h 1893043"/>
              <a:gd name="connsiteX15" fmla="*/ 2440114 w 2824451"/>
              <a:gd name="connsiteY15" fmla="*/ 1496220 h 1893043"/>
              <a:gd name="connsiteX16" fmla="*/ 2755424 w 2824451"/>
              <a:gd name="connsiteY16" fmla="*/ 1187716 h 1893043"/>
              <a:gd name="connsiteX17" fmla="*/ 2821155 w 2824451"/>
              <a:gd name="connsiteY17" fmla="*/ 848717 h 1893043"/>
              <a:gd name="connsiteX18" fmla="*/ 2692362 w 2824451"/>
              <a:gd name="connsiteY18" fmla="*/ 578116 h 1893043"/>
              <a:gd name="connsiteX19" fmla="*/ 2426500 w 2824451"/>
              <a:gd name="connsiteY19" fmla="*/ 440447 h 1893043"/>
              <a:gd name="connsiteX20" fmla="*/ 2135314 w 2824451"/>
              <a:gd name="connsiteY20" fmla="*/ 483523 h 1893043"/>
              <a:gd name="connsiteX21" fmla="*/ 1977659 w 2824451"/>
              <a:gd name="connsiteY21" fmla="*/ 546585 h 1893043"/>
              <a:gd name="connsiteX22" fmla="*/ 1834217 w 2824451"/>
              <a:gd name="connsiteY22" fmla="*/ 437779 h 1893043"/>
              <a:gd name="connsiteX23" fmla="*/ 1665453 w 2824451"/>
              <a:gd name="connsiteY23" fmla="*/ 350591 h 189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24451" h="1893043">
                <a:moveTo>
                  <a:pt x="1665453" y="350591"/>
                </a:moveTo>
                <a:cubicBezTo>
                  <a:pt x="1620107" y="281557"/>
                  <a:pt x="1541997" y="153064"/>
                  <a:pt x="1462652" y="94640"/>
                </a:cubicBezTo>
                <a:cubicBezTo>
                  <a:pt x="1383307" y="36216"/>
                  <a:pt x="1285110" y="-1532"/>
                  <a:pt x="1189383" y="47"/>
                </a:cubicBezTo>
                <a:cubicBezTo>
                  <a:pt x="1091287" y="47"/>
                  <a:pt x="966942" y="32913"/>
                  <a:pt x="888287" y="104116"/>
                </a:cubicBezTo>
                <a:cubicBezTo>
                  <a:pt x="809632" y="175319"/>
                  <a:pt x="740660" y="371730"/>
                  <a:pt x="717452" y="427267"/>
                </a:cubicBezTo>
                <a:cubicBezTo>
                  <a:pt x="613701" y="425951"/>
                  <a:pt x="519435" y="384537"/>
                  <a:pt x="422128" y="399440"/>
                </a:cubicBezTo>
                <a:cubicBezTo>
                  <a:pt x="324821" y="414343"/>
                  <a:pt x="203680" y="450122"/>
                  <a:pt x="133611" y="516687"/>
                </a:cubicBezTo>
                <a:cubicBezTo>
                  <a:pt x="63542" y="583252"/>
                  <a:pt x="9683" y="694002"/>
                  <a:pt x="1714" y="798833"/>
                </a:cubicBezTo>
                <a:cubicBezTo>
                  <a:pt x="-6255" y="903664"/>
                  <a:pt x="12225" y="1035316"/>
                  <a:pt x="85797" y="1145675"/>
                </a:cubicBezTo>
                <a:cubicBezTo>
                  <a:pt x="159369" y="1256034"/>
                  <a:pt x="276735" y="1373399"/>
                  <a:pt x="443149" y="1460985"/>
                </a:cubicBezTo>
                <a:cubicBezTo>
                  <a:pt x="609563" y="1548571"/>
                  <a:pt x="914363" y="1625647"/>
                  <a:pt x="1084280" y="1671192"/>
                </a:cubicBezTo>
                <a:cubicBezTo>
                  <a:pt x="1215142" y="1692213"/>
                  <a:pt x="1346003" y="1722708"/>
                  <a:pt x="1476865" y="1720040"/>
                </a:cubicBezTo>
                <a:lnTo>
                  <a:pt x="1609797" y="1807826"/>
                </a:lnTo>
                <a:cubicBezTo>
                  <a:pt x="1658845" y="1834102"/>
                  <a:pt x="1690377" y="1888406"/>
                  <a:pt x="1756942" y="1891909"/>
                </a:cubicBezTo>
                <a:cubicBezTo>
                  <a:pt x="1823507" y="1895412"/>
                  <a:pt x="1895328" y="1894795"/>
                  <a:pt x="2009190" y="1828847"/>
                </a:cubicBezTo>
                <a:lnTo>
                  <a:pt x="2440114" y="1496220"/>
                </a:lnTo>
                <a:cubicBezTo>
                  <a:pt x="2564486" y="1389365"/>
                  <a:pt x="2691917" y="1295633"/>
                  <a:pt x="2755424" y="1187716"/>
                </a:cubicBezTo>
                <a:cubicBezTo>
                  <a:pt x="2818931" y="1079799"/>
                  <a:pt x="2831665" y="950317"/>
                  <a:pt x="2821155" y="848717"/>
                </a:cubicBezTo>
                <a:cubicBezTo>
                  <a:pt x="2810645" y="747117"/>
                  <a:pt x="2758138" y="646161"/>
                  <a:pt x="2692362" y="578116"/>
                </a:cubicBezTo>
                <a:cubicBezTo>
                  <a:pt x="2626586" y="510071"/>
                  <a:pt x="2519341" y="456212"/>
                  <a:pt x="2426500" y="440447"/>
                </a:cubicBezTo>
                <a:cubicBezTo>
                  <a:pt x="2333659" y="424682"/>
                  <a:pt x="2205383" y="464254"/>
                  <a:pt x="2135314" y="483523"/>
                </a:cubicBezTo>
                <a:lnTo>
                  <a:pt x="1977659" y="546585"/>
                </a:lnTo>
                <a:lnTo>
                  <a:pt x="1834217" y="437779"/>
                </a:lnTo>
                <a:lnTo>
                  <a:pt x="1665453" y="350591"/>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Final">
            <a:extLst>
              <a:ext uri="{FF2B5EF4-FFF2-40B4-BE49-F238E27FC236}">
                <a16:creationId xmlns:a16="http://schemas.microsoft.com/office/drawing/2014/main" id="{E66FAE4A-945B-D417-566E-9ECED6F16518}"/>
              </a:ext>
            </a:extLst>
          </p:cNvPr>
          <p:cNvSpPr txBox="1">
            <a:spLocks noChangeArrowheads="1"/>
          </p:cNvSpPr>
          <p:nvPr/>
        </p:nvSpPr>
        <p:spPr bwMode="auto">
          <a:xfrm>
            <a:off x="457200" y="433389"/>
            <a:ext cx="8229600" cy="544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Let not</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b="1" kern="0" dirty="0">
                <a:ln w="17780" cmpd="sng">
                  <a:solidFill>
                    <a:srgbClr val="FFFFFF"/>
                  </a:solidFill>
                  <a:prstDash val="solid"/>
                  <a:miter lim="800000"/>
                </a:ln>
                <a:gradFill>
                  <a:gsLst>
                    <a:gs pos="39000">
                      <a:srgbClr val="FF0000"/>
                    </a:gs>
                    <a:gs pos="58000">
                      <a:schemeClr val="bg1"/>
                    </a:gs>
                    <a:gs pos="69000">
                      <a:srgbClr val="263DD7"/>
                    </a:gs>
                  </a:gsLst>
                  <a:lin ang="5400000" scaled="1"/>
                </a:gra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mercy and truth forsake you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p>
          <a:p>
            <a:pPr algn="l" eaLnBrk="1" hangingPunct="1"/>
            <a:r>
              <a:rPr lang="en-US" altLang="en-US" b="1" kern="0" dirty="0">
                <a:ln w="17780" cmpd="sng">
                  <a:solidFill>
                    <a:srgbClr val="FFFFFF"/>
                  </a:solidFill>
                  <a:prstDash val="solid"/>
                  <a:miter lim="800000"/>
                </a:ln>
                <a:gradFill>
                  <a:gsLst>
                    <a:gs pos="0">
                      <a:srgbClr val="000000"/>
                    </a:gs>
                    <a:gs pos="39999">
                      <a:srgbClr val="BBE0E3"/>
                    </a:gs>
                    <a:gs pos="100000">
                      <a:srgbClr val="2D2D8A"/>
                    </a:gs>
                    <a:gs pos="88000">
                      <a:srgbClr val="7005D4"/>
                    </a:gs>
                    <a:gs pos="100000">
                      <a:srgbClr val="8C3D91"/>
                    </a:gs>
                  </a:gsLst>
                  <a:lin ang="5400000" scaled="0"/>
                </a:gra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b="1" kern="0" dirty="0">
                <a:ln w="17780" cmpd="sng">
                  <a:solidFill>
                    <a:srgbClr val="FFFFFF"/>
                  </a:solidFill>
                  <a:prstDash val="solid"/>
                  <a:miter lim="800000"/>
                </a:ln>
                <a:gradFill>
                  <a:gsLst>
                    <a:gs pos="0">
                      <a:srgbClr val="000000"/>
                    </a:gs>
                    <a:gs pos="39999">
                      <a:srgbClr val="BBE0E3"/>
                    </a:gs>
                    <a:gs pos="100000">
                      <a:srgbClr val="2D2D8A"/>
                    </a:gs>
                    <a:gs pos="88000">
                      <a:srgbClr val="7005D4"/>
                    </a:gs>
                    <a:gs pos="100000">
                      <a:srgbClr val="8C3D91"/>
                    </a:gs>
                  </a:gsLst>
                  <a:lin ang="5400000" scaled="0"/>
                </a:gradFill>
                <a:effectLst>
                  <a:glow rad="101600">
                    <a:srgbClr val="000000"/>
                  </a:glow>
                  <a:outerShdw blurRad="50800" algn="tl" rotWithShape="0">
                    <a:srgbClr val="000000"/>
                  </a:outerShdw>
                </a:effectLst>
                <a:latin typeface="Calibri" panose="020F0502020204030204" pitchFamily="34" charset="0"/>
              </a:rPr>
              <a:t>Bind them around your neck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b="1" kern="0" dirty="0">
                <a:ln w="17780" cmpd="sng">
                  <a:solidFill>
                    <a:srgbClr val="FFFFFF"/>
                  </a:solidFill>
                  <a:prstDash val="solid"/>
                  <a:miter lim="800000"/>
                </a:ln>
                <a:gradFill>
                  <a:gsLst>
                    <a:gs pos="0">
                      <a:srgbClr val="000082"/>
                    </a:gs>
                    <a:gs pos="30000">
                      <a:srgbClr val="66008F"/>
                    </a:gs>
                    <a:gs pos="64999">
                      <a:srgbClr val="BA0066"/>
                    </a:gs>
                    <a:gs pos="89999">
                      <a:srgbClr val="FF0000"/>
                    </a:gs>
                    <a:gs pos="100000">
                      <a:srgbClr val="FF8200"/>
                    </a:gs>
                  </a:gsLst>
                  <a:lin ang="5400000" scaled="0"/>
                </a:gradFill>
                <a:effectLst>
                  <a:glow rad="101600">
                    <a:srgbClr val="000000"/>
                  </a:glow>
                  <a:outerShdw blurRad="50800" algn="tl" rotWithShape="0">
                    <a:srgbClr val="000000"/>
                  </a:outerShdw>
                </a:effectLst>
                <a:latin typeface="Calibri" panose="020F0502020204030204" pitchFamily="34" charset="0"/>
              </a:rPr>
              <a:t>Write them on the tablet </a:t>
            </a:r>
          </a:p>
          <a:p>
            <a:pPr algn="l" eaLnBrk="1" hangingPunct="1"/>
            <a:r>
              <a:rPr lang="en-US" altLang="en-US" b="1" spc="50" dirty="0">
                <a:ln w="11430">
                  <a:solidFill>
                    <a:schemeClr val="bg1"/>
                  </a:solidFill>
                </a:ln>
                <a:gradFill>
                  <a:gsLst>
                    <a:gs pos="0">
                      <a:srgbClr val="000082"/>
                    </a:gs>
                    <a:gs pos="30000">
                      <a:srgbClr val="66008F"/>
                    </a:gs>
                    <a:gs pos="64999">
                      <a:srgbClr val="BA0066"/>
                    </a:gs>
                    <a:gs pos="89999">
                      <a:srgbClr val="FF0000"/>
                    </a:gs>
                    <a:gs pos="100000">
                      <a:srgbClr val="FF8200"/>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r>
              <a:rPr lang="en-US" altLang="en-US" b="1" kern="0" dirty="0">
                <a:ln w="17780" cmpd="sng">
                  <a:solidFill>
                    <a:srgbClr val="FFFFFF"/>
                  </a:solidFill>
                  <a:prstDash val="solid"/>
                  <a:miter lim="800000"/>
                </a:ln>
                <a:gradFill>
                  <a:gsLst>
                    <a:gs pos="0">
                      <a:srgbClr val="000082"/>
                    </a:gs>
                    <a:gs pos="30000">
                      <a:srgbClr val="66008F"/>
                    </a:gs>
                    <a:gs pos="64999">
                      <a:srgbClr val="BA0066"/>
                    </a:gs>
                    <a:gs pos="89999">
                      <a:srgbClr val="FF0000"/>
                    </a:gs>
                    <a:gs pos="100000">
                      <a:srgbClr val="FF8200"/>
                    </a:gs>
                  </a:gsLst>
                  <a:lin ang="5400000" scaled="0"/>
                </a:gradFill>
                <a:effectLst>
                  <a:glow rad="101600">
                    <a:srgbClr val="000000"/>
                  </a:glow>
                  <a:outerShdw blurRad="50800" algn="tl" rotWithShape="0">
                    <a:srgbClr val="000000"/>
                  </a:outerShdw>
                </a:effectLst>
                <a:latin typeface="Calibri" panose="020F0502020204030204" pitchFamily="34" charset="0"/>
              </a:rPr>
              <a:t>of your heart</a:t>
            </a:r>
          </a:p>
        </p:txBody>
      </p:sp>
      <p:sp>
        <p:nvSpPr>
          <p:cNvPr id="3074" name="Main"/>
          <p:cNvSpPr>
            <a:spLocks noGrp="1" noChangeArrowheads="1"/>
          </p:cNvSpPr>
          <p:nvPr>
            <p:ph type="title"/>
          </p:nvPr>
        </p:nvSpPr>
        <p:spPr>
          <a:xfrm>
            <a:off x="457200" y="2517646"/>
            <a:ext cx="8229600" cy="30237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Let not mercy and truth forsake you; Bind them around your neck, Write them on the tablet of       your heart, … </a:t>
            </a:r>
            <a:r>
              <a:rPr lang="en-US" altLang="en-US" sz="3200" b="1" dirty="0">
                <a:ln w="17780" cmpd="sng">
                  <a:solidFill>
                    <a:srgbClr val="FFFFFF"/>
                  </a:solidFill>
                  <a:prstDash val="solid"/>
                  <a:miter lim="800000"/>
                </a:ln>
                <a:solidFill>
                  <a:srgbClr val="263DD7"/>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263DD7"/>
                </a:solidFill>
                <a:effectLst>
                  <a:glow rad="101600">
                    <a:schemeClr val="tx1"/>
                  </a:glow>
                  <a:outerShdw blurRad="50800" algn="tl" rotWithShape="0">
                    <a:srgbClr val="000000"/>
                  </a:outerShdw>
                </a:effectLst>
                <a:latin typeface="Calibri" panose="020F0502020204030204" pitchFamily="34" charset="0"/>
              </a:rPr>
              <a:t>Proverbs 3:3</a:t>
            </a:r>
          </a:p>
        </p:txBody>
      </p:sp>
      <p:sp>
        <p:nvSpPr>
          <p:cNvPr id="4" name="TextBox 18">
            <a:extLst>
              <a:ext uri="{FF2B5EF4-FFF2-40B4-BE49-F238E27FC236}">
                <a16:creationId xmlns:a16="http://schemas.microsoft.com/office/drawing/2014/main" id="{2DE230CD-CD08-C902-44D8-9209B5EEEC4C}"/>
              </a:ext>
            </a:extLst>
          </p:cNvPr>
          <p:cNvSpPr txBox="1"/>
          <p:nvPr/>
        </p:nvSpPr>
        <p:spPr>
          <a:xfrm>
            <a:off x="5330491" y="3780289"/>
            <a:ext cx="673171" cy="769441"/>
          </a:xfrm>
          <a:prstGeom prst="rect">
            <a:avLst/>
          </a:prstGeom>
          <a:noFill/>
        </p:spPr>
        <p:txBody>
          <a:bodyPr wrap="square" rtlCol="0">
            <a:spAutoFit/>
          </a:bodyPr>
          <a:lstStyle/>
          <a:p>
            <a:r>
              <a:rPr lang="en-US" sz="4400" b="1" spc="50" dirty="0">
                <a:ln w="11430"/>
                <a:gradFill>
                  <a:gsLst>
                    <a:gs pos="21000">
                      <a:srgbClr val="FF0000"/>
                    </a:gs>
                    <a:gs pos="56000">
                      <a:srgbClr val="BBE0E3"/>
                    </a:gs>
                    <a:gs pos="97000">
                      <a:srgbClr val="CC00FF"/>
                    </a:gs>
                    <a:gs pos="94000">
                      <a:srgbClr val="FF66CC"/>
                    </a:gs>
                    <a:gs pos="100000">
                      <a:srgbClr val="8C3D91"/>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a:t>
            </a:r>
          </a:p>
        </p:txBody>
      </p:sp>
      <p:sp>
        <p:nvSpPr>
          <p:cNvPr id="5" name="TextBox 18">
            <a:extLst>
              <a:ext uri="{FF2B5EF4-FFF2-40B4-BE49-F238E27FC236}">
                <a16:creationId xmlns:a16="http://schemas.microsoft.com/office/drawing/2014/main" id="{7C656F07-186F-BB8B-29A2-25BBEFF5C1A6}"/>
              </a:ext>
            </a:extLst>
          </p:cNvPr>
          <p:cNvSpPr txBox="1"/>
          <p:nvPr/>
        </p:nvSpPr>
        <p:spPr>
          <a:xfrm>
            <a:off x="3336081" y="3780289"/>
            <a:ext cx="673171" cy="769441"/>
          </a:xfrm>
          <a:prstGeom prst="rect">
            <a:avLst/>
          </a:prstGeom>
          <a:noFill/>
        </p:spPr>
        <p:txBody>
          <a:bodyPr wrap="square" rtlCol="0">
            <a:spAutoFit/>
          </a:bodyPr>
          <a:lstStyle/>
          <a:p>
            <a:r>
              <a:rPr lang="en-US" sz="4400" b="1" spc="50" dirty="0">
                <a:ln w="11430"/>
                <a:gradFill>
                  <a:gsLst>
                    <a:gs pos="21000">
                      <a:srgbClr val="FF0000"/>
                    </a:gs>
                    <a:gs pos="56000">
                      <a:srgbClr val="BBE0E3"/>
                    </a:gs>
                    <a:gs pos="97000">
                      <a:srgbClr val="CC00FF"/>
                    </a:gs>
                    <a:gs pos="94000">
                      <a:srgbClr val="FF66CC"/>
                    </a:gs>
                    <a:gs pos="100000">
                      <a:srgbClr val="8C3D91"/>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a:t>
            </a:r>
          </a:p>
        </p:txBody>
      </p:sp>
      <p:sp>
        <p:nvSpPr>
          <p:cNvPr id="6" name="TextBox 18">
            <a:extLst>
              <a:ext uri="{FF2B5EF4-FFF2-40B4-BE49-F238E27FC236}">
                <a16:creationId xmlns:a16="http://schemas.microsoft.com/office/drawing/2014/main" id="{16A8A6F8-0BB1-E7F0-A295-F30A6C0141E5}"/>
              </a:ext>
            </a:extLst>
          </p:cNvPr>
          <p:cNvSpPr txBox="1"/>
          <p:nvPr/>
        </p:nvSpPr>
        <p:spPr>
          <a:xfrm>
            <a:off x="1229390" y="1107295"/>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7" name="TextBox 18">
            <a:extLst>
              <a:ext uri="{FF2B5EF4-FFF2-40B4-BE49-F238E27FC236}">
                <a16:creationId xmlns:a16="http://schemas.microsoft.com/office/drawing/2014/main" id="{83D8872D-F874-36C0-3EC5-9FFFB7D18189}"/>
              </a:ext>
            </a:extLst>
          </p:cNvPr>
          <p:cNvSpPr txBox="1"/>
          <p:nvPr/>
        </p:nvSpPr>
        <p:spPr>
          <a:xfrm>
            <a:off x="4375233" y="2438313"/>
            <a:ext cx="673171" cy="769441"/>
          </a:xfrm>
          <a:prstGeom prst="rect">
            <a:avLst/>
          </a:prstGeom>
          <a:noFill/>
        </p:spPr>
        <p:txBody>
          <a:bodyPr wrap="square" rtlCol="0">
            <a:spAutoFit/>
          </a:bodyPr>
          <a:lstStyle/>
          <a:p>
            <a:r>
              <a:rPr lang="en-US" sz="4400" b="1" kern="0" dirty="0">
                <a:ln w="17780" cmpd="sng">
                  <a:solidFill>
                    <a:srgbClr val="FFFFFF"/>
                  </a:solidFill>
                  <a:prstDash val="solid"/>
                  <a:miter lim="800000"/>
                </a:ln>
                <a:gradFill>
                  <a:gsLst>
                    <a:gs pos="39000">
                      <a:srgbClr val="FF0000"/>
                    </a:gs>
                    <a:gs pos="58000">
                      <a:schemeClr val="bg1"/>
                    </a:gs>
                    <a:gs pos="69000">
                      <a:srgbClr val="263DD7"/>
                    </a:gs>
                  </a:gsLst>
                  <a:lin ang="5400000" scaled="1"/>
                </a:gra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8" name="TextBox 18">
            <a:extLst>
              <a:ext uri="{FF2B5EF4-FFF2-40B4-BE49-F238E27FC236}">
                <a16:creationId xmlns:a16="http://schemas.microsoft.com/office/drawing/2014/main" id="{11C23FE1-99AF-6955-41CA-4A807E9206DD}"/>
              </a:ext>
            </a:extLst>
          </p:cNvPr>
          <p:cNvSpPr txBox="1"/>
          <p:nvPr/>
        </p:nvSpPr>
        <p:spPr>
          <a:xfrm>
            <a:off x="4303314" y="3848932"/>
            <a:ext cx="673171" cy="769441"/>
          </a:xfrm>
          <a:prstGeom prst="rect">
            <a:avLst/>
          </a:prstGeom>
          <a:noFill/>
        </p:spPr>
        <p:txBody>
          <a:bodyPr wrap="square" rtlCol="0">
            <a:spAutoFit/>
          </a:bodyPr>
          <a:lstStyle/>
          <a:p>
            <a:r>
              <a:rPr lang="en-US" sz="4400" b="1" spc="50" dirty="0">
                <a:ln w="11430"/>
                <a:gradFill>
                  <a:gsLst>
                    <a:gs pos="21000">
                      <a:srgbClr val="FF0000"/>
                    </a:gs>
                    <a:gs pos="56000">
                      <a:srgbClr val="BBE0E3"/>
                    </a:gs>
                    <a:gs pos="97000">
                      <a:srgbClr val="CC00FF"/>
                    </a:gs>
                    <a:gs pos="94000">
                      <a:srgbClr val="FF66CC"/>
                    </a:gs>
                    <a:gs pos="100000">
                      <a:srgbClr val="8C3D91"/>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a:t>
            </a:r>
          </a:p>
        </p:txBody>
      </p:sp>
      <p:sp>
        <p:nvSpPr>
          <p:cNvPr id="3" name="Rectangle 2">
            <a:extLst>
              <a:ext uri="{FF2B5EF4-FFF2-40B4-BE49-F238E27FC236}">
                <a16:creationId xmlns:a16="http://schemas.microsoft.com/office/drawing/2014/main" id="{9C62F975-2D90-6CF0-E606-4DCC3ABF17C4}"/>
              </a:ext>
            </a:extLst>
          </p:cNvPr>
          <p:cNvSpPr txBox="1">
            <a:spLocks noChangeArrowheads="1"/>
          </p:cNvSpPr>
          <p:nvPr/>
        </p:nvSpPr>
        <p:spPr bwMode="auto">
          <a:xfrm>
            <a:off x="631064" y="2616828"/>
            <a:ext cx="2153493" cy="81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Let not</a:t>
            </a:r>
          </a:p>
        </p:txBody>
      </p:sp>
      <p:sp>
        <p:nvSpPr>
          <p:cNvPr id="9" name="Rectangle 2">
            <a:extLst>
              <a:ext uri="{FF2B5EF4-FFF2-40B4-BE49-F238E27FC236}">
                <a16:creationId xmlns:a16="http://schemas.microsoft.com/office/drawing/2014/main" id="{456918F7-B531-A662-886D-34E6D52FF301}"/>
              </a:ext>
            </a:extLst>
          </p:cNvPr>
          <p:cNvSpPr txBox="1">
            <a:spLocks noChangeArrowheads="1"/>
          </p:cNvSpPr>
          <p:nvPr/>
        </p:nvSpPr>
        <p:spPr bwMode="auto">
          <a:xfrm>
            <a:off x="2395220" y="2637593"/>
            <a:ext cx="6109988" cy="77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mercy and truth forsake</a:t>
            </a:r>
          </a:p>
        </p:txBody>
      </p:sp>
      <p:sp>
        <p:nvSpPr>
          <p:cNvPr id="10" name="Rectangle 2">
            <a:extLst>
              <a:ext uri="{FF2B5EF4-FFF2-40B4-BE49-F238E27FC236}">
                <a16:creationId xmlns:a16="http://schemas.microsoft.com/office/drawing/2014/main" id="{1ABB42AB-CE09-6C0D-9457-14AB56D91C5F}"/>
              </a:ext>
            </a:extLst>
          </p:cNvPr>
          <p:cNvSpPr txBox="1">
            <a:spLocks noChangeArrowheads="1"/>
          </p:cNvSpPr>
          <p:nvPr/>
        </p:nvSpPr>
        <p:spPr bwMode="auto">
          <a:xfrm>
            <a:off x="275608" y="3296992"/>
            <a:ext cx="1553192" cy="7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you</a:t>
            </a:r>
          </a:p>
        </p:txBody>
      </p:sp>
      <p:sp>
        <p:nvSpPr>
          <p:cNvPr id="11" name="Rectangle 2">
            <a:extLst>
              <a:ext uri="{FF2B5EF4-FFF2-40B4-BE49-F238E27FC236}">
                <a16:creationId xmlns:a16="http://schemas.microsoft.com/office/drawing/2014/main" id="{21BB8981-45EE-C870-0398-80E303FD4677}"/>
              </a:ext>
            </a:extLst>
          </p:cNvPr>
          <p:cNvSpPr txBox="1">
            <a:spLocks noChangeArrowheads="1"/>
          </p:cNvSpPr>
          <p:nvPr/>
        </p:nvSpPr>
        <p:spPr bwMode="auto">
          <a:xfrm>
            <a:off x="1539957" y="3302628"/>
            <a:ext cx="7068282" cy="7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Bind them around your neck</a:t>
            </a:r>
          </a:p>
        </p:txBody>
      </p:sp>
      <p:sp>
        <p:nvSpPr>
          <p:cNvPr id="12" name="Rectangle 2">
            <a:extLst>
              <a:ext uri="{FF2B5EF4-FFF2-40B4-BE49-F238E27FC236}">
                <a16:creationId xmlns:a16="http://schemas.microsoft.com/office/drawing/2014/main" id="{19878074-419E-D73D-303F-60CA1CBC9615}"/>
              </a:ext>
            </a:extLst>
          </p:cNvPr>
          <p:cNvSpPr txBox="1">
            <a:spLocks noChangeArrowheads="1"/>
          </p:cNvSpPr>
          <p:nvPr/>
        </p:nvSpPr>
        <p:spPr bwMode="auto">
          <a:xfrm>
            <a:off x="1131095" y="3977542"/>
            <a:ext cx="6266530" cy="77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20"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W</a:t>
            </a:r>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rite them on the tablet</a:t>
            </a:r>
          </a:p>
        </p:txBody>
      </p:sp>
      <p:sp>
        <p:nvSpPr>
          <p:cNvPr id="13" name="Rectangle 2">
            <a:extLst>
              <a:ext uri="{FF2B5EF4-FFF2-40B4-BE49-F238E27FC236}">
                <a16:creationId xmlns:a16="http://schemas.microsoft.com/office/drawing/2014/main" id="{5BBF6682-9403-D0F9-4E5C-C73F6C79F566}"/>
              </a:ext>
            </a:extLst>
          </p:cNvPr>
          <p:cNvSpPr txBox="1">
            <a:spLocks noChangeArrowheads="1"/>
          </p:cNvSpPr>
          <p:nvPr/>
        </p:nvSpPr>
        <p:spPr bwMode="auto">
          <a:xfrm>
            <a:off x="7166295" y="3978371"/>
            <a:ext cx="748928" cy="77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of</a:t>
            </a:r>
          </a:p>
        </p:txBody>
      </p:sp>
      <p:sp>
        <p:nvSpPr>
          <p:cNvPr id="14" name="Rectangle 2">
            <a:extLst>
              <a:ext uri="{FF2B5EF4-FFF2-40B4-BE49-F238E27FC236}">
                <a16:creationId xmlns:a16="http://schemas.microsoft.com/office/drawing/2014/main" id="{BC3AB33D-5F3A-1C93-4A2B-D1CEE39D3B94}"/>
              </a:ext>
            </a:extLst>
          </p:cNvPr>
          <p:cNvSpPr txBox="1">
            <a:spLocks noChangeArrowheads="1"/>
          </p:cNvSpPr>
          <p:nvPr/>
        </p:nvSpPr>
        <p:spPr bwMode="auto">
          <a:xfrm>
            <a:off x="1426979" y="4619799"/>
            <a:ext cx="2925121" cy="82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263DD7"/>
                </a:solidFill>
                <a:effectLst>
                  <a:glow rad="101600">
                    <a:srgbClr val="000000"/>
                  </a:glow>
                  <a:outerShdw blurRad="50800" algn="tl" rotWithShape="0">
                    <a:srgbClr val="000000"/>
                  </a:outerShdw>
                </a:effectLst>
                <a:latin typeface="Calibri" panose="020F0502020204030204" pitchFamily="34" charset="0"/>
              </a:rPr>
              <a:t>your heart</a:t>
            </a:r>
          </a:p>
        </p:txBody>
      </p:sp>
    </p:spTree>
    <p:extLst>
      <p:ext uri="{BB962C8B-B14F-4D97-AF65-F5344CB8AC3E}">
        <p14:creationId xmlns:p14="http://schemas.microsoft.com/office/powerpoint/2010/main" val="3683189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0"/>
                                        <p:tgtEl>
                                          <p:spTgt spid="15"/>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p:cTn id="10" dur="1000" fill="hold"/>
                                        <p:tgtEl>
                                          <p:spTgt spid="3074"/>
                                        </p:tgtEl>
                                        <p:attrNameLst>
                                          <p:attrName>ppt_w</p:attrName>
                                        </p:attrNameLst>
                                      </p:cBhvr>
                                      <p:tavLst>
                                        <p:tav tm="0">
                                          <p:val>
                                            <p:fltVal val="0"/>
                                          </p:val>
                                        </p:tav>
                                        <p:tav tm="100000">
                                          <p:val>
                                            <p:strVal val="#ppt_w"/>
                                          </p:val>
                                        </p:tav>
                                      </p:tavLst>
                                    </p:anim>
                                    <p:anim calcmode="lin" valueType="num">
                                      <p:cBhvr>
                                        <p:cTn id="11" dur="1000" fill="hold"/>
                                        <p:tgtEl>
                                          <p:spTgt spid="3074"/>
                                        </p:tgtEl>
                                        <p:attrNameLst>
                                          <p:attrName>ppt_h</p:attrName>
                                        </p:attrNameLst>
                                      </p:cBhvr>
                                      <p:tavLst>
                                        <p:tav tm="0">
                                          <p:val>
                                            <p:fltVal val="0"/>
                                          </p:val>
                                        </p:tav>
                                        <p:tav tm="100000">
                                          <p:val>
                                            <p:strVal val="#ppt_h"/>
                                          </p:val>
                                        </p:tav>
                                      </p:tavLst>
                                    </p:anim>
                                    <p:anim calcmode="lin" valueType="num">
                                      <p:cBhvr>
                                        <p:cTn id="12" dur="1000" fill="hold"/>
                                        <p:tgtEl>
                                          <p:spTgt spid="3074"/>
                                        </p:tgtEl>
                                        <p:attrNameLst>
                                          <p:attrName>style.rotation</p:attrName>
                                        </p:attrNameLst>
                                      </p:cBhvr>
                                      <p:tavLst>
                                        <p:tav tm="0">
                                          <p:val>
                                            <p:fltVal val="90"/>
                                          </p:val>
                                        </p:tav>
                                        <p:tav tm="100000">
                                          <p:val>
                                            <p:fltVal val="0"/>
                                          </p:val>
                                        </p:tav>
                                      </p:tavLst>
                                    </p:anim>
                                    <p:animEffect transition="in" filter="fade">
                                      <p:cBhvr>
                                        <p:cTn id="13" dur="1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42" presetClass="path" presetSubtype="0" accel="50000" decel="50000" fill="hold" grpId="2" nodeType="withEffect">
                                  <p:stCondLst>
                                    <p:cond delay="0"/>
                                  </p:stCondLst>
                                  <p:childTnLst>
                                    <p:animMotion origin="layout" path="M 4.44444E-6 -7.40741E-7 L -0.03803 -0.32338 " pathEditMode="relative" rAng="0" ptsTypes="AA">
                                      <p:cBhvr>
                                        <p:cTn id="38" dur="2000" fill="hold"/>
                                        <p:tgtEl>
                                          <p:spTgt spid="3"/>
                                        </p:tgtEl>
                                        <p:attrNameLst>
                                          <p:attrName>ppt_x</p:attrName>
                                          <p:attrName>ppt_y</p:attrName>
                                        </p:attrNameLst>
                                      </p:cBhvr>
                                      <p:rCtr x="-1910" y="-16181"/>
                                    </p:animMotion>
                                  </p:childTnLst>
                                </p:cTn>
                              </p:par>
                              <p:par>
                                <p:cTn id="39" presetID="42" presetClass="path" presetSubtype="0" accel="50000" decel="50000" fill="hold" grpId="2" nodeType="withEffect">
                                  <p:stCondLst>
                                    <p:cond delay="0"/>
                                  </p:stCondLst>
                                  <p:childTnLst>
                                    <p:animMotion origin="layout" path="M 3.05556E-6 -7.40741E-7 L -0.12986 -0.12708 " pathEditMode="relative" rAng="0" ptsTypes="AA">
                                      <p:cBhvr>
                                        <p:cTn id="40" dur="2000" fill="hold"/>
                                        <p:tgtEl>
                                          <p:spTgt spid="9"/>
                                        </p:tgtEl>
                                        <p:attrNameLst>
                                          <p:attrName>ppt_x</p:attrName>
                                          <p:attrName>ppt_y</p:attrName>
                                        </p:attrNameLst>
                                      </p:cBhvr>
                                      <p:rCtr x="-6493" y="-6366"/>
                                    </p:animMotion>
                                  </p:childTnLst>
                                </p:cTn>
                              </p:par>
                              <p:par>
                                <p:cTn id="41" presetID="42" presetClass="path" presetSubtype="0" accel="50000" decel="50000" fill="hold" grpId="2" nodeType="withEffect">
                                  <p:stCondLst>
                                    <p:cond delay="0"/>
                                  </p:stCondLst>
                                  <p:childTnLst>
                                    <p:animMotion origin="layout" path="M -4.16667E-6 2.59259E-6 L 0.71841 -0.2257 " pathEditMode="relative" rAng="0" ptsTypes="AA">
                                      <p:cBhvr>
                                        <p:cTn id="42" dur="2000" fill="hold"/>
                                        <p:tgtEl>
                                          <p:spTgt spid="10"/>
                                        </p:tgtEl>
                                        <p:attrNameLst>
                                          <p:attrName>ppt_x</p:attrName>
                                          <p:attrName>ppt_y</p:attrName>
                                        </p:attrNameLst>
                                      </p:cBhvr>
                                      <p:rCtr x="35920" y="-11296"/>
                                    </p:animMotion>
                                  </p:childTnLst>
                                </p:cTn>
                              </p:par>
                              <p:par>
                                <p:cTn id="43" presetID="42" presetClass="path" presetSubtype="0" accel="50000" decel="50000" fill="hold" grpId="2" nodeType="withEffect">
                                  <p:stCondLst>
                                    <p:cond delay="0"/>
                                  </p:stCondLst>
                                  <p:childTnLst>
                                    <p:animMotion origin="layout" path="M -1.11111E-6 4.07407E-6 L -0.03351 -0.02917 " pathEditMode="relative" rAng="0" ptsTypes="AA">
                                      <p:cBhvr>
                                        <p:cTn id="44" dur="2000" fill="hold"/>
                                        <p:tgtEl>
                                          <p:spTgt spid="11"/>
                                        </p:tgtEl>
                                        <p:attrNameLst>
                                          <p:attrName>ppt_x</p:attrName>
                                          <p:attrName>ppt_y</p:attrName>
                                        </p:attrNameLst>
                                      </p:cBhvr>
                                      <p:rCtr x="-1684" y="-1458"/>
                                    </p:animMotion>
                                  </p:childTnLst>
                                </p:cTn>
                              </p:par>
                              <p:par>
                                <p:cTn id="45" presetID="42" presetClass="path" presetSubtype="0" accel="50000" decel="50000" fill="hold" grpId="2" nodeType="withEffect">
                                  <p:stCondLst>
                                    <p:cond delay="0"/>
                                  </p:stCondLst>
                                  <p:childTnLst>
                                    <p:animMotion origin="layout" path="M 5.55556E-7 4.44444E-6 L 0.10816 0.06736 " pathEditMode="relative" rAng="0" ptsTypes="AA">
                                      <p:cBhvr>
                                        <p:cTn id="46" dur="2000" fill="hold"/>
                                        <p:tgtEl>
                                          <p:spTgt spid="12"/>
                                        </p:tgtEl>
                                        <p:attrNameLst>
                                          <p:attrName>ppt_x</p:attrName>
                                          <p:attrName>ppt_y</p:attrName>
                                        </p:attrNameLst>
                                      </p:cBhvr>
                                      <p:rCtr x="5399" y="3356"/>
                                    </p:animMotion>
                                  </p:childTnLst>
                                </p:cTn>
                              </p:par>
                              <p:par>
                                <p:cTn id="47" presetID="42" presetClass="path" presetSubtype="0" accel="50000" decel="50000" fill="hold" grpId="2" nodeType="withEffect">
                                  <p:stCondLst>
                                    <p:cond delay="0"/>
                                  </p:stCondLst>
                                  <p:childTnLst>
                                    <p:animMotion origin="layout" path="M -2.77778E-6 -4.07407E-6 L -0.37951 0.16621 " pathEditMode="relative" rAng="0" ptsTypes="AA">
                                      <p:cBhvr>
                                        <p:cTn id="48" dur="2000" fill="hold"/>
                                        <p:tgtEl>
                                          <p:spTgt spid="13"/>
                                        </p:tgtEl>
                                        <p:attrNameLst>
                                          <p:attrName>ppt_x</p:attrName>
                                          <p:attrName>ppt_y</p:attrName>
                                        </p:attrNameLst>
                                      </p:cBhvr>
                                      <p:rCtr x="-18976" y="8310"/>
                                    </p:animMotion>
                                  </p:childTnLst>
                                </p:cTn>
                              </p:par>
                              <p:par>
                                <p:cTn id="49" presetID="42" presetClass="path" presetSubtype="0" accel="50000" decel="50000" fill="hold" grpId="2" nodeType="withEffect">
                                  <p:stCondLst>
                                    <p:cond delay="0"/>
                                  </p:stCondLst>
                                  <p:childTnLst>
                                    <p:animMotion origin="layout" path="M -2.22222E-6 2.22222E-6 L 0.30226 0.06852 " pathEditMode="relative" rAng="0" ptsTypes="AA">
                                      <p:cBhvr>
                                        <p:cTn id="50" dur="2000" fill="hold"/>
                                        <p:tgtEl>
                                          <p:spTgt spid="14"/>
                                        </p:tgtEl>
                                        <p:attrNameLst>
                                          <p:attrName>ppt_x</p:attrName>
                                          <p:attrName>ppt_y</p:attrName>
                                        </p:attrNameLst>
                                      </p:cBhvr>
                                      <p:rCtr x="15104" y="3426"/>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50"/>
                                        <p:tgtEl>
                                          <p:spTgt spid="2"/>
                                        </p:tgtEl>
                                      </p:cBhvr>
                                    </p:animEffect>
                                  </p:childTnLst>
                                </p:cTn>
                              </p:par>
                              <p:par>
                                <p:cTn id="58" presetID="10" presetClass="exit" presetSubtype="0" fill="hold" grpId="1" nodeType="withEffect">
                                  <p:stCondLst>
                                    <p:cond delay="0"/>
                                  </p:stCondLst>
                                  <p:childTnLst>
                                    <p:animEffect transition="out" filter="fade">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childTnLst>
                          </p:cTn>
                        </p:par>
                        <p:par>
                          <p:cTn id="79" fill="hold">
                            <p:stCondLst>
                              <p:cond delay="2500"/>
                            </p:stCondLst>
                            <p:childTnLst>
                              <p:par>
                                <p:cTn id="80" presetID="18" presetClass="entr" presetSubtype="6" fill="hold" grpId="0" nodeType="after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strips(downRight)">
                                      <p:cBhvr>
                                        <p:cTn id="82" dur="500"/>
                                        <p:tgtEl>
                                          <p:spTgt spid="6"/>
                                        </p:tgtEl>
                                      </p:cBhvr>
                                    </p:animEffect>
                                  </p:childTnLst>
                                </p:cTn>
                              </p:par>
                            </p:childTnLst>
                          </p:cTn>
                        </p:par>
                        <p:par>
                          <p:cTn id="83" fill="hold">
                            <p:stCondLst>
                              <p:cond delay="3000"/>
                            </p:stCondLst>
                            <p:childTnLst>
                              <p:par>
                                <p:cTn id="84" presetID="22" presetClass="entr" presetSubtype="1" fill="hold" grpId="0"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up)">
                                      <p:cBhvr>
                                        <p:cTn id="86" dur="500"/>
                                        <p:tgtEl>
                                          <p:spTgt spid="7"/>
                                        </p:tgtEl>
                                      </p:cBhvr>
                                    </p:animEffect>
                                  </p:childTnLst>
                                </p:cTn>
                              </p:par>
                            </p:childTnLst>
                          </p:cTn>
                        </p:par>
                        <p:par>
                          <p:cTn id="87" fill="hold">
                            <p:stCondLst>
                              <p:cond delay="3500"/>
                            </p:stCondLst>
                            <p:childTnLst>
                              <p:par>
                                <p:cTn id="88" presetID="22" presetClass="entr" presetSubtype="1" fill="hold" grpId="0"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up)">
                                      <p:cBhvr>
                                        <p:cTn id="90" dur="500"/>
                                        <p:tgtEl>
                                          <p:spTgt spid="8"/>
                                        </p:tgtEl>
                                      </p:cBhvr>
                                    </p:animEffect>
                                  </p:childTnLst>
                                </p:cTn>
                              </p:par>
                              <p:par>
                                <p:cTn id="91" presetID="18" presetClass="entr" presetSubtype="6" fill="hold" grpId="0" nodeType="withEffect">
                                  <p:stCondLst>
                                    <p:cond delay="250"/>
                                  </p:stCondLst>
                                  <p:childTnLst>
                                    <p:set>
                                      <p:cBhvr>
                                        <p:cTn id="92" dur="1" fill="hold">
                                          <p:stCondLst>
                                            <p:cond delay="0"/>
                                          </p:stCondLst>
                                        </p:cTn>
                                        <p:tgtEl>
                                          <p:spTgt spid="4"/>
                                        </p:tgtEl>
                                        <p:attrNameLst>
                                          <p:attrName>style.visibility</p:attrName>
                                        </p:attrNameLst>
                                      </p:cBhvr>
                                      <p:to>
                                        <p:strVal val="visible"/>
                                      </p:to>
                                    </p:set>
                                    <p:animEffect transition="in" filter="strips(downRight)">
                                      <p:cBhvr>
                                        <p:cTn id="93" dur="500"/>
                                        <p:tgtEl>
                                          <p:spTgt spid="4"/>
                                        </p:tgtEl>
                                      </p:cBhvr>
                                    </p:animEffect>
                                  </p:childTnLst>
                                </p:cTn>
                              </p:par>
                              <p:par>
                                <p:cTn id="94" presetID="18" presetClass="entr" presetSubtype="12" fill="hold" grpId="0" nodeType="withEffect">
                                  <p:stCondLst>
                                    <p:cond delay="250"/>
                                  </p:stCondLst>
                                  <p:childTnLst>
                                    <p:set>
                                      <p:cBhvr>
                                        <p:cTn id="95" dur="1" fill="hold">
                                          <p:stCondLst>
                                            <p:cond delay="0"/>
                                          </p:stCondLst>
                                        </p:cTn>
                                        <p:tgtEl>
                                          <p:spTgt spid="5"/>
                                        </p:tgtEl>
                                        <p:attrNameLst>
                                          <p:attrName>style.visibility</p:attrName>
                                        </p:attrNameLst>
                                      </p:cBhvr>
                                      <p:to>
                                        <p:strVal val="visible"/>
                                      </p:to>
                                    </p:set>
                                    <p:animEffect transition="in" filter="strips(downLeft)">
                                      <p:cBhvr>
                                        <p:cTn id="9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5" grpId="0"/>
      <p:bldP spid="6" grpId="0"/>
      <p:bldP spid="7" grpId="0"/>
      <p:bldP spid="8" grpId="0"/>
      <p:bldP spid="3" grpId="0"/>
      <p:bldP spid="3" grpId="1"/>
      <p:bldP spid="3"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1" name="!!Morph">
            <a:extLst>
              <a:ext uri="{FF2B5EF4-FFF2-40B4-BE49-F238E27FC236}">
                <a16:creationId xmlns:a16="http://schemas.microsoft.com/office/drawing/2014/main" id="{E26E9A57-BFE3-2147-4D7B-83ACFBB8C7B0}"/>
              </a:ext>
            </a:extLst>
          </p:cNvPr>
          <p:cNvSpPr/>
          <p:nvPr/>
        </p:nvSpPr>
        <p:spPr>
          <a:xfrm>
            <a:off x="1997242" y="1517290"/>
            <a:ext cx="4485405" cy="4005205"/>
          </a:xfrm>
          <a:custGeom>
            <a:avLst/>
            <a:gdLst>
              <a:gd name="connsiteX0" fmla="*/ 2225842 w 4451684"/>
              <a:gd name="connsiteY0" fmla="*/ 995613 h 3982452"/>
              <a:gd name="connsiteX1" fmla="*/ 2225842 w 4451684"/>
              <a:gd name="connsiteY1" fmla="*/ 3982452 h 3982452"/>
              <a:gd name="connsiteX2" fmla="*/ 2225842 w 4451684"/>
              <a:gd name="connsiteY2" fmla="*/ 995613 h 3982452"/>
              <a:gd name="connsiteX0" fmla="*/ 3946465 w 4892525"/>
              <a:gd name="connsiteY0" fmla="*/ 905209 h 4108617"/>
              <a:gd name="connsiteX1" fmla="*/ 1708591 w 4892525"/>
              <a:gd name="connsiteY1" fmla="*/ 4108617 h 4108617"/>
              <a:gd name="connsiteX2" fmla="*/ 3946465 w 4892525"/>
              <a:gd name="connsiteY2" fmla="*/ 905209 h 4108617"/>
              <a:gd name="connsiteX0" fmla="*/ 3946465 w 5364751"/>
              <a:gd name="connsiteY0" fmla="*/ 905209 h 4108617"/>
              <a:gd name="connsiteX1" fmla="*/ 1708591 w 5364751"/>
              <a:gd name="connsiteY1" fmla="*/ 4108617 h 4108617"/>
              <a:gd name="connsiteX2" fmla="*/ 3946465 w 5364751"/>
              <a:gd name="connsiteY2" fmla="*/ 905209 h 4108617"/>
              <a:gd name="connsiteX0" fmla="*/ 4504572 w 5595552"/>
              <a:gd name="connsiteY0" fmla="*/ 1157004 h 3241475"/>
              <a:gd name="connsiteX1" fmla="*/ 1592930 w 5595552"/>
              <a:gd name="connsiteY1" fmla="*/ 3241475 h 3241475"/>
              <a:gd name="connsiteX2" fmla="*/ 4504572 w 5595552"/>
              <a:gd name="connsiteY2" fmla="*/ 1157004 h 3241475"/>
              <a:gd name="connsiteX0" fmla="*/ 2911642 w 4002622"/>
              <a:gd name="connsiteY0" fmla="*/ 1557829 h 3642300"/>
              <a:gd name="connsiteX1" fmla="*/ 0 w 4002622"/>
              <a:gd name="connsiteY1" fmla="*/ 3642300 h 3642300"/>
              <a:gd name="connsiteX2" fmla="*/ 2911642 w 4002622"/>
              <a:gd name="connsiteY2" fmla="*/ 1557829 h 3642300"/>
              <a:gd name="connsiteX0" fmla="*/ 2911642 w 4431015"/>
              <a:gd name="connsiteY0" fmla="*/ 1557829 h 3642300"/>
              <a:gd name="connsiteX1" fmla="*/ 0 w 4431015"/>
              <a:gd name="connsiteY1" fmla="*/ 3642300 h 3642300"/>
              <a:gd name="connsiteX2" fmla="*/ 2911642 w 4431015"/>
              <a:gd name="connsiteY2" fmla="*/ 1557829 h 3642300"/>
              <a:gd name="connsiteX0" fmla="*/ 2911642 w 4431015"/>
              <a:gd name="connsiteY0" fmla="*/ 1695642 h 3780113"/>
              <a:gd name="connsiteX1" fmla="*/ 0 w 4431015"/>
              <a:gd name="connsiteY1" fmla="*/ 3780113 h 3780113"/>
              <a:gd name="connsiteX2" fmla="*/ 2911642 w 4431015"/>
              <a:gd name="connsiteY2" fmla="*/ 1695642 h 3780113"/>
              <a:gd name="connsiteX0" fmla="*/ 2911642 w 4431015"/>
              <a:gd name="connsiteY0" fmla="*/ 1920734 h 4005205"/>
              <a:gd name="connsiteX1" fmla="*/ 0 w 4431015"/>
              <a:gd name="connsiteY1" fmla="*/ 4005205 h 4005205"/>
              <a:gd name="connsiteX2" fmla="*/ 2911642 w 4431015"/>
              <a:gd name="connsiteY2" fmla="*/ 1920734 h 4005205"/>
              <a:gd name="connsiteX0" fmla="*/ 2911642 w 4485405"/>
              <a:gd name="connsiteY0" fmla="*/ 1920734 h 4005205"/>
              <a:gd name="connsiteX1" fmla="*/ 0 w 4485405"/>
              <a:gd name="connsiteY1" fmla="*/ 4005205 h 4005205"/>
              <a:gd name="connsiteX2" fmla="*/ 2911642 w 4485405"/>
              <a:gd name="connsiteY2" fmla="*/ 1920734 h 4005205"/>
            </a:gdLst>
            <a:ahLst/>
            <a:cxnLst>
              <a:cxn ang="0">
                <a:pos x="connsiteX0" y="connsiteY0"/>
              </a:cxn>
              <a:cxn ang="0">
                <a:pos x="connsiteX1" y="connsiteY1"/>
              </a:cxn>
              <a:cxn ang="0">
                <a:pos x="connsiteX2" y="connsiteY2"/>
              </a:cxn>
            </a:cxnLst>
            <a:rect l="l" t="t" r="r" b="b"/>
            <a:pathLst>
              <a:path w="4485405" h="4005205">
                <a:moveTo>
                  <a:pt x="2911642" y="1920734"/>
                </a:moveTo>
                <a:cubicBezTo>
                  <a:pt x="4885824" y="1077521"/>
                  <a:pt x="6000249" y="3809692"/>
                  <a:pt x="0" y="4005205"/>
                </a:cubicBezTo>
                <a:cubicBezTo>
                  <a:pt x="1363079" y="-1159350"/>
                  <a:pt x="4438650" y="-727216"/>
                  <a:pt x="2911642" y="192073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0F53F866-E1B5-BB5A-3EC6-5CBCE2C401BE}"/>
              </a:ext>
            </a:extLst>
          </p:cNvPr>
          <p:cNvSpPr txBox="1">
            <a:spLocks noChangeArrowheads="1"/>
          </p:cNvSpPr>
          <p:nvPr/>
        </p:nvSpPr>
        <p:spPr bwMode="auto">
          <a:xfrm>
            <a:off x="283029" y="419724"/>
            <a:ext cx="8577943" cy="601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Christ’s epistle written in our hearts</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known and read by all men; </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FFC00D"/>
                </a:solidFill>
                <a:effectLst>
                  <a:glow rad="101600">
                    <a:schemeClr val="tx1"/>
                  </a:glow>
                  <a:outerShdw blurRad="50800" algn="tl" rotWithShape="0">
                    <a:srgbClr val="000000"/>
                  </a:outerShdw>
                </a:effectLst>
                <a:latin typeface="Calibri" panose="020F0502020204030204" pitchFamily="34" charset="0"/>
              </a:rPr>
              <a:t>written not with ink </a:t>
            </a:r>
          </a:p>
          <a:p>
            <a:pPr eaLnBrk="1" hangingPunct="1"/>
            <a:r>
              <a:rPr lang="en-US" altLang="en-US" b="1" kern="0" dirty="0">
                <a:ln w="3175" cmpd="sng">
                  <a:solidFill>
                    <a:srgbClr val="FFFFFF"/>
                  </a:solidFill>
                  <a:prstDash val="solid"/>
                  <a:miter lim="800000"/>
                </a:ln>
                <a:solidFill>
                  <a:srgbClr val="FFC00D"/>
                </a:solidFill>
                <a:effectLst>
                  <a:glow rad="101600">
                    <a:schemeClr val="tx1"/>
                  </a:glow>
                  <a:outerShdw blurRad="50800" algn="tl" rotWithShape="0">
                    <a:srgbClr val="000000"/>
                  </a:outerShdw>
                </a:effectLst>
                <a:latin typeface="Calibri" panose="020F0502020204030204" pitchFamily="34" charset="0"/>
              </a:rPr>
              <a:t>but by the Spirit of the living God</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not on tablets of stone </a:t>
            </a:r>
          </a:p>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but on tablets of the heart</a:t>
            </a:r>
            <a:endParaRPr lang="en-US" altLang="en-US" sz="3200" b="1" i="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610848"/>
            <a:ext cx="8229600" cy="56363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our epistle written in our hearts, known and read by all men; clearly you are an epistle of Christ, ministered by us, written not with ink but by the Spirit of the living God, not on tablets of stone but on tablets of flesh, that is, of the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3:2-3 </a:t>
            </a:r>
          </a:p>
        </p:txBody>
      </p:sp>
      <p:sp>
        <p:nvSpPr>
          <p:cNvPr id="3" name="Rectangle 2">
            <a:extLst>
              <a:ext uri="{FF2B5EF4-FFF2-40B4-BE49-F238E27FC236}">
                <a16:creationId xmlns:a16="http://schemas.microsoft.com/office/drawing/2014/main" id="{C41FB5D7-0FFF-4B41-2702-EA06842FE5C7}"/>
              </a:ext>
            </a:extLst>
          </p:cNvPr>
          <p:cNvSpPr txBox="1">
            <a:spLocks noChangeArrowheads="1"/>
          </p:cNvSpPr>
          <p:nvPr/>
        </p:nvSpPr>
        <p:spPr bwMode="auto">
          <a:xfrm>
            <a:off x="631371" y="2702115"/>
            <a:ext cx="17689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p>
        </p:txBody>
      </p:sp>
      <p:sp>
        <p:nvSpPr>
          <p:cNvPr id="5" name="Rectangle 2">
            <a:extLst>
              <a:ext uri="{FF2B5EF4-FFF2-40B4-BE49-F238E27FC236}">
                <a16:creationId xmlns:a16="http://schemas.microsoft.com/office/drawing/2014/main" id="{10847162-74C4-DA67-47A2-73D04D8F025D}"/>
              </a:ext>
            </a:extLst>
          </p:cNvPr>
          <p:cNvSpPr txBox="1">
            <a:spLocks noChangeArrowheads="1"/>
          </p:cNvSpPr>
          <p:nvPr/>
        </p:nvSpPr>
        <p:spPr bwMode="auto">
          <a:xfrm>
            <a:off x="1992085" y="2702116"/>
            <a:ext cx="54156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7DDB23AB-67A0-73A0-281F-A4C536150C2C}"/>
              </a:ext>
            </a:extLst>
          </p:cNvPr>
          <p:cNvSpPr txBox="1">
            <a:spLocks noChangeArrowheads="1"/>
          </p:cNvSpPr>
          <p:nvPr/>
        </p:nvSpPr>
        <p:spPr bwMode="auto">
          <a:xfrm>
            <a:off x="2188029" y="1341401"/>
            <a:ext cx="607559" cy="8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t>
            </a:r>
          </a:p>
        </p:txBody>
      </p:sp>
      <p:sp>
        <p:nvSpPr>
          <p:cNvPr id="7" name="Rectangle 2">
            <a:extLst>
              <a:ext uri="{FF2B5EF4-FFF2-40B4-BE49-F238E27FC236}">
                <a16:creationId xmlns:a16="http://schemas.microsoft.com/office/drawing/2014/main" id="{D0C605D2-3914-2F51-2FED-CD67D012B733}"/>
              </a:ext>
            </a:extLst>
          </p:cNvPr>
          <p:cNvSpPr txBox="1">
            <a:spLocks noChangeArrowheads="1"/>
          </p:cNvSpPr>
          <p:nvPr/>
        </p:nvSpPr>
        <p:spPr bwMode="auto">
          <a:xfrm>
            <a:off x="3271838" y="694157"/>
            <a:ext cx="5424487" cy="76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epistle written in our</a:t>
            </a:r>
          </a:p>
        </p:txBody>
      </p:sp>
      <p:sp>
        <p:nvSpPr>
          <p:cNvPr id="8" name="Rectangle 2">
            <a:extLst>
              <a:ext uri="{FF2B5EF4-FFF2-40B4-BE49-F238E27FC236}">
                <a16:creationId xmlns:a16="http://schemas.microsoft.com/office/drawing/2014/main" id="{2951A208-DAD0-E49E-00B1-A9CAE9803E06}"/>
              </a:ext>
            </a:extLst>
          </p:cNvPr>
          <p:cNvSpPr txBox="1">
            <a:spLocks noChangeArrowheads="1"/>
          </p:cNvSpPr>
          <p:nvPr/>
        </p:nvSpPr>
        <p:spPr bwMode="auto">
          <a:xfrm>
            <a:off x="878682" y="1346840"/>
            <a:ext cx="1977016" cy="80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hearts</a:t>
            </a:r>
          </a:p>
        </p:txBody>
      </p:sp>
      <p:sp>
        <p:nvSpPr>
          <p:cNvPr id="9" name="Rectangle 2">
            <a:extLst>
              <a:ext uri="{FF2B5EF4-FFF2-40B4-BE49-F238E27FC236}">
                <a16:creationId xmlns:a16="http://schemas.microsoft.com/office/drawing/2014/main" id="{88F22ABE-9C7E-BCB7-BC13-2E7929BBB5A3}"/>
              </a:ext>
            </a:extLst>
          </p:cNvPr>
          <p:cNvSpPr txBox="1">
            <a:spLocks noChangeArrowheads="1"/>
          </p:cNvSpPr>
          <p:nvPr/>
        </p:nvSpPr>
        <p:spPr bwMode="auto">
          <a:xfrm>
            <a:off x="2621602" y="1356246"/>
            <a:ext cx="5646098" cy="79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known and read by all</a:t>
            </a:r>
          </a:p>
        </p:txBody>
      </p:sp>
      <p:sp>
        <p:nvSpPr>
          <p:cNvPr id="10" name="Rectangle 2">
            <a:extLst>
              <a:ext uri="{FF2B5EF4-FFF2-40B4-BE49-F238E27FC236}">
                <a16:creationId xmlns:a16="http://schemas.microsoft.com/office/drawing/2014/main" id="{8B668287-8C91-2D54-8DF3-B5A39C477CEC}"/>
              </a:ext>
            </a:extLst>
          </p:cNvPr>
          <p:cNvSpPr txBox="1">
            <a:spLocks noChangeArrowheads="1"/>
          </p:cNvSpPr>
          <p:nvPr/>
        </p:nvSpPr>
        <p:spPr bwMode="auto">
          <a:xfrm>
            <a:off x="571499" y="2035119"/>
            <a:ext cx="1486683" cy="77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men;</a:t>
            </a:r>
          </a:p>
        </p:txBody>
      </p:sp>
      <p:sp>
        <p:nvSpPr>
          <p:cNvPr id="11" name="Rectangle 2">
            <a:extLst>
              <a:ext uri="{FF2B5EF4-FFF2-40B4-BE49-F238E27FC236}">
                <a16:creationId xmlns:a16="http://schemas.microsoft.com/office/drawing/2014/main" id="{C8F26F91-471D-CECA-96A0-1426C4F2DEAA}"/>
              </a:ext>
            </a:extLst>
          </p:cNvPr>
          <p:cNvSpPr txBox="1">
            <a:spLocks noChangeArrowheads="1"/>
          </p:cNvSpPr>
          <p:nvPr/>
        </p:nvSpPr>
        <p:spPr bwMode="auto">
          <a:xfrm>
            <a:off x="6391274" y="2700136"/>
            <a:ext cx="2097881" cy="78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written</a:t>
            </a:r>
          </a:p>
        </p:txBody>
      </p:sp>
      <p:sp>
        <p:nvSpPr>
          <p:cNvPr id="12" name="Rectangle 2">
            <a:extLst>
              <a:ext uri="{FF2B5EF4-FFF2-40B4-BE49-F238E27FC236}">
                <a16:creationId xmlns:a16="http://schemas.microsoft.com/office/drawing/2014/main" id="{314B6664-3B0C-6832-0DF6-DEABB43EB2B5}"/>
              </a:ext>
            </a:extLst>
          </p:cNvPr>
          <p:cNvSpPr txBox="1">
            <a:spLocks noChangeArrowheads="1"/>
          </p:cNvSpPr>
          <p:nvPr/>
        </p:nvSpPr>
        <p:spPr bwMode="auto">
          <a:xfrm>
            <a:off x="619126" y="3365154"/>
            <a:ext cx="3434112" cy="79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with ink</a:t>
            </a:r>
          </a:p>
        </p:txBody>
      </p:sp>
      <p:sp>
        <p:nvSpPr>
          <p:cNvPr id="13" name="Rectangle 2">
            <a:extLst>
              <a:ext uri="{FF2B5EF4-FFF2-40B4-BE49-F238E27FC236}">
                <a16:creationId xmlns:a16="http://schemas.microsoft.com/office/drawing/2014/main" id="{9FC97A6C-C093-E79E-9F27-52B298BD08F4}"/>
              </a:ext>
            </a:extLst>
          </p:cNvPr>
          <p:cNvSpPr txBox="1">
            <a:spLocks noChangeArrowheads="1"/>
          </p:cNvSpPr>
          <p:nvPr/>
        </p:nvSpPr>
        <p:spPr bwMode="auto">
          <a:xfrm>
            <a:off x="3562351" y="3379009"/>
            <a:ext cx="4943474" cy="76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by the Spirit of</a:t>
            </a:r>
          </a:p>
        </p:txBody>
      </p:sp>
      <p:sp>
        <p:nvSpPr>
          <p:cNvPr id="14" name="Rectangle 2">
            <a:extLst>
              <a:ext uri="{FF2B5EF4-FFF2-40B4-BE49-F238E27FC236}">
                <a16:creationId xmlns:a16="http://schemas.microsoft.com/office/drawing/2014/main" id="{C0B5B478-1F61-25BA-F2B7-93F7DE153D5D}"/>
              </a:ext>
            </a:extLst>
          </p:cNvPr>
          <p:cNvSpPr txBox="1">
            <a:spLocks noChangeArrowheads="1"/>
          </p:cNvSpPr>
          <p:nvPr/>
        </p:nvSpPr>
        <p:spPr bwMode="auto">
          <a:xfrm>
            <a:off x="440531" y="4044028"/>
            <a:ext cx="4139180" cy="78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living God</a:t>
            </a:r>
          </a:p>
        </p:txBody>
      </p:sp>
      <p:sp>
        <p:nvSpPr>
          <p:cNvPr id="15" name="Rectangle 2">
            <a:extLst>
              <a:ext uri="{FF2B5EF4-FFF2-40B4-BE49-F238E27FC236}">
                <a16:creationId xmlns:a16="http://schemas.microsoft.com/office/drawing/2014/main" id="{3A0B6400-C1F4-F1F7-011E-E17486515602}"/>
              </a:ext>
            </a:extLst>
          </p:cNvPr>
          <p:cNvSpPr txBox="1">
            <a:spLocks noChangeArrowheads="1"/>
          </p:cNvSpPr>
          <p:nvPr/>
        </p:nvSpPr>
        <p:spPr bwMode="auto">
          <a:xfrm>
            <a:off x="4228729" y="4030172"/>
            <a:ext cx="4188990" cy="8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on tablets of</a:t>
            </a:r>
          </a:p>
        </p:txBody>
      </p:sp>
      <p:sp>
        <p:nvSpPr>
          <p:cNvPr id="16" name="Rectangle 2">
            <a:extLst>
              <a:ext uri="{FF2B5EF4-FFF2-40B4-BE49-F238E27FC236}">
                <a16:creationId xmlns:a16="http://schemas.microsoft.com/office/drawing/2014/main" id="{2192275D-04AE-2D0B-315E-476EEFBCE43A}"/>
              </a:ext>
            </a:extLst>
          </p:cNvPr>
          <p:cNvSpPr txBox="1">
            <a:spLocks noChangeArrowheads="1"/>
          </p:cNvSpPr>
          <p:nvPr/>
        </p:nvSpPr>
        <p:spPr bwMode="auto">
          <a:xfrm>
            <a:off x="431006" y="4709045"/>
            <a:ext cx="1821656" cy="78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stone</a:t>
            </a:r>
          </a:p>
        </p:txBody>
      </p:sp>
      <p:sp>
        <p:nvSpPr>
          <p:cNvPr id="17" name="Rectangle 2">
            <a:extLst>
              <a:ext uri="{FF2B5EF4-FFF2-40B4-BE49-F238E27FC236}">
                <a16:creationId xmlns:a16="http://schemas.microsoft.com/office/drawing/2014/main" id="{A572EC9C-8377-44F6-C415-562AA90CB4D8}"/>
              </a:ext>
            </a:extLst>
          </p:cNvPr>
          <p:cNvSpPr txBox="1">
            <a:spLocks noChangeArrowheads="1"/>
          </p:cNvSpPr>
          <p:nvPr/>
        </p:nvSpPr>
        <p:spPr bwMode="auto">
          <a:xfrm>
            <a:off x="1940719" y="4692810"/>
            <a:ext cx="3608810" cy="82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on tablets</a:t>
            </a:r>
          </a:p>
        </p:txBody>
      </p:sp>
      <p:sp>
        <p:nvSpPr>
          <p:cNvPr id="18" name="Rectangle 2">
            <a:extLst>
              <a:ext uri="{FF2B5EF4-FFF2-40B4-BE49-F238E27FC236}">
                <a16:creationId xmlns:a16="http://schemas.microsoft.com/office/drawing/2014/main" id="{3918AC67-48D0-14C5-2447-607825EB705B}"/>
              </a:ext>
            </a:extLst>
          </p:cNvPr>
          <p:cNvSpPr txBox="1">
            <a:spLocks noChangeArrowheads="1"/>
          </p:cNvSpPr>
          <p:nvPr/>
        </p:nvSpPr>
        <p:spPr bwMode="auto">
          <a:xfrm>
            <a:off x="1245394" y="5387918"/>
            <a:ext cx="308493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heart</a:t>
            </a:r>
          </a:p>
        </p:txBody>
      </p:sp>
      <p:sp>
        <p:nvSpPr>
          <p:cNvPr id="20" name="Christ">
            <a:extLst>
              <a:ext uri="{FF2B5EF4-FFF2-40B4-BE49-F238E27FC236}">
                <a16:creationId xmlns:a16="http://schemas.microsoft.com/office/drawing/2014/main" id="{F90484ED-72B0-7934-8C22-1F4DE6DC13BF}"/>
              </a:ext>
            </a:extLst>
          </p:cNvPr>
          <p:cNvSpPr>
            <a:spLocks noChangeArrowheads="1"/>
          </p:cNvSpPr>
          <p:nvPr/>
        </p:nvSpPr>
        <p:spPr bwMode="auto">
          <a:xfrm>
            <a:off x="170762" y="376686"/>
            <a:ext cx="2186848" cy="73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rPr>
              <a:t>Christ’s</a:t>
            </a:r>
            <a:endParaRPr kumimoji="0" lang="en-US" sz="4410" b="1" i="1"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endParaRPr>
          </a:p>
        </p:txBody>
      </p:sp>
      <p:sp>
        <p:nvSpPr>
          <p:cNvPr id="4" name="in">
            <a:extLst>
              <a:ext uri="{FF2B5EF4-FFF2-40B4-BE49-F238E27FC236}">
                <a16:creationId xmlns:a16="http://schemas.microsoft.com/office/drawing/2014/main" id="{1B0F0EFD-C724-5CD5-F570-16E45F60927C}"/>
              </a:ext>
            </a:extLst>
          </p:cNvPr>
          <p:cNvSpPr>
            <a:spLocks noChangeArrowheads="1"/>
          </p:cNvSpPr>
          <p:nvPr/>
        </p:nvSpPr>
        <p:spPr bwMode="auto">
          <a:xfrm>
            <a:off x="5573537" y="372517"/>
            <a:ext cx="844736" cy="742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epistle">
            <a:extLst>
              <a:ext uri="{FF2B5EF4-FFF2-40B4-BE49-F238E27FC236}">
                <a16:creationId xmlns:a16="http://schemas.microsoft.com/office/drawing/2014/main" id="{AB3632D4-9DDD-6A5E-4F8D-701A88369BEF}"/>
              </a:ext>
            </a:extLst>
          </p:cNvPr>
          <p:cNvSpPr txBox="1">
            <a:spLocks noChangeArrowheads="1"/>
          </p:cNvSpPr>
          <p:nvPr/>
        </p:nvSpPr>
        <p:spPr bwMode="auto">
          <a:xfrm>
            <a:off x="1855001" y="361568"/>
            <a:ext cx="2342927" cy="76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epistle</a:t>
            </a:r>
          </a:p>
        </p:txBody>
      </p:sp>
      <p:sp>
        <p:nvSpPr>
          <p:cNvPr id="24" name="letter">
            <a:extLst>
              <a:ext uri="{FF2B5EF4-FFF2-40B4-BE49-F238E27FC236}">
                <a16:creationId xmlns:a16="http://schemas.microsoft.com/office/drawing/2014/main" id="{05BF5C5D-DBFC-BCB4-A683-13F0CF8F47AA}"/>
              </a:ext>
            </a:extLst>
          </p:cNvPr>
          <p:cNvSpPr txBox="1">
            <a:spLocks noChangeArrowheads="1"/>
          </p:cNvSpPr>
          <p:nvPr/>
        </p:nvSpPr>
        <p:spPr bwMode="auto">
          <a:xfrm>
            <a:off x="2112534" y="348348"/>
            <a:ext cx="1897647"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letter</a:t>
            </a:r>
          </a:p>
        </p:txBody>
      </p:sp>
      <p:sp>
        <p:nvSpPr>
          <p:cNvPr id="25" name="message">
            <a:extLst>
              <a:ext uri="{FF2B5EF4-FFF2-40B4-BE49-F238E27FC236}">
                <a16:creationId xmlns:a16="http://schemas.microsoft.com/office/drawing/2014/main" id="{D25ED684-D145-ED6C-4388-76A66A3D7E73}"/>
              </a:ext>
            </a:extLst>
          </p:cNvPr>
          <p:cNvSpPr txBox="1">
            <a:spLocks noChangeArrowheads="1"/>
          </p:cNvSpPr>
          <p:nvPr/>
        </p:nvSpPr>
        <p:spPr bwMode="auto">
          <a:xfrm>
            <a:off x="1883934" y="348348"/>
            <a:ext cx="2354847"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message</a:t>
            </a:r>
          </a:p>
        </p:txBody>
      </p:sp>
      <p:sp>
        <p:nvSpPr>
          <p:cNvPr id="26" name="dispatch">
            <a:extLst>
              <a:ext uri="{FF2B5EF4-FFF2-40B4-BE49-F238E27FC236}">
                <a16:creationId xmlns:a16="http://schemas.microsoft.com/office/drawing/2014/main" id="{98386CE1-04A5-D979-4A4B-1890D5B10C81}"/>
              </a:ext>
            </a:extLst>
          </p:cNvPr>
          <p:cNvSpPr txBox="1">
            <a:spLocks noChangeArrowheads="1"/>
          </p:cNvSpPr>
          <p:nvPr/>
        </p:nvSpPr>
        <p:spPr bwMode="auto">
          <a:xfrm>
            <a:off x="1883934" y="348348"/>
            <a:ext cx="2354847"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dispatch</a:t>
            </a:r>
          </a:p>
        </p:txBody>
      </p:sp>
      <p:sp>
        <p:nvSpPr>
          <p:cNvPr id="27" name="TextBox 18">
            <a:extLst>
              <a:ext uri="{FF2B5EF4-FFF2-40B4-BE49-F238E27FC236}">
                <a16:creationId xmlns:a16="http://schemas.microsoft.com/office/drawing/2014/main" id="{DC23CF6C-B1F4-781D-564D-25ABD1D340D1}"/>
              </a:ext>
            </a:extLst>
          </p:cNvPr>
          <p:cNvSpPr txBox="1"/>
          <p:nvPr/>
        </p:nvSpPr>
        <p:spPr>
          <a:xfrm>
            <a:off x="3783825" y="1045502"/>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1" name="Rounded Rectangle 30">
            <a:extLst>
              <a:ext uri="{FF2B5EF4-FFF2-40B4-BE49-F238E27FC236}">
                <a16:creationId xmlns:a16="http://schemas.microsoft.com/office/drawing/2014/main" id="{CE685EDF-E2E1-1BCD-9B08-7784F3DAD326}"/>
              </a:ext>
            </a:extLst>
          </p:cNvPr>
          <p:cNvSpPr>
            <a:spLocks noChangeAspect="1"/>
          </p:cNvSpPr>
          <p:nvPr/>
        </p:nvSpPr>
        <p:spPr>
          <a:xfrm>
            <a:off x="177782" y="3842506"/>
            <a:ext cx="8625567" cy="1068561"/>
          </a:xfrm>
          <a:prstGeom prst="roundRect">
            <a:avLst/>
          </a:prstGeom>
          <a:blipFill>
            <a:blip r:embed="rId3"/>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Rectangle 2">
            <a:extLst>
              <a:ext uri="{FF2B5EF4-FFF2-40B4-BE49-F238E27FC236}">
                <a16:creationId xmlns:a16="http://schemas.microsoft.com/office/drawing/2014/main" id="{9CEF2B46-7AAA-4875-6A6F-7F27F64615FF}"/>
              </a:ext>
            </a:extLst>
          </p:cNvPr>
          <p:cNvSpPr txBox="1">
            <a:spLocks noChangeArrowheads="1"/>
          </p:cNvSpPr>
          <p:nvPr/>
        </p:nvSpPr>
        <p:spPr bwMode="auto">
          <a:xfrm>
            <a:off x="3731171" y="1681655"/>
            <a:ext cx="1703609" cy="80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read</a:t>
            </a:r>
          </a:p>
        </p:txBody>
      </p:sp>
      <p:sp>
        <p:nvSpPr>
          <p:cNvPr id="3073" name="TextBox 18">
            <a:extLst>
              <a:ext uri="{FF2B5EF4-FFF2-40B4-BE49-F238E27FC236}">
                <a16:creationId xmlns:a16="http://schemas.microsoft.com/office/drawing/2014/main" id="{F61E3356-020A-4709-45BD-F76148B5F115}"/>
              </a:ext>
            </a:extLst>
          </p:cNvPr>
          <p:cNvSpPr txBox="1"/>
          <p:nvPr/>
        </p:nvSpPr>
        <p:spPr>
          <a:xfrm>
            <a:off x="4193937" y="2402018"/>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075" name="Rectangle 2">
            <a:extLst>
              <a:ext uri="{FF2B5EF4-FFF2-40B4-BE49-F238E27FC236}">
                <a16:creationId xmlns:a16="http://schemas.microsoft.com/office/drawing/2014/main" id="{F6F6E9D9-7CD0-71D6-0174-806DCAFC2007}"/>
              </a:ext>
            </a:extLst>
          </p:cNvPr>
          <p:cNvSpPr txBox="1">
            <a:spLocks noChangeArrowheads="1"/>
          </p:cNvSpPr>
          <p:nvPr/>
        </p:nvSpPr>
        <p:spPr bwMode="auto">
          <a:xfrm>
            <a:off x="6916951" y="344499"/>
            <a:ext cx="1938534" cy="80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076" name="!!heart">
            <a:extLst>
              <a:ext uri="{FF2B5EF4-FFF2-40B4-BE49-F238E27FC236}">
                <a16:creationId xmlns:a16="http://schemas.microsoft.com/office/drawing/2014/main" id="{8930E7E1-E1BF-C702-326E-AB5E3FC5C51A}"/>
              </a:ext>
            </a:extLst>
          </p:cNvPr>
          <p:cNvSpPr txBox="1">
            <a:spLocks noChangeArrowheads="1"/>
          </p:cNvSpPr>
          <p:nvPr/>
        </p:nvSpPr>
        <p:spPr bwMode="auto">
          <a:xfrm>
            <a:off x="6093788" y="5758710"/>
            <a:ext cx="1847606" cy="702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heart</a:t>
            </a:r>
          </a:p>
        </p:txBody>
      </p:sp>
      <p:sp>
        <p:nvSpPr>
          <p:cNvPr id="3077" name="&quot;No&quot; Symbol 39">
            <a:extLst>
              <a:ext uri="{FF2B5EF4-FFF2-40B4-BE49-F238E27FC236}">
                <a16:creationId xmlns:a16="http://schemas.microsoft.com/office/drawing/2014/main" id="{4BEA6053-F5CF-32D0-1B9B-B0F6664A091A}"/>
              </a:ext>
            </a:extLst>
          </p:cNvPr>
          <p:cNvSpPr/>
          <p:nvPr/>
        </p:nvSpPr>
        <p:spPr>
          <a:xfrm>
            <a:off x="4224270" y="3191384"/>
            <a:ext cx="574399" cy="564473"/>
          </a:xfrm>
          <a:prstGeom prst="noSmoking">
            <a:avLst>
              <a:gd name="adj" fmla="val 16925"/>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9" name="Heart 3078">
            <a:extLst>
              <a:ext uri="{FF2B5EF4-FFF2-40B4-BE49-F238E27FC236}">
                <a16:creationId xmlns:a16="http://schemas.microsoft.com/office/drawing/2014/main" id="{A09E6DDB-C55D-9B89-7669-2031072E95DB}"/>
              </a:ext>
            </a:extLst>
          </p:cNvPr>
          <p:cNvSpPr/>
          <p:nvPr/>
        </p:nvSpPr>
        <p:spPr>
          <a:xfrm>
            <a:off x="4759748" y="5778452"/>
            <a:ext cx="747513" cy="796188"/>
          </a:xfrm>
          <a:prstGeom prst="hear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23" name="heartRED" hidden="1">
            <a:extLst>
              <a:ext uri="{FF2B5EF4-FFF2-40B4-BE49-F238E27FC236}">
                <a16:creationId xmlns:a16="http://schemas.microsoft.com/office/drawing/2014/main" id="{C1196926-9C36-5465-A0DF-899922A8E276}"/>
              </a:ext>
            </a:extLst>
          </p:cNvPr>
          <p:cNvSpPr txBox="1">
            <a:spLocks noChangeArrowheads="1"/>
          </p:cNvSpPr>
          <p:nvPr/>
        </p:nvSpPr>
        <p:spPr bwMode="auto">
          <a:xfrm>
            <a:off x="3196379" y="2721430"/>
            <a:ext cx="1883621" cy="80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p>
        </p:txBody>
      </p:sp>
    </p:spTree>
    <p:extLst>
      <p:ext uri="{BB962C8B-B14F-4D97-AF65-F5344CB8AC3E}">
        <p14:creationId xmlns:p14="http://schemas.microsoft.com/office/powerpoint/2010/main" val="2513592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par>
                                <p:cTn id="11" presetID="22" presetClass="entr" presetSubtype="2" fill="hold" grpId="2"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ipe(right)">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par>
                                <p:cTn id="61" presetID="42" presetClass="path" presetSubtype="0" accel="50000" decel="50000" fill="hold" grpId="2" nodeType="withEffect">
                                  <p:stCondLst>
                                    <p:cond delay="0"/>
                                  </p:stCondLst>
                                  <p:childTnLst>
                                    <p:animMotion origin="layout" path="M 1.38889E-6 -4.44444E-6 L -0.04722 -0.34213 " pathEditMode="relative" rAng="0" ptsTypes="AA">
                                      <p:cBhvr>
                                        <p:cTn id="62" dur="2000" fill="hold"/>
                                        <p:tgtEl>
                                          <p:spTgt spid="3"/>
                                        </p:tgtEl>
                                        <p:attrNameLst>
                                          <p:attrName>ppt_x</p:attrName>
                                          <p:attrName>ppt_y</p:attrName>
                                        </p:attrNameLst>
                                      </p:cBhvr>
                                      <p:rCtr x="-2361" y="-17106"/>
                                    </p:animMotion>
                                  </p:childTnLst>
                                </p:cTn>
                              </p:par>
                              <p:par>
                                <p:cTn id="63" presetID="42" presetClass="path" presetSubtype="0" accel="50000" decel="50000" fill="hold" grpId="2" nodeType="withEffect">
                                  <p:stCondLst>
                                    <p:cond delay="0"/>
                                  </p:stCondLst>
                                  <p:childTnLst>
                                    <p:animMotion origin="layout" path="M 4.16667E-6 -4.44444E-6 L -0.0474 -0.38588 " pathEditMode="relative" rAng="0" ptsTypes="AA">
                                      <p:cBhvr>
                                        <p:cTn id="64" dur="2000" fill="hold"/>
                                        <p:tgtEl>
                                          <p:spTgt spid="5"/>
                                        </p:tgtEl>
                                        <p:attrNameLst>
                                          <p:attrName>ppt_x</p:attrName>
                                          <p:attrName>ppt_y</p:attrName>
                                        </p:attrNameLst>
                                      </p:cBhvr>
                                      <p:rCtr x="-2378" y="-19306"/>
                                    </p:animMotion>
                                  </p:childTnLst>
                                </p:cTn>
                              </p:par>
                              <p:par>
                                <p:cTn id="65" presetID="42" presetClass="path" presetSubtype="0" accel="50000" decel="50000" fill="hold" grpId="2" nodeType="withEffect">
                                  <p:stCondLst>
                                    <p:cond delay="0"/>
                                  </p:stCondLst>
                                  <p:childTnLst>
                                    <p:animMotion origin="layout" path="M 4.16667E-6 -2.59259E-6 L -0.05261 -0.14606 " pathEditMode="relative" rAng="0" ptsTypes="AA">
                                      <p:cBhvr>
                                        <p:cTn id="66" dur="2000" fill="hold"/>
                                        <p:tgtEl>
                                          <p:spTgt spid="6"/>
                                        </p:tgtEl>
                                        <p:attrNameLst>
                                          <p:attrName>ppt_x</p:attrName>
                                          <p:attrName>ppt_y</p:attrName>
                                        </p:attrNameLst>
                                      </p:cBhvr>
                                      <p:rCtr x="-2639" y="-7315"/>
                                    </p:animMotion>
                                  </p:childTnLst>
                                </p:cTn>
                              </p:par>
                              <p:par>
                                <p:cTn id="67" presetID="42" presetClass="path" presetSubtype="0" accel="50000" decel="50000" fill="hold" grpId="2" nodeType="withEffect">
                                  <p:stCondLst>
                                    <p:cond delay="0"/>
                                  </p:stCondLst>
                                  <p:childTnLst>
                                    <p:animMotion origin="layout" path="M -2.77778E-7 4.07407E-6 L -0.14097 -0.04815 " pathEditMode="relative" rAng="0" ptsTypes="AA">
                                      <p:cBhvr>
                                        <p:cTn id="68" dur="2000" fill="hold"/>
                                        <p:tgtEl>
                                          <p:spTgt spid="7"/>
                                        </p:tgtEl>
                                        <p:attrNameLst>
                                          <p:attrName>ppt_x</p:attrName>
                                          <p:attrName>ppt_y</p:attrName>
                                        </p:attrNameLst>
                                      </p:cBhvr>
                                      <p:rCtr x="-7049" y="-2407"/>
                                    </p:animMotion>
                                  </p:childTnLst>
                                </p:cTn>
                              </p:par>
                              <p:par>
                                <p:cTn id="69" presetID="42" presetClass="path" presetSubtype="0" accel="50000" decel="50000" fill="hold" grpId="2" nodeType="withEffect">
                                  <p:stCondLst>
                                    <p:cond delay="0"/>
                                  </p:stCondLst>
                                  <p:childTnLst>
                                    <p:animMotion origin="layout" path="M 3.33333E-6 -1.11111E-6 L 0.67205 -0.14259 " pathEditMode="relative" rAng="0" ptsTypes="AA">
                                      <p:cBhvr>
                                        <p:cTn id="70" dur="2000" fill="hold"/>
                                        <p:tgtEl>
                                          <p:spTgt spid="8"/>
                                        </p:tgtEl>
                                        <p:attrNameLst>
                                          <p:attrName>ppt_x</p:attrName>
                                          <p:attrName>ppt_y</p:attrName>
                                        </p:attrNameLst>
                                      </p:cBhvr>
                                      <p:rCtr x="33594" y="-7130"/>
                                    </p:animMotion>
                                  </p:childTnLst>
                                </p:cTn>
                              </p:par>
                              <p:par>
                                <p:cTn id="71" presetID="42" presetClass="path" presetSubtype="0" accel="50000" decel="50000" fill="hold" grpId="2" nodeType="withEffect">
                                  <p:stCondLst>
                                    <p:cond delay="0"/>
                                  </p:stCondLst>
                                  <p:childTnLst>
                                    <p:animMotion origin="layout" path="M -2.5E-6 -4.07407E-6 L -0.16701 0.04908 " pathEditMode="relative" rAng="0" ptsTypes="AA">
                                      <p:cBhvr>
                                        <p:cTn id="72" dur="2000" fill="hold"/>
                                        <p:tgtEl>
                                          <p:spTgt spid="9"/>
                                        </p:tgtEl>
                                        <p:attrNameLst>
                                          <p:attrName>ppt_x</p:attrName>
                                          <p:attrName>ppt_y</p:attrName>
                                        </p:attrNameLst>
                                      </p:cBhvr>
                                      <p:rCtr x="-8351" y="2454"/>
                                    </p:animMotion>
                                  </p:childTnLst>
                                </p:cTn>
                              </p:par>
                              <p:par>
                                <p:cTn id="73" presetID="42" presetClass="path" presetSubtype="0" accel="50000" decel="50000" fill="hold" grpId="2" nodeType="withEffect">
                                  <p:stCondLst>
                                    <p:cond delay="0"/>
                                  </p:stCondLst>
                                  <p:childTnLst>
                                    <p:animMotion origin="layout" path="M 0 -2.22222E-6 L 0.64479 -0.04907 " pathEditMode="relative" rAng="0" ptsTypes="AA">
                                      <p:cBhvr>
                                        <p:cTn id="74" dur="2000" fill="hold"/>
                                        <p:tgtEl>
                                          <p:spTgt spid="10"/>
                                        </p:tgtEl>
                                        <p:attrNameLst>
                                          <p:attrName>ppt_x</p:attrName>
                                          <p:attrName>ppt_y</p:attrName>
                                        </p:attrNameLst>
                                      </p:cBhvr>
                                      <p:rCtr x="32240" y="-2454"/>
                                    </p:animMotion>
                                  </p:childTnLst>
                                </p:cTn>
                              </p:par>
                              <p:par>
                                <p:cTn id="75" presetID="42" presetClass="path" presetSubtype="0" accel="50000" decel="50000" fill="hold" grpId="2" nodeType="withEffect">
                                  <p:stCondLst>
                                    <p:cond delay="0"/>
                                  </p:stCondLst>
                                  <p:childTnLst>
                                    <p:animMotion origin="layout" path="M -1.66667E-6 -4.44444E-6 L -0.47344 0.04908 " pathEditMode="relative" rAng="0" ptsTypes="AA">
                                      <p:cBhvr>
                                        <p:cTn id="76" dur="2000" fill="hold"/>
                                        <p:tgtEl>
                                          <p:spTgt spid="11"/>
                                        </p:tgtEl>
                                        <p:attrNameLst>
                                          <p:attrName>ppt_x</p:attrName>
                                          <p:attrName>ppt_y</p:attrName>
                                        </p:attrNameLst>
                                      </p:cBhvr>
                                      <p:rCtr x="-23681" y="2454"/>
                                    </p:animMotion>
                                  </p:childTnLst>
                                </p:cTn>
                              </p:par>
                              <p:par>
                                <p:cTn id="77" presetID="42" presetClass="path" presetSubtype="0" accel="50000" decel="50000" fill="hold" grpId="2" nodeType="withEffect">
                                  <p:stCondLst>
                                    <p:cond delay="0"/>
                                  </p:stCondLst>
                                  <p:childTnLst>
                                    <p:animMotion origin="layout" path="M -1.94444E-6 -1.11111E-6 L 0.34618 -0.04861 " pathEditMode="relative" rAng="0" ptsTypes="AA">
                                      <p:cBhvr>
                                        <p:cTn id="78" dur="2000" fill="hold"/>
                                        <p:tgtEl>
                                          <p:spTgt spid="12"/>
                                        </p:tgtEl>
                                        <p:attrNameLst>
                                          <p:attrName>ppt_x</p:attrName>
                                          <p:attrName>ppt_y</p:attrName>
                                        </p:attrNameLst>
                                      </p:cBhvr>
                                      <p:rCtr x="17309" y="-2431"/>
                                    </p:animMotion>
                                  </p:childTnLst>
                                </p:cTn>
                              </p:par>
                              <p:par>
                                <p:cTn id="79" presetID="42" presetClass="path" presetSubtype="0" accel="50000" decel="50000" fill="hold" grpId="2" nodeType="withEffect">
                                  <p:stCondLst>
                                    <p:cond delay="0"/>
                                  </p:stCondLst>
                                  <p:childTnLst>
                                    <p:animMotion origin="layout" path="M 4.16667E-6 -2.59259E-6 L -0.34358 0.04908 " pathEditMode="relative" rAng="0" ptsTypes="AA">
                                      <p:cBhvr>
                                        <p:cTn id="80" dur="2000" fill="hold"/>
                                        <p:tgtEl>
                                          <p:spTgt spid="13"/>
                                        </p:tgtEl>
                                        <p:attrNameLst>
                                          <p:attrName>ppt_x</p:attrName>
                                          <p:attrName>ppt_y</p:attrName>
                                        </p:attrNameLst>
                                      </p:cBhvr>
                                      <p:rCtr x="-17188" y="2454"/>
                                    </p:animMotion>
                                  </p:childTnLst>
                                </p:cTn>
                              </p:par>
                              <p:par>
                                <p:cTn id="81" presetID="42" presetClass="path" presetSubtype="0" accel="50000" decel="50000" fill="hold" grpId="2" nodeType="withEffect">
                                  <p:stCondLst>
                                    <p:cond delay="0"/>
                                  </p:stCondLst>
                                  <p:childTnLst>
                                    <p:animMotion origin="layout" path="M 8.33333E-7 7.40741E-7 L 0.47066 -0.04861 " pathEditMode="relative" rAng="0" ptsTypes="AA">
                                      <p:cBhvr>
                                        <p:cTn id="82" dur="2000" fill="hold"/>
                                        <p:tgtEl>
                                          <p:spTgt spid="14"/>
                                        </p:tgtEl>
                                        <p:attrNameLst>
                                          <p:attrName>ppt_x</p:attrName>
                                          <p:attrName>ppt_y</p:attrName>
                                        </p:attrNameLst>
                                      </p:cBhvr>
                                      <p:rCtr x="23524" y="-2431"/>
                                    </p:animMotion>
                                  </p:childTnLst>
                                </p:cTn>
                              </p:par>
                              <p:par>
                                <p:cTn id="83" presetID="42" presetClass="path" presetSubtype="0" accel="50000" decel="50000" fill="hold" grpId="2" nodeType="withEffect">
                                  <p:stCondLst>
                                    <p:cond delay="0"/>
                                  </p:stCondLst>
                                  <p:childTnLst>
                                    <p:animMotion origin="layout" path="M -3.05556E-6 2.22222E-6 L -0.26232 0.14676 " pathEditMode="relative" rAng="0" ptsTypes="AA">
                                      <p:cBhvr>
                                        <p:cTn id="84" dur="2000" fill="hold"/>
                                        <p:tgtEl>
                                          <p:spTgt spid="15"/>
                                        </p:tgtEl>
                                        <p:attrNameLst>
                                          <p:attrName>ppt_x</p:attrName>
                                          <p:attrName>ppt_y</p:attrName>
                                        </p:attrNameLst>
                                      </p:cBhvr>
                                      <p:rCtr x="-13125" y="7338"/>
                                    </p:animMotion>
                                  </p:childTnLst>
                                </p:cTn>
                              </p:par>
                              <p:par>
                                <p:cTn id="85" presetID="42" presetClass="path" presetSubtype="0" accel="50000" decel="50000" fill="hold" grpId="2" nodeType="withEffect">
                                  <p:stCondLst>
                                    <p:cond delay="0"/>
                                  </p:stCondLst>
                                  <p:childTnLst>
                                    <p:animMotion origin="layout" path="M -1.38889E-6 -1.48148E-6 L 0.5783 0.04931 " pathEditMode="relative" rAng="0" ptsTypes="AA">
                                      <p:cBhvr>
                                        <p:cTn id="86" dur="2000" fill="hold"/>
                                        <p:tgtEl>
                                          <p:spTgt spid="16"/>
                                        </p:tgtEl>
                                        <p:attrNameLst>
                                          <p:attrName>ppt_x</p:attrName>
                                          <p:attrName>ppt_y</p:attrName>
                                        </p:attrNameLst>
                                      </p:cBhvr>
                                      <p:rCtr x="28906" y="2454"/>
                                    </p:animMotion>
                                  </p:childTnLst>
                                </p:cTn>
                              </p:par>
                              <p:par>
                                <p:cTn id="87" presetID="42" presetClass="path" presetSubtype="0" accel="50000" decel="50000" fill="hold" grpId="2" nodeType="withEffect">
                                  <p:stCondLst>
                                    <p:cond delay="0"/>
                                  </p:stCondLst>
                                  <p:childTnLst>
                                    <p:animMotion origin="layout" path="M 1.38889E-6 -4.44444E-6 L -0.06684 0.14653 " pathEditMode="relative" rAng="0" ptsTypes="AA">
                                      <p:cBhvr>
                                        <p:cTn id="88" dur="2000" fill="hold"/>
                                        <p:tgtEl>
                                          <p:spTgt spid="17"/>
                                        </p:tgtEl>
                                        <p:attrNameLst>
                                          <p:attrName>ppt_x</p:attrName>
                                          <p:attrName>ppt_y</p:attrName>
                                        </p:attrNameLst>
                                      </p:cBhvr>
                                      <p:rCtr x="-3351" y="7315"/>
                                    </p:animMotion>
                                  </p:childTnLst>
                                </p:cTn>
                              </p:par>
                              <p:par>
                                <p:cTn id="89" presetID="42" presetClass="path" presetSubtype="0" accel="50000" decel="50000" fill="hold" grpId="2" nodeType="withEffect">
                                  <p:stCondLst>
                                    <p:cond delay="0"/>
                                  </p:stCondLst>
                                  <p:childTnLst>
                                    <p:animMotion origin="layout" path="M -1.11111E-6 -1.11111E-6 L 0.38004 0.04861 " pathEditMode="relative" rAng="0" ptsTypes="AA">
                                      <p:cBhvr>
                                        <p:cTn id="90" dur="2000" fill="hold"/>
                                        <p:tgtEl>
                                          <p:spTgt spid="18"/>
                                        </p:tgtEl>
                                        <p:attrNameLst>
                                          <p:attrName>ppt_x</p:attrName>
                                          <p:attrName>ppt_y</p:attrName>
                                        </p:attrNameLst>
                                      </p:cBhvr>
                                      <p:rCtr x="18993" y="2431"/>
                                    </p:animMotion>
                                  </p:childTnLst>
                                </p:cTn>
                              </p:par>
                              <p:par>
                                <p:cTn id="91" presetID="10" presetClass="exit" presetSubtype="0" fill="hold" grpId="1" nodeType="withEffect">
                                  <p:stCondLst>
                                    <p:cond delay="0"/>
                                  </p:stCondLst>
                                  <p:childTnLst>
                                    <p:animEffect transition="out" filter="fade">
                                      <p:cBhvr>
                                        <p:cTn id="92" dur="1250"/>
                                        <p:tgtEl>
                                          <p:spTgt spid="3074"/>
                                        </p:tgtEl>
                                      </p:cBhvr>
                                    </p:animEffect>
                                    <p:set>
                                      <p:cBhvr>
                                        <p:cTn id="93" dur="1" fill="hold">
                                          <p:stCondLst>
                                            <p:cond delay="1249"/>
                                          </p:stCondLst>
                                        </p:cTn>
                                        <p:tgtEl>
                                          <p:spTgt spid="3074"/>
                                        </p:tgtEl>
                                        <p:attrNameLst>
                                          <p:attrName>style.visibility</p:attrName>
                                        </p:attrNameLst>
                                      </p:cBhvr>
                                      <p:to>
                                        <p:strVal val="hidden"/>
                                      </p:to>
                                    </p:se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250"/>
                                        <p:tgtEl>
                                          <p:spTgt spid="2"/>
                                        </p:tgtEl>
                                      </p:cBhvr>
                                    </p:animEffect>
                                  </p:childTnLst>
                                </p:cTn>
                              </p:par>
                              <p:par>
                                <p:cTn id="98" presetID="10" presetClass="exit" presetSubtype="0" fill="hold" grpId="1" nodeType="withEffect">
                                  <p:stCondLst>
                                    <p:cond delay="0"/>
                                  </p:stCondLst>
                                  <p:childTnLst>
                                    <p:animEffect transition="out" filter="fade">
                                      <p:cBhvr>
                                        <p:cTn id="99" dur="500"/>
                                        <p:tgtEl>
                                          <p:spTgt spid="3"/>
                                        </p:tgtEl>
                                      </p:cBhvr>
                                    </p:animEffect>
                                    <p:set>
                                      <p:cBhvr>
                                        <p:cTn id="100" dur="1" fill="hold">
                                          <p:stCondLst>
                                            <p:cond delay="499"/>
                                          </p:stCondLst>
                                        </p:cTn>
                                        <p:tgtEl>
                                          <p:spTgt spid="3"/>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7"/>
                                        </p:tgtEl>
                                      </p:cBhvr>
                                    </p:animEffect>
                                    <p:set>
                                      <p:cBhvr>
                                        <p:cTn id="142" dur="1" fill="hold">
                                          <p:stCondLst>
                                            <p:cond delay="499"/>
                                          </p:stCondLst>
                                        </p:cTn>
                                        <p:tgtEl>
                                          <p:spTgt spid="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0" presetClass="entr" presetSubtype="0" fill="hold" grpId="0" nodeType="click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dissolve">
                                      <p:cBhvr>
                                        <p:cTn id="147" dur="500">
                                          <p:stCondLst>
                                            <p:cond delay="0"/>
                                          </p:stCondLst>
                                        </p:cTn>
                                        <p:tgtEl>
                                          <p:spTgt spid="4"/>
                                        </p:tgtEl>
                                      </p:cBhvr>
                                    </p:animEffect>
                                    <p:anim to="" calcmode="lin" valueType="num">
                                      <p:cBhvr>
                                        <p:cTn id="14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4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50" fill="hold">
                      <p:stCondLst>
                        <p:cond delay="indefinite"/>
                      </p:stCondLst>
                      <p:childTnLst>
                        <p:par>
                          <p:cTn id="151" fill="hold">
                            <p:stCondLst>
                              <p:cond delay="0"/>
                            </p:stCondLst>
                            <p:childTnLst>
                              <p:par>
                                <p:cTn id="152" presetID="0" presetClass="entr" presetSubtype="0" fill="hold" grpId="0" nodeType="clickEffect">
                                  <p:stCondLst>
                                    <p:cond delay="0"/>
                                  </p:stCondLst>
                                  <p:iterate type="lt">
                                    <p:tmPct val="10000"/>
                                  </p:iterate>
                                  <p:childTnLst>
                                    <p:set>
                                      <p:cBhvr>
                                        <p:cTn id="153" dur="1" fill="hold">
                                          <p:stCondLst>
                                            <p:cond delay="0"/>
                                          </p:stCondLst>
                                        </p:cTn>
                                        <p:tgtEl>
                                          <p:spTgt spid="20"/>
                                        </p:tgtEl>
                                        <p:attrNameLst>
                                          <p:attrName>style.visibility</p:attrName>
                                        </p:attrNameLst>
                                      </p:cBhvr>
                                      <p:to>
                                        <p:strVal val="visible"/>
                                      </p:to>
                                    </p:set>
                                    <p:animEffect transition="in" filter="dissolve">
                                      <p:cBhvr>
                                        <p:cTn id="154" dur="500">
                                          <p:stCondLst>
                                            <p:cond delay="0"/>
                                          </p:stCondLst>
                                        </p:cTn>
                                        <p:tgtEl>
                                          <p:spTgt spid="20"/>
                                        </p:tgtEl>
                                      </p:cBhvr>
                                    </p:animEffect>
                                    <p:anim to="" calcmode="lin" valueType="num">
                                      <p:cBhvr>
                                        <p:cTn id="155"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56"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57" fill="hold">
                            <p:stCondLst>
                              <p:cond delay="850"/>
                            </p:stCondLst>
                            <p:childTnLst>
                              <p:par>
                                <p:cTn id="158" presetID="26" presetClass="emph" presetSubtype="0" fill="hold" grpId="1" nodeType="afterEffect">
                                  <p:stCondLst>
                                    <p:cond delay="0"/>
                                  </p:stCondLst>
                                  <p:iterate type="lt">
                                    <p:tmPct val="0"/>
                                  </p:iterate>
                                  <p:childTnLst>
                                    <p:animEffect transition="out" filter="fade">
                                      <p:cBhvr>
                                        <p:cTn id="159" dur="500" tmFilter="0, 0; .2, .5; .8, .5; 1, 0"/>
                                        <p:tgtEl>
                                          <p:spTgt spid="20"/>
                                        </p:tgtEl>
                                      </p:cBhvr>
                                    </p:animEffect>
                                    <p:animScale>
                                      <p:cBhvr>
                                        <p:cTn id="160" dur="250" autoRev="1" fill="hold"/>
                                        <p:tgtEl>
                                          <p:spTgt spid="20"/>
                                        </p:tgtEl>
                                      </p:cBhvr>
                                      <p:by x="105000" y="105000"/>
                                    </p:animScale>
                                  </p:childTnLst>
                                </p:cTn>
                              </p:par>
                              <p:par>
                                <p:cTn id="161" presetID="23" presetClass="entr" presetSubtype="16" fill="hold" grpId="0" nodeType="withEffect">
                                  <p:stCondLst>
                                    <p:cond delay="250"/>
                                  </p:stCondLst>
                                  <p:childTnLst>
                                    <p:set>
                                      <p:cBhvr>
                                        <p:cTn id="162" dur="1" fill="hold">
                                          <p:stCondLst>
                                            <p:cond delay="0"/>
                                          </p:stCondLst>
                                        </p:cTn>
                                        <p:tgtEl>
                                          <p:spTgt spid="19"/>
                                        </p:tgtEl>
                                        <p:attrNameLst>
                                          <p:attrName>style.visibility</p:attrName>
                                        </p:attrNameLst>
                                      </p:cBhvr>
                                      <p:to>
                                        <p:strVal val="visible"/>
                                      </p:to>
                                    </p:set>
                                    <p:anim calcmode="lin" valueType="num">
                                      <p:cBhvr>
                                        <p:cTn id="163" dur="500" fill="hold"/>
                                        <p:tgtEl>
                                          <p:spTgt spid="19"/>
                                        </p:tgtEl>
                                        <p:attrNameLst>
                                          <p:attrName>ppt_w</p:attrName>
                                        </p:attrNameLst>
                                      </p:cBhvr>
                                      <p:tavLst>
                                        <p:tav tm="0">
                                          <p:val>
                                            <p:fltVal val="0"/>
                                          </p:val>
                                        </p:tav>
                                        <p:tav tm="100000">
                                          <p:val>
                                            <p:strVal val="#ppt_w"/>
                                          </p:val>
                                        </p:tav>
                                      </p:tavLst>
                                    </p:anim>
                                    <p:anim calcmode="lin" valueType="num">
                                      <p:cBhvr>
                                        <p:cTn id="16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65" fill="hold">
                      <p:stCondLst>
                        <p:cond delay="indefinite"/>
                      </p:stCondLst>
                      <p:childTnLst>
                        <p:par>
                          <p:cTn id="166" fill="hold">
                            <p:stCondLst>
                              <p:cond delay="0"/>
                            </p:stCondLst>
                            <p:childTnLst>
                              <p:par>
                                <p:cTn id="167" presetID="23" presetClass="entr" presetSubtype="16" fill="hold" grpId="0" nodeType="clickEffect">
                                  <p:stCondLst>
                                    <p:cond delay="250"/>
                                  </p:stCondLst>
                                  <p:childTnLst>
                                    <p:set>
                                      <p:cBhvr>
                                        <p:cTn id="168" dur="1" fill="hold">
                                          <p:stCondLst>
                                            <p:cond delay="0"/>
                                          </p:stCondLst>
                                        </p:cTn>
                                        <p:tgtEl>
                                          <p:spTgt spid="24"/>
                                        </p:tgtEl>
                                        <p:attrNameLst>
                                          <p:attrName>style.visibility</p:attrName>
                                        </p:attrNameLst>
                                      </p:cBhvr>
                                      <p:to>
                                        <p:strVal val="visible"/>
                                      </p:to>
                                    </p:set>
                                    <p:anim calcmode="lin" valueType="num">
                                      <p:cBhvr>
                                        <p:cTn id="169" dur="500" fill="hold"/>
                                        <p:tgtEl>
                                          <p:spTgt spid="24"/>
                                        </p:tgtEl>
                                        <p:attrNameLst>
                                          <p:attrName>ppt_w</p:attrName>
                                        </p:attrNameLst>
                                      </p:cBhvr>
                                      <p:tavLst>
                                        <p:tav tm="0">
                                          <p:val>
                                            <p:fltVal val="0"/>
                                          </p:val>
                                        </p:tav>
                                        <p:tav tm="100000">
                                          <p:val>
                                            <p:strVal val="#ppt_w"/>
                                          </p:val>
                                        </p:tav>
                                      </p:tavLst>
                                    </p:anim>
                                    <p:anim calcmode="lin" valueType="num">
                                      <p:cBhvr>
                                        <p:cTn id="170" dur="500" fill="hold"/>
                                        <p:tgtEl>
                                          <p:spTgt spid="24"/>
                                        </p:tgtEl>
                                        <p:attrNameLst>
                                          <p:attrName>ppt_h</p:attrName>
                                        </p:attrNameLst>
                                      </p:cBhvr>
                                      <p:tavLst>
                                        <p:tav tm="0">
                                          <p:val>
                                            <p:fltVal val="0"/>
                                          </p:val>
                                        </p:tav>
                                        <p:tav tm="100000">
                                          <p:val>
                                            <p:strVal val="#ppt_h"/>
                                          </p:val>
                                        </p:tav>
                                      </p:tavLst>
                                    </p:anim>
                                  </p:childTnLst>
                                </p:cTn>
                              </p:par>
                              <p:par>
                                <p:cTn id="171" presetID="23" presetClass="exit" presetSubtype="32" fill="hold" grpId="1" nodeType="withEffect">
                                  <p:stCondLst>
                                    <p:cond delay="0"/>
                                  </p:stCondLst>
                                  <p:childTnLst>
                                    <p:anim calcmode="lin" valueType="num">
                                      <p:cBhvr>
                                        <p:cTn id="172" dur="500"/>
                                        <p:tgtEl>
                                          <p:spTgt spid="19"/>
                                        </p:tgtEl>
                                        <p:attrNameLst>
                                          <p:attrName>ppt_w</p:attrName>
                                        </p:attrNameLst>
                                      </p:cBhvr>
                                      <p:tavLst>
                                        <p:tav tm="0">
                                          <p:val>
                                            <p:strVal val="ppt_w"/>
                                          </p:val>
                                        </p:tav>
                                        <p:tav tm="100000">
                                          <p:val>
                                            <p:fltVal val="0"/>
                                          </p:val>
                                        </p:tav>
                                      </p:tavLst>
                                    </p:anim>
                                    <p:anim calcmode="lin" valueType="num">
                                      <p:cBhvr>
                                        <p:cTn id="173" dur="500"/>
                                        <p:tgtEl>
                                          <p:spTgt spid="19"/>
                                        </p:tgtEl>
                                        <p:attrNameLst>
                                          <p:attrName>ppt_h</p:attrName>
                                        </p:attrNameLst>
                                      </p:cBhvr>
                                      <p:tavLst>
                                        <p:tav tm="0">
                                          <p:val>
                                            <p:strVal val="ppt_h"/>
                                          </p:val>
                                        </p:tav>
                                        <p:tav tm="100000">
                                          <p:val>
                                            <p:fltVal val="0"/>
                                          </p:val>
                                        </p:tav>
                                      </p:tavLst>
                                    </p:anim>
                                    <p:set>
                                      <p:cBhvr>
                                        <p:cTn id="174" dur="1" fill="hold">
                                          <p:stCondLst>
                                            <p:cond delay="499"/>
                                          </p:stCondLst>
                                        </p:cTn>
                                        <p:tgtEl>
                                          <p:spTgt spid="19"/>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23" presetClass="entr" presetSubtype="16" fill="hold" grpId="0" nodeType="clickEffect">
                                  <p:stCondLst>
                                    <p:cond delay="250"/>
                                  </p:stCondLst>
                                  <p:childTnLst>
                                    <p:set>
                                      <p:cBhvr>
                                        <p:cTn id="178" dur="1" fill="hold">
                                          <p:stCondLst>
                                            <p:cond delay="0"/>
                                          </p:stCondLst>
                                        </p:cTn>
                                        <p:tgtEl>
                                          <p:spTgt spid="25"/>
                                        </p:tgtEl>
                                        <p:attrNameLst>
                                          <p:attrName>style.visibility</p:attrName>
                                        </p:attrNameLst>
                                      </p:cBhvr>
                                      <p:to>
                                        <p:strVal val="visible"/>
                                      </p:to>
                                    </p:set>
                                    <p:anim calcmode="lin" valueType="num">
                                      <p:cBhvr>
                                        <p:cTn id="179" dur="500" fill="hold"/>
                                        <p:tgtEl>
                                          <p:spTgt spid="25"/>
                                        </p:tgtEl>
                                        <p:attrNameLst>
                                          <p:attrName>ppt_w</p:attrName>
                                        </p:attrNameLst>
                                      </p:cBhvr>
                                      <p:tavLst>
                                        <p:tav tm="0">
                                          <p:val>
                                            <p:fltVal val="0"/>
                                          </p:val>
                                        </p:tav>
                                        <p:tav tm="100000">
                                          <p:val>
                                            <p:strVal val="#ppt_w"/>
                                          </p:val>
                                        </p:tav>
                                      </p:tavLst>
                                    </p:anim>
                                    <p:anim calcmode="lin" valueType="num">
                                      <p:cBhvr>
                                        <p:cTn id="180" dur="500" fill="hold"/>
                                        <p:tgtEl>
                                          <p:spTgt spid="25"/>
                                        </p:tgtEl>
                                        <p:attrNameLst>
                                          <p:attrName>ppt_h</p:attrName>
                                        </p:attrNameLst>
                                      </p:cBhvr>
                                      <p:tavLst>
                                        <p:tav tm="0">
                                          <p:val>
                                            <p:fltVal val="0"/>
                                          </p:val>
                                        </p:tav>
                                        <p:tav tm="100000">
                                          <p:val>
                                            <p:strVal val="#ppt_h"/>
                                          </p:val>
                                        </p:tav>
                                      </p:tavLst>
                                    </p:anim>
                                  </p:childTnLst>
                                </p:cTn>
                              </p:par>
                              <p:par>
                                <p:cTn id="181" presetID="23" presetClass="exit" presetSubtype="32" fill="hold" grpId="1" nodeType="withEffect">
                                  <p:stCondLst>
                                    <p:cond delay="0"/>
                                  </p:stCondLst>
                                  <p:childTnLst>
                                    <p:anim calcmode="lin" valueType="num">
                                      <p:cBhvr>
                                        <p:cTn id="182" dur="500"/>
                                        <p:tgtEl>
                                          <p:spTgt spid="24"/>
                                        </p:tgtEl>
                                        <p:attrNameLst>
                                          <p:attrName>ppt_w</p:attrName>
                                        </p:attrNameLst>
                                      </p:cBhvr>
                                      <p:tavLst>
                                        <p:tav tm="0">
                                          <p:val>
                                            <p:strVal val="ppt_w"/>
                                          </p:val>
                                        </p:tav>
                                        <p:tav tm="100000">
                                          <p:val>
                                            <p:fltVal val="0"/>
                                          </p:val>
                                        </p:tav>
                                      </p:tavLst>
                                    </p:anim>
                                    <p:anim calcmode="lin" valueType="num">
                                      <p:cBhvr>
                                        <p:cTn id="183" dur="500"/>
                                        <p:tgtEl>
                                          <p:spTgt spid="24"/>
                                        </p:tgtEl>
                                        <p:attrNameLst>
                                          <p:attrName>ppt_h</p:attrName>
                                        </p:attrNameLst>
                                      </p:cBhvr>
                                      <p:tavLst>
                                        <p:tav tm="0">
                                          <p:val>
                                            <p:strVal val="ppt_h"/>
                                          </p:val>
                                        </p:tav>
                                        <p:tav tm="100000">
                                          <p:val>
                                            <p:fltVal val="0"/>
                                          </p:val>
                                        </p:tav>
                                      </p:tavLst>
                                    </p:anim>
                                    <p:set>
                                      <p:cBhvr>
                                        <p:cTn id="184" dur="1" fill="hold">
                                          <p:stCondLst>
                                            <p:cond delay="499"/>
                                          </p:stCondLst>
                                        </p:cTn>
                                        <p:tgtEl>
                                          <p:spTgt spid="24"/>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23" presetClass="entr" presetSubtype="16" fill="hold" grpId="0" nodeType="clickEffect">
                                  <p:stCondLst>
                                    <p:cond delay="250"/>
                                  </p:stCondLst>
                                  <p:childTnLst>
                                    <p:set>
                                      <p:cBhvr>
                                        <p:cTn id="188" dur="1" fill="hold">
                                          <p:stCondLst>
                                            <p:cond delay="0"/>
                                          </p:stCondLst>
                                        </p:cTn>
                                        <p:tgtEl>
                                          <p:spTgt spid="26"/>
                                        </p:tgtEl>
                                        <p:attrNameLst>
                                          <p:attrName>style.visibility</p:attrName>
                                        </p:attrNameLst>
                                      </p:cBhvr>
                                      <p:to>
                                        <p:strVal val="visible"/>
                                      </p:to>
                                    </p:set>
                                    <p:anim calcmode="lin" valueType="num">
                                      <p:cBhvr>
                                        <p:cTn id="189" dur="500" fill="hold"/>
                                        <p:tgtEl>
                                          <p:spTgt spid="26"/>
                                        </p:tgtEl>
                                        <p:attrNameLst>
                                          <p:attrName>ppt_w</p:attrName>
                                        </p:attrNameLst>
                                      </p:cBhvr>
                                      <p:tavLst>
                                        <p:tav tm="0">
                                          <p:val>
                                            <p:fltVal val="0"/>
                                          </p:val>
                                        </p:tav>
                                        <p:tav tm="100000">
                                          <p:val>
                                            <p:strVal val="#ppt_w"/>
                                          </p:val>
                                        </p:tav>
                                      </p:tavLst>
                                    </p:anim>
                                    <p:anim calcmode="lin" valueType="num">
                                      <p:cBhvr>
                                        <p:cTn id="190" dur="500" fill="hold"/>
                                        <p:tgtEl>
                                          <p:spTgt spid="26"/>
                                        </p:tgtEl>
                                        <p:attrNameLst>
                                          <p:attrName>ppt_h</p:attrName>
                                        </p:attrNameLst>
                                      </p:cBhvr>
                                      <p:tavLst>
                                        <p:tav tm="0">
                                          <p:val>
                                            <p:fltVal val="0"/>
                                          </p:val>
                                        </p:tav>
                                        <p:tav tm="100000">
                                          <p:val>
                                            <p:strVal val="#ppt_h"/>
                                          </p:val>
                                        </p:tav>
                                      </p:tavLst>
                                    </p:anim>
                                  </p:childTnLst>
                                </p:cTn>
                              </p:par>
                              <p:par>
                                <p:cTn id="191" presetID="23" presetClass="exit" presetSubtype="32" fill="hold" grpId="1" nodeType="withEffect">
                                  <p:stCondLst>
                                    <p:cond delay="0"/>
                                  </p:stCondLst>
                                  <p:childTnLst>
                                    <p:anim calcmode="lin" valueType="num">
                                      <p:cBhvr>
                                        <p:cTn id="192" dur="500"/>
                                        <p:tgtEl>
                                          <p:spTgt spid="25"/>
                                        </p:tgtEl>
                                        <p:attrNameLst>
                                          <p:attrName>ppt_w</p:attrName>
                                        </p:attrNameLst>
                                      </p:cBhvr>
                                      <p:tavLst>
                                        <p:tav tm="0">
                                          <p:val>
                                            <p:strVal val="ppt_w"/>
                                          </p:val>
                                        </p:tav>
                                        <p:tav tm="100000">
                                          <p:val>
                                            <p:fltVal val="0"/>
                                          </p:val>
                                        </p:tav>
                                      </p:tavLst>
                                    </p:anim>
                                    <p:anim calcmode="lin" valueType="num">
                                      <p:cBhvr>
                                        <p:cTn id="193" dur="500"/>
                                        <p:tgtEl>
                                          <p:spTgt spid="25"/>
                                        </p:tgtEl>
                                        <p:attrNameLst>
                                          <p:attrName>ppt_h</p:attrName>
                                        </p:attrNameLst>
                                      </p:cBhvr>
                                      <p:tavLst>
                                        <p:tav tm="0">
                                          <p:val>
                                            <p:strVal val="ppt_h"/>
                                          </p:val>
                                        </p:tav>
                                        <p:tav tm="100000">
                                          <p:val>
                                            <p:fltVal val="0"/>
                                          </p:val>
                                        </p:tav>
                                      </p:tavLst>
                                    </p:anim>
                                    <p:set>
                                      <p:cBhvr>
                                        <p:cTn id="194" dur="1" fill="hold">
                                          <p:stCondLst>
                                            <p:cond delay="499"/>
                                          </p:stCondLst>
                                        </p:cTn>
                                        <p:tgtEl>
                                          <p:spTgt spid="25"/>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8" presetClass="entr" presetSubtype="6" fill="hold" grpId="0" nodeType="clickEffect">
                                  <p:stCondLst>
                                    <p:cond delay="0"/>
                                  </p:stCondLst>
                                  <p:childTnLst>
                                    <p:set>
                                      <p:cBhvr>
                                        <p:cTn id="198" dur="1" fill="hold">
                                          <p:stCondLst>
                                            <p:cond delay="0"/>
                                          </p:stCondLst>
                                        </p:cTn>
                                        <p:tgtEl>
                                          <p:spTgt spid="27"/>
                                        </p:tgtEl>
                                        <p:attrNameLst>
                                          <p:attrName>style.visibility</p:attrName>
                                        </p:attrNameLst>
                                      </p:cBhvr>
                                      <p:to>
                                        <p:strVal val="visible"/>
                                      </p:to>
                                    </p:set>
                                    <p:animEffect transition="in" filter="strips(downRight)">
                                      <p:cBhvr>
                                        <p:cTn id="199" dur="500"/>
                                        <p:tgtEl>
                                          <p:spTgt spid="27"/>
                                        </p:tgtEl>
                                      </p:cBhvr>
                                    </p:animEffect>
                                  </p:childTnLst>
                                </p:cTn>
                              </p:par>
                              <p:par>
                                <p:cTn id="200" presetID="23" presetClass="exit" presetSubtype="32" fill="hold" grpId="1" nodeType="withEffect">
                                  <p:stCondLst>
                                    <p:cond delay="500"/>
                                  </p:stCondLst>
                                  <p:childTnLst>
                                    <p:anim calcmode="lin" valueType="num">
                                      <p:cBhvr>
                                        <p:cTn id="201" dur="500"/>
                                        <p:tgtEl>
                                          <p:spTgt spid="26"/>
                                        </p:tgtEl>
                                        <p:attrNameLst>
                                          <p:attrName>ppt_w</p:attrName>
                                        </p:attrNameLst>
                                      </p:cBhvr>
                                      <p:tavLst>
                                        <p:tav tm="0">
                                          <p:val>
                                            <p:strVal val="ppt_w"/>
                                          </p:val>
                                        </p:tav>
                                        <p:tav tm="100000">
                                          <p:val>
                                            <p:fltVal val="0"/>
                                          </p:val>
                                        </p:tav>
                                      </p:tavLst>
                                    </p:anim>
                                    <p:anim calcmode="lin" valueType="num">
                                      <p:cBhvr>
                                        <p:cTn id="202" dur="500"/>
                                        <p:tgtEl>
                                          <p:spTgt spid="26"/>
                                        </p:tgtEl>
                                        <p:attrNameLst>
                                          <p:attrName>ppt_h</p:attrName>
                                        </p:attrNameLst>
                                      </p:cBhvr>
                                      <p:tavLst>
                                        <p:tav tm="0">
                                          <p:val>
                                            <p:strVal val="ppt_h"/>
                                          </p:val>
                                        </p:tav>
                                        <p:tav tm="100000">
                                          <p:val>
                                            <p:fltVal val="0"/>
                                          </p:val>
                                        </p:tav>
                                      </p:tavLst>
                                    </p:anim>
                                    <p:set>
                                      <p:cBhvr>
                                        <p:cTn id="203" dur="1" fill="hold">
                                          <p:stCondLst>
                                            <p:cond delay="499"/>
                                          </p:stCondLst>
                                        </p:cTn>
                                        <p:tgtEl>
                                          <p:spTgt spid="26"/>
                                        </p:tgtEl>
                                        <p:attrNameLst>
                                          <p:attrName>style.visibility</p:attrName>
                                        </p:attrNameLst>
                                      </p:cBhvr>
                                      <p:to>
                                        <p:strVal val="hidden"/>
                                      </p:to>
                                    </p:set>
                                  </p:childTnLst>
                                </p:cTn>
                              </p:par>
                              <p:par>
                                <p:cTn id="204" presetID="23" presetClass="entr" presetSubtype="16" fill="hold" grpId="2" nodeType="withEffect">
                                  <p:stCondLst>
                                    <p:cond delay="750"/>
                                  </p:stCondLst>
                                  <p:childTnLst>
                                    <p:set>
                                      <p:cBhvr>
                                        <p:cTn id="205" dur="1" fill="hold">
                                          <p:stCondLst>
                                            <p:cond delay="0"/>
                                          </p:stCondLst>
                                        </p:cTn>
                                        <p:tgtEl>
                                          <p:spTgt spid="19"/>
                                        </p:tgtEl>
                                        <p:attrNameLst>
                                          <p:attrName>style.visibility</p:attrName>
                                        </p:attrNameLst>
                                      </p:cBhvr>
                                      <p:to>
                                        <p:strVal val="visible"/>
                                      </p:to>
                                    </p:set>
                                    <p:anim calcmode="lin" valueType="num">
                                      <p:cBhvr>
                                        <p:cTn id="206" dur="500" fill="hold"/>
                                        <p:tgtEl>
                                          <p:spTgt spid="19"/>
                                        </p:tgtEl>
                                        <p:attrNameLst>
                                          <p:attrName>ppt_w</p:attrName>
                                        </p:attrNameLst>
                                      </p:cBhvr>
                                      <p:tavLst>
                                        <p:tav tm="0">
                                          <p:val>
                                            <p:fltVal val="0"/>
                                          </p:val>
                                        </p:tav>
                                        <p:tav tm="100000">
                                          <p:val>
                                            <p:strVal val="#ppt_w"/>
                                          </p:val>
                                        </p:tav>
                                      </p:tavLst>
                                    </p:anim>
                                    <p:anim calcmode="lin" valueType="num">
                                      <p:cBhvr>
                                        <p:cTn id="207" dur="500" fill="hold"/>
                                        <p:tgtEl>
                                          <p:spTgt spid="19"/>
                                        </p:tgtEl>
                                        <p:attrNameLst>
                                          <p:attrName>ppt_h</p:attrName>
                                        </p:attrNameLst>
                                      </p:cBhvr>
                                      <p:tavLst>
                                        <p:tav tm="0">
                                          <p:val>
                                            <p:fltVal val="0"/>
                                          </p:val>
                                        </p:tav>
                                        <p:tav tm="100000">
                                          <p:val>
                                            <p:strVal val="#ppt_h"/>
                                          </p:val>
                                        </p:tav>
                                      </p:tavLst>
                                    </p:anim>
                                  </p:childTnLst>
                                </p:cTn>
                              </p:par>
                              <p:par>
                                <p:cTn id="208" presetID="18" presetClass="entr" presetSubtype="6" fill="hold" grpId="0" nodeType="withEffect">
                                  <p:stCondLst>
                                    <p:cond delay="250"/>
                                  </p:stCondLst>
                                  <p:childTnLst>
                                    <p:set>
                                      <p:cBhvr>
                                        <p:cTn id="209" dur="1" fill="hold">
                                          <p:stCondLst>
                                            <p:cond delay="0"/>
                                          </p:stCondLst>
                                        </p:cTn>
                                        <p:tgtEl>
                                          <p:spTgt spid="3072"/>
                                        </p:tgtEl>
                                        <p:attrNameLst>
                                          <p:attrName>style.visibility</p:attrName>
                                        </p:attrNameLst>
                                      </p:cBhvr>
                                      <p:to>
                                        <p:strVal val="visible"/>
                                      </p:to>
                                    </p:set>
                                    <p:animEffect transition="in" filter="strips(downRight)">
                                      <p:cBhvr>
                                        <p:cTn id="210" dur="500"/>
                                        <p:tgtEl>
                                          <p:spTgt spid="3072"/>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1" fill="hold" grpId="0" nodeType="clickEffect">
                                  <p:stCondLst>
                                    <p:cond delay="0"/>
                                  </p:stCondLst>
                                  <p:childTnLst>
                                    <p:set>
                                      <p:cBhvr>
                                        <p:cTn id="214" dur="1" fill="hold">
                                          <p:stCondLst>
                                            <p:cond delay="0"/>
                                          </p:stCondLst>
                                        </p:cTn>
                                        <p:tgtEl>
                                          <p:spTgt spid="3073"/>
                                        </p:tgtEl>
                                        <p:attrNameLst>
                                          <p:attrName>style.visibility</p:attrName>
                                        </p:attrNameLst>
                                      </p:cBhvr>
                                      <p:to>
                                        <p:strVal val="visible"/>
                                      </p:to>
                                    </p:set>
                                    <p:animEffect transition="in" filter="wipe(up)">
                                      <p:cBhvr>
                                        <p:cTn id="215" dur="500"/>
                                        <p:tgtEl>
                                          <p:spTgt spid="3073"/>
                                        </p:tgtEl>
                                      </p:cBhvr>
                                    </p:animEffect>
                                  </p:childTnLst>
                                </p:cTn>
                              </p:par>
                              <p:par>
                                <p:cTn id="216" presetID="0" presetClass="entr" presetSubtype="0" fill="hold" grpId="0" nodeType="withEffect">
                                  <p:stCondLst>
                                    <p:cond delay="250"/>
                                  </p:stCondLst>
                                  <p:childTnLst>
                                    <p:set>
                                      <p:cBhvr>
                                        <p:cTn id="217" dur="1" fill="hold">
                                          <p:stCondLst>
                                            <p:cond delay="0"/>
                                          </p:stCondLst>
                                        </p:cTn>
                                        <p:tgtEl>
                                          <p:spTgt spid="3077"/>
                                        </p:tgtEl>
                                        <p:attrNameLst>
                                          <p:attrName>style.visibility</p:attrName>
                                        </p:attrNameLst>
                                      </p:cBhvr>
                                      <p:to>
                                        <p:strVal val="visible"/>
                                      </p:to>
                                    </p:set>
                                    <p:animEffect transition="in" filter="dissolve">
                                      <p:cBhvr>
                                        <p:cTn id="218" dur="500">
                                          <p:stCondLst>
                                            <p:cond delay="0"/>
                                          </p:stCondLst>
                                        </p:cTn>
                                        <p:tgtEl>
                                          <p:spTgt spid="3077"/>
                                        </p:tgtEl>
                                      </p:cBhvr>
                                    </p:animEffect>
                                    <p:anim to="" calcmode="lin" valueType="num">
                                      <p:cBhvr>
                                        <p:cTn id="219" dur="500" fill="hold">
                                          <p:stCondLst>
                                            <p:cond delay="0"/>
                                          </p:stCondLst>
                                        </p:cTn>
                                        <p:tgtEl>
                                          <p:spTgt spid="3077"/>
                                        </p:tgtEl>
                                        <p:attrNameLst>
                                          <p:attrName>ppt_w</p:attrName>
                                        </p:attrNameLst>
                                      </p:cBhvr>
                                      <p:tavLst>
                                        <p:tav tm="0">
                                          <p:val>
                                            <p:strVal val="#ppt_w*4"/>
                                          </p:val>
                                        </p:tav>
                                        <p:tav tm="100000">
                                          <p:val>
                                            <p:strVal val="#ppt_w"/>
                                          </p:val>
                                        </p:tav>
                                      </p:tavLst>
                                    </p:anim>
                                    <p:anim to="" calcmode="lin" valueType="num">
                                      <p:cBhvr>
                                        <p:cTn id="220" dur="500" fill="hold">
                                          <p:stCondLst>
                                            <p:cond delay="0"/>
                                          </p:stCondLst>
                                        </p:cTn>
                                        <p:tgtEl>
                                          <p:spTgt spid="3077"/>
                                        </p:tgtEl>
                                        <p:attrNameLst>
                                          <p:attrName>ppt_h</p:attrName>
                                        </p:attrNameLst>
                                      </p:cBhvr>
                                      <p:tavLst>
                                        <p:tav tm="0">
                                          <p:val>
                                            <p:strVal val="#ppt_h*4"/>
                                          </p:val>
                                        </p:tav>
                                        <p:tav tm="100000">
                                          <p:val>
                                            <p:strVal val="#ppt_h"/>
                                          </p:val>
                                        </p:tav>
                                      </p:tavLst>
                                    </p:anim>
                                  </p:childTnLst>
                                </p:cTn>
                              </p:par>
                              <p:par>
                                <p:cTn id="221" presetID="6" presetClass="entr" presetSubtype="32" fill="hold" grpId="0" nodeType="withEffect">
                                  <p:stCondLst>
                                    <p:cond delay="250"/>
                                  </p:stCondLst>
                                  <p:childTnLst>
                                    <p:set>
                                      <p:cBhvr>
                                        <p:cTn id="222" dur="1" fill="hold">
                                          <p:stCondLst>
                                            <p:cond delay="0"/>
                                          </p:stCondLst>
                                        </p:cTn>
                                        <p:tgtEl>
                                          <p:spTgt spid="31"/>
                                        </p:tgtEl>
                                        <p:attrNameLst>
                                          <p:attrName>style.visibility</p:attrName>
                                        </p:attrNameLst>
                                      </p:cBhvr>
                                      <p:to>
                                        <p:strVal val="visible"/>
                                      </p:to>
                                    </p:set>
                                    <p:animEffect transition="in" filter="circle(out)">
                                      <p:cBhvr>
                                        <p:cTn id="223" dur="1500"/>
                                        <p:tgtEl>
                                          <p:spTgt spid="31"/>
                                        </p:tgtEl>
                                      </p:cBhvr>
                                    </p:animEffect>
                                  </p:childTnLst>
                                </p:cTn>
                              </p:par>
                            </p:childTnLst>
                          </p:cTn>
                        </p:par>
                      </p:childTnLst>
                    </p:cTn>
                  </p:par>
                  <p:par>
                    <p:cTn id="224" fill="hold">
                      <p:stCondLst>
                        <p:cond delay="indefinite"/>
                      </p:stCondLst>
                      <p:childTnLst>
                        <p:par>
                          <p:cTn id="225" fill="hold">
                            <p:stCondLst>
                              <p:cond delay="0"/>
                            </p:stCondLst>
                            <p:childTnLst>
                              <p:par>
                                <p:cTn id="226" presetID="0" presetClass="entr" presetSubtype="0" fill="hold" grpId="0" nodeType="clickEffect">
                                  <p:stCondLst>
                                    <p:cond delay="0"/>
                                  </p:stCondLst>
                                  <p:childTnLst>
                                    <p:set>
                                      <p:cBhvr>
                                        <p:cTn id="227" dur="1" fill="hold">
                                          <p:stCondLst>
                                            <p:cond delay="0"/>
                                          </p:stCondLst>
                                        </p:cTn>
                                        <p:tgtEl>
                                          <p:spTgt spid="3079"/>
                                        </p:tgtEl>
                                        <p:attrNameLst>
                                          <p:attrName>style.visibility</p:attrName>
                                        </p:attrNameLst>
                                      </p:cBhvr>
                                      <p:to>
                                        <p:strVal val="visible"/>
                                      </p:to>
                                    </p:set>
                                    <p:animEffect transition="in" filter="dissolve">
                                      <p:cBhvr>
                                        <p:cTn id="228" dur="500">
                                          <p:stCondLst>
                                            <p:cond delay="0"/>
                                          </p:stCondLst>
                                        </p:cTn>
                                        <p:tgtEl>
                                          <p:spTgt spid="3079"/>
                                        </p:tgtEl>
                                      </p:cBhvr>
                                    </p:animEffect>
                                    <p:anim to="" calcmode="lin" valueType="num">
                                      <p:cBhvr>
                                        <p:cTn id="229" dur="500" fill="hold">
                                          <p:stCondLst>
                                            <p:cond delay="0"/>
                                          </p:stCondLst>
                                        </p:cTn>
                                        <p:tgtEl>
                                          <p:spTgt spid="3079"/>
                                        </p:tgtEl>
                                        <p:attrNameLst>
                                          <p:attrName>ppt_w</p:attrName>
                                        </p:attrNameLst>
                                      </p:cBhvr>
                                      <p:tavLst>
                                        <p:tav tm="0">
                                          <p:val>
                                            <p:strVal val="#ppt_w*4"/>
                                          </p:val>
                                        </p:tav>
                                        <p:tav tm="100000">
                                          <p:val>
                                            <p:strVal val="#ppt_w"/>
                                          </p:val>
                                        </p:tav>
                                      </p:tavLst>
                                    </p:anim>
                                    <p:anim to="" calcmode="lin" valueType="num">
                                      <p:cBhvr>
                                        <p:cTn id="230" dur="500" fill="hold">
                                          <p:stCondLst>
                                            <p:cond delay="0"/>
                                          </p:stCondLst>
                                        </p:cTn>
                                        <p:tgtEl>
                                          <p:spTgt spid="3079"/>
                                        </p:tgtEl>
                                        <p:attrNameLst>
                                          <p:attrName>ppt_h</p:attrName>
                                        </p:attrNameLst>
                                      </p:cBhvr>
                                      <p:tavLst>
                                        <p:tav tm="0">
                                          <p:val>
                                            <p:strVal val="#ppt_h*4"/>
                                          </p:val>
                                        </p:tav>
                                        <p:tav tm="100000">
                                          <p:val>
                                            <p:strVal val="#ppt_h"/>
                                          </p:val>
                                        </p:tav>
                                      </p:tavLst>
                                    </p:anim>
                                  </p:childTnLst>
                                </p:cTn>
                              </p:par>
                            </p:childTnLst>
                          </p:cTn>
                        </p:par>
                      </p:childTnLst>
                    </p:cTn>
                  </p:par>
                  <p:par>
                    <p:cTn id="231" fill="hold">
                      <p:stCondLst>
                        <p:cond delay="indefinite"/>
                      </p:stCondLst>
                      <p:childTnLst>
                        <p:par>
                          <p:cTn id="232" fill="hold">
                            <p:stCondLst>
                              <p:cond delay="0"/>
                            </p:stCondLst>
                            <p:childTnLst>
                              <p:par>
                                <p:cTn id="233" presetID="10" presetClass="entr" presetSubtype="0" fill="hold" grpId="0" nodeType="clickEffect">
                                  <p:stCondLst>
                                    <p:cond delay="0"/>
                                  </p:stCondLst>
                                  <p:childTnLst>
                                    <p:set>
                                      <p:cBhvr>
                                        <p:cTn id="234" dur="1" fill="hold">
                                          <p:stCondLst>
                                            <p:cond delay="0"/>
                                          </p:stCondLst>
                                        </p:cTn>
                                        <p:tgtEl>
                                          <p:spTgt spid="3075"/>
                                        </p:tgtEl>
                                        <p:attrNameLst>
                                          <p:attrName>style.visibility</p:attrName>
                                        </p:attrNameLst>
                                      </p:cBhvr>
                                      <p:to>
                                        <p:strVal val="visible"/>
                                      </p:to>
                                    </p:set>
                                    <p:animEffect transition="in" filter="fade">
                                      <p:cBhvr>
                                        <p:cTn id="235" dur="250"/>
                                        <p:tgtEl>
                                          <p:spTgt spid="3075"/>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3076"/>
                                        </p:tgtEl>
                                        <p:attrNameLst>
                                          <p:attrName>style.visibility</p:attrName>
                                        </p:attrNameLst>
                                      </p:cBhvr>
                                      <p:to>
                                        <p:strVal val="visible"/>
                                      </p:to>
                                    </p:set>
                                    <p:animEffect transition="in" filter="fade">
                                      <p:cBhvr>
                                        <p:cTn id="238" dur="250"/>
                                        <p:tgtEl>
                                          <p:spTgt spid="3076"/>
                                        </p:tgtEl>
                                      </p:cBhvr>
                                    </p:animEffect>
                                  </p:childTnLst>
                                </p:cTn>
                              </p:par>
                              <p:par>
                                <p:cTn id="239" presetID="50" presetClass="path" presetSubtype="0" accel="50000" decel="50000" fill="hold" grpId="2" nodeType="withEffect">
                                  <p:stCondLst>
                                    <p:cond delay="0"/>
                                  </p:stCondLst>
                                  <p:childTnLst>
                                    <p:animMotion origin="layout" path="M 3.61111E-6 -0.00047 C -0.04653 -0.00556 -0.21528 -0.0257 -0.31025 -0.02431 C -0.40486 -0.02269 -0.50122 -0.00278 -0.56407 0.04606 C -0.62743 0.0949 -0.66945 0.19027 -0.68802 0.26898 C -0.70677 0.34722 -0.70747 0.52546 -0.6698 0.54143 C -0.64653 0.575 -0.57518 0.58101 -0.5316 0.55277 C -0.49914 0.54051 -0.45313 0.51088 -0.43351 0.47662 C -0.41407 0.44236 -0.41111 0.37361 -0.41007 0.34583 " pathEditMode="relative" rAng="0" ptsTypes="AAAAAAAA">
                                      <p:cBhvr>
                                        <p:cTn id="240" dur="2500" fill="hold"/>
                                        <p:tgtEl>
                                          <p:spTgt spid="3075"/>
                                        </p:tgtEl>
                                        <p:attrNameLst>
                                          <p:attrName>ppt_x</p:attrName>
                                          <p:attrName>ppt_y</p:attrName>
                                        </p:attrNameLst>
                                      </p:cBhvr>
                                      <p:rCtr x="-35035" y="27361"/>
                                    </p:animMotion>
                                  </p:childTnLst>
                                </p:cTn>
                              </p:par>
                              <p:par>
                                <p:cTn id="241" presetID="50" presetClass="path" presetSubtype="0" accel="50000" decel="50000" fill="hold" grpId="2" nodeType="withEffect">
                                  <p:stCondLst>
                                    <p:cond delay="0"/>
                                  </p:stCondLst>
                                  <p:childTnLst>
                                    <p:animMotion origin="layout" path="M -0.00052 -0.00046 C 0.05573 -0.05231 0.09392 -0.1368 0.12118 -0.24421 C 0.13802 -0.32268 0.12761 -0.47569 0.11302 -0.54791 C 0.09827 -0.62037 0.04965 -0.71227 -1.11111E-6 -0.74537 C -0.04965 -0.77847 -0.15364 -0.76991 -0.18524 -0.74699 C -0.22604 -0.72685 -0.26458 -0.66435 -0.28958 -0.61319 C -0.31458 -0.56227 -0.31389 -0.48287 -0.31562 -0.43657 " pathEditMode="relative" rAng="0" ptsTypes="AAAAAAA">
                                      <p:cBhvr>
                                        <p:cTn id="242" dur="2500" fill="hold"/>
                                        <p:tgtEl>
                                          <p:spTgt spid="3076"/>
                                        </p:tgtEl>
                                        <p:attrNameLst>
                                          <p:attrName>ppt_x</p:attrName>
                                          <p:attrName>ppt_y</p:attrName>
                                        </p:attrNameLst>
                                      </p:cBhvr>
                                      <p:rCtr x="-9236" y="-38333"/>
                                    </p:animMotion>
                                  </p:childTnLst>
                                </p:cTn>
                              </p:par>
                              <p:par>
                                <p:cTn id="243" presetID="3" presetClass="emph" presetSubtype="6" fill="hold" grpId="3" nodeType="withEffect">
                                  <p:stCondLst>
                                    <p:cond delay="0"/>
                                  </p:stCondLst>
                                  <p:childTnLst>
                                    <p:animClr clrSpc="hsl" dir="cw">
                                      <p:cBhvr override="childStyle">
                                        <p:cTn id="244" dur="2500" fill="hold"/>
                                        <p:tgtEl>
                                          <p:spTgt spid="3075"/>
                                        </p:tgtEl>
                                        <p:attrNameLst>
                                          <p:attrName>style.color</p:attrName>
                                        </p:attrNameLst>
                                      </p:cBhvr>
                                      <p:to>
                                        <a:srgbClr val="0066FF"/>
                                      </p:to>
                                    </p:animClr>
                                  </p:childTnLst>
                                </p:cTn>
                              </p:par>
                              <p:par>
                                <p:cTn id="245" presetID="3" presetClass="emph" presetSubtype="10" autoRev="1" fill="hold" grpId="3" nodeType="withEffect">
                                  <p:stCondLst>
                                    <p:cond delay="0"/>
                                  </p:stCondLst>
                                  <p:childTnLst>
                                    <p:animClr clrSpc="hsl" dir="ccw">
                                      <p:cBhvr override="childStyle">
                                        <p:cTn id="246" dur="2500" fill="hold"/>
                                        <p:tgtEl>
                                          <p:spTgt spid="3076"/>
                                        </p:tgtEl>
                                        <p:attrNameLst>
                                          <p:attrName>style.color</p:attrName>
                                        </p:attrNameLst>
                                      </p:cBhvr>
                                      <p:to>
                                        <a:srgbClr val="FF0000"/>
                                      </p:to>
                                    </p:animClr>
                                  </p:childTnLst>
                                </p:cTn>
                              </p:par>
                              <p:par>
                                <p:cTn id="247" presetID="10" presetClass="exit" presetSubtype="0" fill="hold" grpId="1" nodeType="withEffect">
                                  <p:stCondLst>
                                    <p:cond delay="0"/>
                                  </p:stCondLst>
                                  <p:childTnLst>
                                    <p:animEffect transition="out" filter="fade">
                                      <p:cBhvr>
                                        <p:cTn id="248" dur="1250"/>
                                        <p:tgtEl>
                                          <p:spTgt spid="2"/>
                                        </p:tgtEl>
                                      </p:cBhvr>
                                    </p:animEffect>
                                    <p:set>
                                      <p:cBhvr>
                                        <p:cTn id="249" dur="1" fill="hold">
                                          <p:stCondLst>
                                            <p:cond delay="1249"/>
                                          </p:stCondLst>
                                        </p:cTn>
                                        <p:tgtEl>
                                          <p:spTgt spid="2"/>
                                        </p:tgtEl>
                                        <p:attrNameLst>
                                          <p:attrName>style.visibility</p:attrName>
                                        </p:attrNameLst>
                                      </p:cBhvr>
                                      <p:to>
                                        <p:strVal val="hidden"/>
                                      </p:to>
                                    </p:set>
                                  </p:childTnLst>
                                </p:cTn>
                              </p:par>
                              <p:par>
                                <p:cTn id="250" presetID="10" presetClass="exit" presetSubtype="0" fill="hold" grpId="2" nodeType="withEffect">
                                  <p:stCondLst>
                                    <p:cond delay="0"/>
                                  </p:stCondLst>
                                  <p:iterate type="lt">
                                    <p:tmPct val="0"/>
                                  </p:iterate>
                                  <p:childTnLst>
                                    <p:animEffect transition="out" filter="fade">
                                      <p:cBhvr>
                                        <p:cTn id="251" dur="500"/>
                                        <p:tgtEl>
                                          <p:spTgt spid="20"/>
                                        </p:tgtEl>
                                      </p:cBhvr>
                                    </p:animEffect>
                                    <p:set>
                                      <p:cBhvr>
                                        <p:cTn id="252" dur="1" fill="hold">
                                          <p:stCondLst>
                                            <p:cond delay="499"/>
                                          </p:stCondLst>
                                        </p:cTn>
                                        <p:tgtEl>
                                          <p:spTgt spid="20"/>
                                        </p:tgtEl>
                                        <p:attrNameLst>
                                          <p:attrName>style.visibility</p:attrName>
                                        </p:attrNameLst>
                                      </p:cBhvr>
                                      <p:to>
                                        <p:strVal val="hidden"/>
                                      </p:to>
                                    </p:set>
                                  </p:childTnLst>
                                </p:cTn>
                              </p:par>
                              <p:par>
                                <p:cTn id="253" presetID="9" presetClass="exit" presetSubtype="0" fill="hold" grpId="1" nodeType="withEffect">
                                  <p:stCondLst>
                                    <p:cond delay="0"/>
                                  </p:stCondLst>
                                  <p:childTnLst>
                                    <p:animEffect transition="out" filter="dissolve">
                                      <p:cBhvr>
                                        <p:cTn id="254" dur="500"/>
                                        <p:tgtEl>
                                          <p:spTgt spid="31"/>
                                        </p:tgtEl>
                                      </p:cBhvr>
                                    </p:animEffect>
                                    <p:set>
                                      <p:cBhvr>
                                        <p:cTn id="255" dur="1" fill="hold">
                                          <p:stCondLst>
                                            <p:cond delay="499"/>
                                          </p:stCondLst>
                                        </p:cTn>
                                        <p:tgtEl>
                                          <p:spTgt spid="31"/>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4"/>
                                        </p:tgtEl>
                                      </p:cBhvr>
                                    </p:animEffect>
                                    <p:set>
                                      <p:cBhvr>
                                        <p:cTn id="258" dur="1" fill="hold">
                                          <p:stCondLst>
                                            <p:cond delay="499"/>
                                          </p:stCondLst>
                                        </p:cTn>
                                        <p:tgtEl>
                                          <p:spTgt spid="4"/>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3072"/>
                                        </p:tgtEl>
                                      </p:cBhvr>
                                    </p:animEffect>
                                    <p:set>
                                      <p:cBhvr>
                                        <p:cTn id="261" dur="1" fill="hold">
                                          <p:stCondLst>
                                            <p:cond delay="499"/>
                                          </p:stCondLst>
                                        </p:cTn>
                                        <p:tgtEl>
                                          <p:spTgt spid="3072"/>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3073"/>
                                        </p:tgtEl>
                                      </p:cBhvr>
                                    </p:animEffect>
                                    <p:set>
                                      <p:cBhvr>
                                        <p:cTn id="264" dur="1" fill="hold">
                                          <p:stCondLst>
                                            <p:cond delay="499"/>
                                          </p:stCondLst>
                                        </p:cTn>
                                        <p:tgtEl>
                                          <p:spTgt spid="3073"/>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par>
                                <p:cTn id="268" presetID="10" presetClass="exit" presetSubtype="0" fill="hold" grpId="3" nodeType="withEffect">
                                  <p:stCondLst>
                                    <p:cond delay="0"/>
                                  </p:stCondLst>
                                  <p:childTnLst>
                                    <p:animEffect transition="out" filter="fade">
                                      <p:cBhvr>
                                        <p:cTn id="269" dur="500"/>
                                        <p:tgtEl>
                                          <p:spTgt spid="19"/>
                                        </p:tgtEl>
                                      </p:cBhvr>
                                    </p:animEffect>
                                    <p:set>
                                      <p:cBhvr>
                                        <p:cTn id="270" dur="1" fill="hold">
                                          <p:stCondLst>
                                            <p:cond delay="499"/>
                                          </p:stCondLst>
                                        </p:cTn>
                                        <p:tgtEl>
                                          <p:spTgt spid="19"/>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500"/>
                                        <p:tgtEl>
                                          <p:spTgt spid="3077"/>
                                        </p:tgtEl>
                                      </p:cBhvr>
                                    </p:animEffect>
                                    <p:set>
                                      <p:cBhvr>
                                        <p:cTn id="273" dur="1" fill="hold">
                                          <p:stCondLst>
                                            <p:cond delay="499"/>
                                          </p:stCondLst>
                                        </p:cTn>
                                        <p:tgtEl>
                                          <p:spTgt spid="307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3079"/>
                                        </p:tgtEl>
                                      </p:cBhvr>
                                    </p:animEffect>
                                    <p:set>
                                      <p:cBhvr>
                                        <p:cTn id="276" dur="1" fill="hold">
                                          <p:stCondLst>
                                            <p:cond delay="499"/>
                                          </p:stCondLst>
                                        </p:cTn>
                                        <p:tgtEl>
                                          <p:spTgt spid="3079"/>
                                        </p:tgtEl>
                                        <p:attrNameLst>
                                          <p:attrName>style.visibility</p:attrName>
                                        </p:attrNameLst>
                                      </p:cBhvr>
                                      <p:to>
                                        <p:strVal val="hidden"/>
                                      </p:to>
                                    </p:set>
                                  </p:childTnLst>
                                </p:cTn>
                              </p:par>
                            </p:childTnLst>
                          </p:cTn>
                        </p:par>
                        <p:par>
                          <p:cTn id="277" fill="hold">
                            <p:stCondLst>
                              <p:cond delay="5000"/>
                            </p:stCondLst>
                            <p:childTnLst>
                              <p:par>
                                <p:cTn id="278" presetID="10" presetClass="exit" presetSubtype="0" fill="hold" grpId="1" nodeType="afterEffect">
                                  <p:stCondLst>
                                    <p:cond delay="0"/>
                                  </p:stCondLst>
                                  <p:childTnLst>
                                    <p:animEffect transition="out" filter="fade">
                                      <p:cBhvr>
                                        <p:cTn id="279" dur="250"/>
                                        <p:tgtEl>
                                          <p:spTgt spid="3075"/>
                                        </p:tgtEl>
                                      </p:cBhvr>
                                    </p:animEffect>
                                    <p:set>
                                      <p:cBhvr>
                                        <p:cTn id="280" dur="1" fill="hold">
                                          <p:stCondLst>
                                            <p:cond delay="249"/>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0"/>
      <p:bldP spid="3074" grpId="1"/>
      <p:bldP spid="3074" grpId="2"/>
      <p:bldP spid="3" grpId="0"/>
      <p:bldP spid="3" grpId="1"/>
      <p:bldP spid="3"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0" grpId="0"/>
      <p:bldP spid="20" grpId="1"/>
      <p:bldP spid="20" grpId="2"/>
      <p:bldP spid="4" grpId="0"/>
      <p:bldP spid="4" grpId="1"/>
      <p:bldP spid="19" grpId="0"/>
      <p:bldP spid="19" grpId="1"/>
      <p:bldP spid="19" grpId="2"/>
      <p:bldP spid="19" grpId="3"/>
      <p:bldP spid="24" grpId="0"/>
      <p:bldP spid="24" grpId="1"/>
      <p:bldP spid="25" grpId="0"/>
      <p:bldP spid="25" grpId="1"/>
      <p:bldP spid="26" grpId="0"/>
      <p:bldP spid="26" grpId="1"/>
      <p:bldP spid="27" grpId="0"/>
      <p:bldP spid="27" grpId="1"/>
      <p:bldP spid="31" grpId="0" animBg="1"/>
      <p:bldP spid="31" grpId="1" animBg="1"/>
      <p:bldP spid="3072" grpId="0"/>
      <p:bldP spid="3072" grpId="1"/>
      <p:bldP spid="3073" grpId="0"/>
      <p:bldP spid="3073" grpId="1"/>
      <p:bldP spid="3075" grpId="0"/>
      <p:bldP spid="3075" grpId="1"/>
      <p:bldP spid="3075" grpId="2"/>
      <p:bldP spid="3075" grpId="3"/>
      <p:bldP spid="3076" grpId="0"/>
      <p:bldP spid="3076" grpId="2"/>
      <p:bldP spid="3076" grpId="3"/>
      <p:bldP spid="3077" grpId="0" animBg="1"/>
      <p:bldP spid="3077" grpId="1" animBg="1"/>
      <p:bldP spid="3079" grpId="0" animBg="1"/>
      <p:bldP spid="307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0" name="!!Morph">
            <a:extLst>
              <a:ext uri="{FF2B5EF4-FFF2-40B4-BE49-F238E27FC236}">
                <a16:creationId xmlns:a16="http://schemas.microsoft.com/office/drawing/2014/main" id="{EF9710CC-3302-D8B9-3816-3DD4DFD3B468}"/>
              </a:ext>
            </a:extLst>
          </p:cNvPr>
          <p:cNvSpPr/>
          <p:nvPr/>
        </p:nvSpPr>
        <p:spPr>
          <a:xfrm>
            <a:off x="4897671" y="873072"/>
            <a:ext cx="3881057" cy="5566366"/>
          </a:xfrm>
          <a:custGeom>
            <a:avLst/>
            <a:gdLst>
              <a:gd name="connsiteX0" fmla="*/ 1899634 w 3799267"/>
              <a:gd name="connsiteY0" fmla="*/ 1455313 h 5821251"/>
              <a:gd name="connsiteX1" fmla="*/ 1899634 w 3799267"/>
              <a:gd name="connsiteY1" fmla="*/ 5821251 h 5821251"/>
              <a:gd name="connsiteX2" fmla="*/ 1899634 w 3799267"/>
              <a:gd name="connsiteY2" fmla="*/ 1455313 h 5821251"/>
              <a:gd name="connsiteX0" fmla="*/ 2243694 w 3846713"/>
              <a:gd name="connsiteY0" fmla="*/ 1383198 h 5749136"/>
              <a:gd name="connsiteX1" fmla="*/ 1780055 w 3846713"/>
              <a:gd name="connsiteY1" fmla="*/ 5749136 h 5749136"/>
              <a:gd name="connsiteX2" fmla="*/ 2243694 w 3846713"/>
              <a:gd name="connsiteY2" fmla="*/ 1383198 h 5749136"/>
              <a:gd name="connsiteX0" fmla="*/ 2243694 w 3846713"/>
              <a:gd name="connsiteY0" fmla="*/ 1358214 h 5852941"/>
              <a:gd name="connsiteX1" fmla="*/ 1780055 w 3846713"/>
              <a:gd name="connsiteY1" fmla="*/ 5852941 h 5852941"/>
              <a:gd name="connsiteX2" fmla="*/ 2243694 w 3846713"/>
              <a:gd name="connsiteY2" fmla="*/ 1358214 h 5852941"/>
              <a:gd name="connsiteX0" fmla="*/ 2243694 w 3943016"/>
              <a:gd name="connsiteY0" fmla="*/ 1358214 h 5852941"/>
              <a:gd name="connsiteX1" fmla="*/ 1780055 w 3943016"/>
              <a:gd name="connsiteY1" fmla="*/ 5852941 h 5852941"/>
              <a:gd name="connsiteX2" fmla="*/ 2243694 w 3943016"/>
              <a:gd name="connsiteY2" fmla="*/ 1358214 h 5852941"/>
              <a:gd name="connsiteX0" fmla="*/ 2243694 w 4048511"/>
              <a:gd name="connsiteY0" fmla="*/ 1358214 h 5852941"/>
              <a:gd name="connsiteX1" fmla="*/ 1780055 w 4048511"/>
              <a:gd name="connsiteY1" fmla="*/ 5852941 h 5852941"/>
              <a:gd name="connsiteX2" fmla="*/ 2243694 w 4048511"/>
              <a:gd name="connsiteY2" fmla="*/ 1358214 h 5852941"/>
              <a:gd name="connsiteX0" fmla="*/ 2279153 w 4083970"/>
              <a:gd name="connsiteY0" fmla="*/ 1071639 h 5566366"/>
              <a:gd name="connsiteX1" fmla="*/ 1815514 w 4083970"/>
              <a:gd name="connsiteY1" fmla="*/ 5566366 h 5566366"/>
              <a:gd name="connsiteX2" fmla="*/ 2279153 w 4083970"/>
              <a:gd name="connsiteY2" fmla="*/ 1071639 h 5566366"/>
              <a:gd name="connsiteX0" fmla="*/ 2076240 w 3881057"/>
              <a:gd name="connsiteY0" fmla="*/ 1071639 h 5566366"/>
              <a:gd name="connsiteX1" fmla="*/ 1612601 w 3881057"/>
              <a:gd name="connsiteY1" fmla="*/ 5566366 h 5566366"/>
              <a:gd name="connsiteX2" fmla="*/ 2076240 w 3881057"/>
              <a:gd name="connsiteY2" fmla="*/ 1071639 h 5566366"/>
            </a:gdLst>
            <a:ahLst/>
            <a:cxnLst>
              <a:cxn ang="0">
                <a:pos x="connsiteX0" y="connsiteY0"/>
              </a:cxn>
              <a:cxn ang="0">
                <a:pos x="connsiteX1" y="connsiteY1"/>
              </a:cxn>
              <a:cxn ang="0">
                <a:pos x="connsiteX2" y="connsiteY2"/>
              </a:cxn>
            </a:cxnLst>
            <a:rect l="l" t="t" r="r" b="b"/>
            <a:pathLst>
              <a:path w="3881057" h="5566366">
                <a:moveTo>
                  <a:pt x="2076240" y="1071639"/>
                </a:moveTo>
                <a:cubicBezTo>
                  <a:pt x="3191603" y="-1847841"/>
                  <a:pt x="5738669" y="1714778"/>
                  <a:pt x="1612601" y="5566366"/>
                </a:cubicBezTo>
                <a:cubicBezTo>
                  <a:pt x="-1808618" y="1257578"/>
                  <a:pt x="1132326" y="-1390641"/>
                  <a:pt x="2076240" y="10716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21AE57A7-678E-5A0B-4D7A-C37E1F6421C3}"/>
              </a:ext>
            </a:extLst>
          </p:cNvPr>
          <p:cNvSpPr txBox="1">
            <a:spLocks/>
          </p:cNvSpPr>
          <p:nvPr/>
        </p:nvSpPr>
        <p:spPr>
          <a:xfrm>
            <a:off x="5667555" y="764371"/>
            <a:ext cx="20750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4" name="Title 1">
            <a:extLst>
              <a:ext uri="{FF2B5EF4-FFF2-40B4-BE49-F238E27FC236}">
                <a16:creationId xmlns:a16="http://schemas.microsoft.com/office/drawing/2014/main" id="{D5E51601-7296-7AB1-B171-0517F28CFBD2}"/>
              </a:ext>
            </a:extLst>
          </p:cNvPr>
          <p:cNvSpPr txBox="1">
            <a:spLocks/>
          </p:cNvSpPr>
          <p:nvPr/>
        </p:nvSpPr>
        <p:spPr>
          <a:xfrm>
            <a:off x="275080" y="2778697"/>
            <a:ext cx="17278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6" name="Title 1">
            <a:extLst>
              <a:ext uri="{FF2B5EF4-FFF2-40B4-BE49-F238E27FC236}">
                <a16:creationId xmlns:a16="http://schemas.microsoft.com/office/drawing/2014/main" id="{3C2A2ABD-B98C-B9AA-4998-960F64F1278B}"/>
              </a:ext>
            </a:extLst>
          </p:cNvPr>
          <p:cNvSpPr txBox="1">
            <a:spLocks/>
          </p:cNvSpPr>
          <p:nvPr/>
        </p:nvSpPr>
        <p:spPr>
          <a:xfrm>
            <a:off x="4024945" y="3447648"/>
            <a:ext cx="17278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7" name="Title 1">
            <a:extLst>
              <a:ext uri="{FF2B5EF4-FFF2-40B4-BE49-F238E27FC236}">
                <a16:creationId xmlns:a16="http://schemas.microsoft.com/office/drawing/2014/main" id="{0F7BF61D-4F57-B700-4087-AFA9320CF1DF}"/>
              </a:ext>
            </a:extLst>
          </p:cNvPr>
          <p:cNvSpPr txBox="1">
            <a:spLocks/>
          </p:cNvSpPr>
          <p:nvPr/>
        </p:nvSpPr>
        <p:spPr>
          <a:xfrm>
            <a:off x="1377056" y="5461312"/>
            <a:ext cx="17278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0DE95657-5470-62F2-258E-9D319EE4F5A2}"/>
              </a:ext>
            </a:extLst>
          </p:cNvPr>
          <p:cNvSpPr txBox="1">
            <a:spLocks noChangeArrowheads="1"/>
          </p:cNvSpPr>
          <p:nvPr/>
        </p:nvSpPr>
        <p:spPr bwMode="auto">
          <a:xfrm>
            <a:off x="299357" y="651669"/>
            <a:ext cx="8545286" cy="555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covenant that I make </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says the LORD: </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 will put My laws into their hearts</a:t>
            </a:r>
          </a:p>
          <a:p>
            <a:pPr eaLnBrk="1" hangingPunct="1"/>
            <a:r>
              <a:rPr lang="en-US" altLang="en-US" b="1" kern="0" dirty="0">
                <a:ln w="17780" cmpd="sng">
                  <a:solidFill>
                    <a:srgbClr val="FFFFFF"/>
                  </a:solidFill>
                  <a:prstDash val="solid"/>
                  <a:miter lim="800000"/>
                </a:ln>
                <a:solidFill>
                  <a:srgbClr val="F2B300"/>
                </a:solidFill>
                <a:effectLst>
                  <a:glow rad="101600">
                    <a:schemeClr val="tx1"/>
                  </a:glow>
                  <a:outerShdw blurRad="50800" algn="tl" rotWithShape="0">
                    <a:srgbClr val="000000"/>
                  </a:outerShdw>
                </a:effectLst>
                <a:latin typeface="Calibri" panose="020F0502020204030204" pitchFamily="34" charset="0"/>
              </a:rPr>
              <a:t>in their minds I will write them</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Their sins and their lawless deeds </a:t>
            </a:r>
          </a:p>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I will remember no more</a:t>
            </a:r>
            <a:endParaRPr lang="en-US" altLang="en-US" sz="4000" b="1" i="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651669"/>
            <a:ext cx="8229600" cy="55546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the covenant that I will make with them after those days, says the LORD: I will put My laws into their hearts, and in their minds I will write them," then He adds, "Their sins and their lawless deeds I will remember no more."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heart">
            <a:extLst>
              <a:ext uri="{FF2B5EF4-FFF2-40B4-BE49-F238E27FC236}">
                <a16:creationId xmlns:a16="http://schemas.microsoft.com/office/drawing/2014/main" id="{F2C0E69D-C61E-5A14-7AA3-0DEDDBE42673}"/>
              </a:ext>
            </a:extLst>
          </p:cNvPr>
          <p:cNvSpPr txBox="1">
            <a:spLocks noChangeArrowheads="1"/>
          </p:cNvSpPr>
          <p:nvPr/>
        </p:nvSpPr>
        <p:spPr bwMode="auto">
          <a:xfrm>
            <a:off x="3196379" y="2721430"/>
            <a:ext cx="1883621" cy="80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 name="Rectangle 2">
            <a:extLst>
              <a:ext uri="{FF2B5EF4-FFF2-40B4-BE49-F238E27FC236}">
                <a16:creationId xmlns:a16="http://schemas.microsoft.com/office/drawing/2014/main" id="{DF60067C-3174-C697-557F-B64742BC08C3}"/>
              </a:ext>
            </a:extLst>
          </p:cNvPr>
          <p:cNvSpPr txBox="1">
            <a:spLocks noChangeArrowheads="1"/>
          </p:cNvSpPr>
          <p:nvPr/>
        </p:nvSpPr>
        <p:spPr bwMode="auto">
          <a:xfrm>
            <a:off x="2549233" y="702625"/>
            <a:ext cx="4888870" cy="81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covenant that I</a:t>
            </a:r>
          </a:p>
        </p:txBody>
      </p:sp>
      <p:sp>
        <p:nvSpPr>
          <p:cNvPr id="4" name="Rectangle 2">
            <a:extLst>
              <a:ext uri="{FF2B5EF4-FFF2-40B4-BE49-F238E27FC236}">
                <a16:creationId xmlns:a16="http://schemas.microsoft.com/office/drawing/2014/main" id="{82DE1C6B-6FD8-530C-5637-E151D0300FE6}"/>
              </a:ext>
            </a:extLst>
          </p:cNvPr>
          <p:cNvSpPr txBox="1">
            <a:spLocks noChangeArrowheads="1"/>
          </p:cNvSpPr>
          <p:nvPr/>
        </p:nvSpPr>
        <p:spPr bwMode="auto">
          <a:xfrm>
            <a:off x="427702" y="1370101"/>
            <a:ext cx="1741317" cy="82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make</a:t>
            </a:r>
          </a:p>
        </p:txBody>
      </p:sp>
      <p:sp>
        <p:nvSpPr>
          <p:cNvPr id="5" name="Rectangle 2">
            <a:extLst>
              <a:ext uri="{FF2B5EF4-FFF2-40B4-BE49-F238E27FC236}">
                <a16:creationId xmlns:a16="http://schemas.microsoft.com/office/drawing/2014/main" id="{B9D549F7-4D1A-5C60-3801-0A1A7743CDED}"/>
              </a:ext>
            </a:extLst>
          </p:cNvPr>
          <p:cNvSpPr txBox="1">
            <a:spLocks noChangeArrowheads="1"/>
          </p:cNvSpPr>
          <p:nvPr/>
        </p:nvSpPr>
        <p:spPr bwMode="auto">
          <a:xfrm>
            <a:off x="435076" y="2065247"/>
            <a:ext cx="406193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says the LORD:</a:t>
            </a:r>
          </a:p>
        </p:txBody>
      </p:sp>
      <p:sp>
        <p:nvSpPr>
          <p:cNvPr id="6" name="Rectangle 2">
            <a:extLst>
              <a:ext uri="{FF2B5EF4-FFF2-40B4-BE49-F238E27FC236}">
                <a16:creationId xmlns:a16="http://schemas.microsoft.com/office/drawing/2014/main" id="{1D9F83B8-1B9D-4081-2051-FBC7340A958C}"/>
              </a:ext>
            </a:extLst>
          </p:cNvPr>
          <p:cNvSpPr txBox="1">
            <a:spLocks noChangeArrowheads="1"/>
          </p:cNvSpPr>
          <p:nvPr/>
        </p:nvSpPr>
        <p:spPr bwMode="auto">
          <a:xfrm>
            <a:off x="3965492" y="2048973"/>
            <a:ext cx="4792591" cy="80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 will put My laws</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D1EBCE6-3312-EE52-53E1-FDD3BDF52F5D}"/>
              </a:ext>
            </a:extLst>
          </p:cNvPr>
          <p:cNvSpPr txBox="1">
            <a:spLocks noChangeArrowheads="1"/>
          </p:cNvSpPr>
          <p:nvPr/>
        </p:nvSpPr>
        <p:spPr bwMode="auto">
          <a:xfrm>
            <a:off x="997974" y="2713991"/>
            <a:ext cx="4205192" cy="8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into their hearts</a:t>
            </a:r>
          </a:p>
        </p:txBody>
      </p:sp>
      <p:sp>
        <p:nvSpPr>
          <p:cNvPr id="8" name="Rectangle 2">
            <a:extLst>
              <a:ext uri="{FF2B5EF4-FFF2-40B4-BE49-F238E27FC236}">
                <a16:creationId xmlns:a16="http://schemas.microsoft.com/office/drawing/2014/main" id="{715D892B-3A46-6E04-CB15-F73425B54229}"/>
              </a:ext>
            </a:extLst>
          </p:cNvPr>
          <p:cNvSpPr txBox="1">
            <a:spLocks noChangeArrowheads="1"/>
          </p:cNvSpPr>
          <p:nvPr/>
        </p:nvSpPr>
        <p:spPr bwMode="auto">
          <a:xfrm>
            <a:off x="6007510" y="2713991"/>
            <a:ext cx="2174381" cy="81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their</a:t>
            </a:r>
          </a:p>
        </p:txBody>
      </p:sp>
      <p:sp>
        <p:nvSpPr>
          <p:cNvPr id="9" name="Rectangle 2">
            <a:extLst>
              <a:ext uri="{FF2B5EF4-FFF2-40B4-BE49-F238E27FC236}">
                <a16:creationId xmlns:a16="http://schemas.microsoft.com/office/drawing/2014/main" id="{DB4DB168-42BF-06FB-5421-6A3DEDAFBAD4}"/>
              </a:ext>
            </a:extLst>
          </p:cNvPr>
          <p:cNvSpPr txBox="1">
            <a:spLocks noChangeArrowheads="1"/>
          </p:cNvSpPr>
          <p:nvPr/>
        </p:nvSpPr>
        <p:spPr bwMode="auto">
          <a:xfrm>
            <a:off x="471948" y="3402697"/>
            <a:ext cx="5852652" cy="77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minds I will write them</a:t>
            </a:r>
          </a:p>
        </p:txBody>
      </p:sp>
      <p:sp>
        <p:nvSpPr>
          <p:cNvPr id="10" name="Rectangle 2">
            <a:extLst>
              <a:ext uri="{FF2B5EF4-FFF2-40B4-BE49-F238E27FC236}">
                <a16:creationId xmlns:a16="http://schemas.microsoft.com/office/drawing/2014/main" id="{0DACCE92-E52A-FA23-7EA2-5519BA5F806D}"/>
              </a:ext>
            </a:extLst>
          </p:cNvPr>
          <p:cNvSpPr txBox="1">
            <a:spLocks noChangeArrowheads="1"/>
          </p:cNvSpPr>
          <p:nvPr/>
        </p:nvSpPr>
        <p:spPr bwMode="auto">
          <a:xfrm>
            <a:off x="2022987" y="4085592"/>
            <a:ext cx="6719230" cy="75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Their sins and their lawless</a:t>
            </a:r>
          </a:p>
        </p:txBody>
      </p:sp>
      <p:sp>
        <p:nvSpPr>
          <p:cNvPr id="11" name="Rectangle 2">
            <a:extLst>
              <a:ext uri="{FF2B5EF4-FFF2-40B4-BE49-F238E27FC236}">
                <a16:creationId xmlns:a16="http://schemas.microsoft.com/office/drawing/2014/main" id="{EB252CD6-683A-88ED-7BBD-1476CA3B32A4}"/>
              </a:ext>
            </a:extLst>
          </p:cNvPr>
          <p:cNvSpPr txBox="1">
            <a:spLocks noChangeArrowheads="1"/>
          </p:cNvSpPr>
          <p:nvPr/>
        </p:nvSpPr>
        <p:spPr bwMode="auto">
          <a:xfrm>
            <a:off x="486698" y="4736755"/>
            <a:ext cx="1890140" cy="80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deeds</a:t>
            </a:r>
          </a:p>
        </p:txBody>
      </p:sp>
      <p:sp>
        <p:nvSpPr>
          <p:cNvPr id="12" name="Rectangle 2">
            <a:extLst>
              <a:ext uri="{FF2B5EF4-FFF2-40B4-BE49-F238E27FC236}">
                <a16:creationId xmlns:a16="http://schemas.microsoft.com/office/drawing/2014/main" id="{5AA68838-06C1-EE30-A45A-22499DC96A53}"/>
              </a:ext>
            </a:extLst>
          </p:cNvPr>
          <p:cNvSpPr txBox="1">
            <a:spLocks noChangeArrowheads="1"/>
          </p:cNvSpPr>
          <p:nvPr/>
        </p:nvSpPr>
        <p:spPr bwMode="auto">
          <a:xfrm>
            <a:off x="2015613" y="4722900"/>
            <a:ext cx="6227840" cy="824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remember no more</a:t>
            </a:r>
          </a:p>
        </p:txBody>
      </p:sp>
      <p:sp>
        <p:nvSpPr>
          <p:cNvPr id="15" name="Rectangle 2">
            <a:extLst>
              <a:ext uri="{FF2B5EF4-FFF2-40B4-BE49-F238E27FC236}">
                <a16:creationId xmlns:a16="http://schemas.microsoft.com/office/drawing/2014/main" id="{9D50B567-5005-A4DB-1C59-EAB52100284D}"/>
              </a:ext>
            </a:extLst>
          </p:cNvPr>
          <p:cNvSpPr txBox="1">
            <a:spLocks noChangeArrowheads="1"/>
          </p:cNvSpPr>
          <p:nvPr/>
        </p:nvSpPr>
        <p:spPr bwMode="auto">
          <a:xfrm>
            <a:off x="2168700" y="4656083"/>
            <a:ext cx="4789147" cy="140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Top">
              <a:avLst>
                <a:gd name="adj" fmla="val 37480"/>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0" cap="none" spc="0" normalizeH="0" baseline="0" noProof="0" dirty="0">
                <a:ln w="17780" cmpd="sng">
                  <a:solidFill>
                    <a:srgbClr val="FFFFFF"/>
                  </a:solidFill>
                  <a:prstDash val="solid"/>
                  <a:miter lim="800000"/>
                </a:ln>
                <a:gradFill>
                  <a:gsLst>
                    <a:gs pos="0">
                      <a:srgbClr val="FF3399"/>
                    </a:gs>
                    <a:gs pos="25000">
                      <a:srgbClr val="FF6633"/>
                    </a:gs>
                    <a:gs pos="50000">
                      <a:srgbClr val="FFFF00"/>
                    </a:gs>
                    <a:gs pos="75000">
                      <a:srgbClr val="01A78F"/>
                    </a:gs>
                    <a:gs pos="100000">
                      <a:srgbClr val="3366FF"/>
                    </a:gs>
                  </a:gsLst>
                  <a:lin ang="5400000" scaled="0"/>
                </a:gradFill>
                <a:effectLst>
                  <a:glow rad="101600">
                    <a:srgbClr val="000000"/>
                  </a:glow>
                  <a:outerShdw blurRad="50800" algn="tl" rotWithShape="0">
                    <a:schemeClr val="bg1"/>
                  </a:outerShdw>
                </a:effectLst>
                <a:uLnTx/>
                <a:uFillTx/>
                <a:latin typeface="BlackChancery" pitchFamily="2" charset="0"/>
              </a:rPr>
              <a:t>Forgiveness</a:t>
            </a:r>
          </a:p>
        </p:txBody>
      </p:sp>
      <p:sp>
        <p:nvSpPr>
          <p:cNvPr id="21" name="into">
            <a:extLst>
              <a:ext uri="{FF2B5EF4-FFF2-40B4-BE49-F238E27FC236}">
                <a16:creationId xmlns:a16="http://schemas.microsoft.com/office/drawing/2014/main" id="{A05F3B79-E65D-9E8F-7C59-4C062D09EDE9}"/>
              </a:ext>
            </a:extLst>
          </p:cNvPr>
          <p:cNvSpPr>
            <a:spLocks noChangeArrowheads="1"/>
          </p:cNvSpPr>
          <p:nvPr/>
        </p:nvSpPr>
        <p:spPr bwMode="auto">
          <a:xfrm>
            <a:off x="4540559" y="2725083"/>
            <a:ext cx="1436604"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into</a:t>
            </a:r>
          </a:p>
        </p:txBody>
      </p:sp>
      <p:sp>
        <p:nvSpPr>
          <p:cNvPr id="22" name="in">
            <a:extLst>
              <a:ext uri="{FF2B5EF4-FFF2-40B4-BE49-F238E27FC236}">
                <a16:creationId xmlns:a16="http://schemas.microsoft.com/office/drawing/2014/main" id="{13C94F05-12A0-9586-0AD0-5A3E00C1BEEF}"/>
              </a:ext>
            </a:extLst>
          </p:cNvPr>
          <p:cNvSpPr>
            <a:spLocks noChangeArrowheads="1"/>
          </p:cNvSpPr>
          <p:nvPr/>
        </p:nvSpPr>
        <p:spPr bwMode="auto">
          <a:xfrm>
            <a:off x="830557" y="3397745"/>
            <a:ext cx="763791"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3" name="TextBox 18">
            <a:extLst>
              <a:ext uri="{FF2B5EF4-FFF2-40B4-BE49-F238E27FC236}">
                <a16:creationId xmlns:a16="http://schemas.microsoft.com/office/drawing/2014/main" id="{D0543B9E-8CA4-9596-5753-E20D329BAD77}"/>
              </a:ext>
            </a:extLst>
          </p:cNvPr>
          <p:cNvSpPr txBox="1"/>
          <p:nvPr/>
        </p:nvSpPr>
        <p:spPr>
          <a:xfrm>
            <a:off x="196903" y="3392094"/>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outerShdw blurRad="50800" algn="tl" rotWithShape="0">
                    <a:srgbClr val="00FFFF"/>
                  </a:outerShdw>
                </a:effectLst>
                <a:latin typeface="Calibri" panose="020F0502020204030204" pitchFamily="34" charset="0"/>
              </a:rPr>
              <a:t>→</a:t>
            </a:r>
          </a:p>
        </p:txBody>
      </p:sp>
    </p:spTree>
    <p:extLst>
      <p:ext uri="{BB962C8B-B14F-4D97-AF65-F5344CB8AC3E}">
        <p14:creationId xmlns:p14="http://schemas.microsoft.com/office/powerpoint/2010/main" val="125690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750"/>
                            </p:stCondLst>
                            <p:childTnLst>
                              <p:par>
                                <p:cTn id="14" presetID="10" presetClass="exit" presetSubtype="0" fill="hold" grpId="1" nodeType="afterEffect">
                                  <p:stCondLst>
                                    <p:cond delay="0"/>
                                  </p:stCondLst>
                                  <p:childTnLst>
                                    <p:animEffect transition="out" filter="fade">
                                      <p:cBhvr>
                                        <p:cTn id="15" dur="250"/>
                                        <p:tgtEl>
                                          <p:spTgt spid="19"/>
                                        </p:tgtEl>
                                      </p:cBhvr>
                                    </p:animEffect>
                                    <p:set>
                                      <p:cBhvr>
                                        <p:cTn id="16" dur="1" fill="hold">
                                          <p:stCondLst>
                                            <p:cond delay="24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50"/>
                                        <p:tgtEl>
                                          <p:spTgt spid="12"/>
                                        </p:tgtEl>
                                      </p:cBhvr>
                                    </p:animEffect>
                                  </p:childTnLst>
                                </p:cTn>
                              </p:par>
                              <p:par>
                                <p:cTn id="49" presetID="42" presetClass="path" presetSubtype="0" accel="50000" decel="50000" fill="hold" grpId="2" nodeType="withEffect">
                                  <p:stCondLst>
                                    <p:cond delay="0"/>
                                  </p:stCondLst>
                                  <p:childTnLst>
                                    <p:animMotion origin="layout" path="M 3.05556E-6 -4.07407E-6 L -0.12257 -0.00347 " pathEditMode="relative" rAng="0" ptsTypes="AA">
                                      <p:cBhvr>
                                        <p:cTn id="50" dur="2000" fill="hold"/>
                                        <p:tgtEl>
                                          <p:spTgt spid="3"/>
                                        </p:tgtEl>
                                        <p:attrNameLst>
                                          <p:attrName>ppt_x</p:attrName>
                                          <p:attrName>ppt_y</p:attrName>
                                        </p:attrNameLst>
                                      </p:cBhvr>
                                      <p:rCtr x="-6128" y="-185"/>
                                    </p:animMotion>
                                  </p:childTnLst>
                                </p:cTn>
                              </p:par>
                              <p:par>
                                <p:cTn id="51" presetID="42" presetClass="path" presetSubtype="0" accel="50000" decel="50000" fill="hold" grpId="2" nodeType="withEffect">
                                  <p:stCondLst>
                                    <p:cond delay="0"/>
                                  </p:stCondLst>
                                  <p:childTnLst>
                                    <p:animMotion origin="layout" path="M -2.77778E-7 -3.7037E-6 L 0.60625 -0.10231 " pathEditMode="relative" rAng="0" ptsTypes="AA">
                                      <p:cBhvr>
                                        <p:cTn id="52" dur="2000" fill="hold"/>
                                        <p:tgtEl>
                                          <p:spTgt spid="4"/>
                                        </p:tgtEl>
                                        <p:attrNameLst>
                                          <p:attrName>ppt_x</p:attrName>
                                          <p:attrName>ppt_y</p:attrName>
                                        </p:attrNameLst>
                                      </p:cBhvr>
                                      <p:rCtr x="30312" y="-5116"/>
                                    </p:animMotion>
                                  </p:childTnLst>
                                </p:cTn>
                              </p:par>
                              <p:par>
                                <p:cTn id="53" presetID="42" presetClass="path" presetSubtype="0" accel="50000" decel="50000" fill="hold" grpId="2" nodeType="withEffect">
                                  <p:stCondLst>
                                    <p:cond delay="0"/>
                                  </p:stCondLst>
                                  <p:childTnLst>
                                    <p:animMotion origin="layout" path="M 1.94444E-6 -3.7037E-7 L 0.23073 -0.10255 " pathEditMode="relative" rAng="0" ptsTypes="AA">
                                      <p:cBhvr>
                                        <p:cTn id="54" dur="2000" fill="hold"/>
                                        <p:tgtEl>
                                          <p:spTgt spid="5"/>
                                        </p:tgtEl>
                                        <p:attrNameLst>
                                          <p:attrName>ppt_x</p:attrName>
                                          <p:attrName>ppt_y</p:attrName>
                                        </p:attrNameLst>
                                      </p:cBhvr>
                                      <p:rCtr x="11528" y="-5139"/>
                                    </p:animMotion>
                                  </p:childTnLst>
                                </p:cTn>
                              </p:par>
                              <p:par>
                                <p:cTn id="55" presetID="42" presetClass="path" presetSubtype="0" accel="50000" decel="50000" fill="hold" grpId="2" nodeType="withEffect">
                                  <p:stCondLst>
                                    <p:cond delay="0"/>
                                  </p:stCondLst>
                                  <p:childTnLst>
                                    <p:animMotion origin="layout" path="M 2.77778E-7 2.59259E-6 L -0.40851 0.09375 " pathEditMode="relative" rAng="0" ptsTypes="AA">
                                      <p:cBhvr>
                                        <p:cTn id="56" dur="2000" fill="hold"/>
                                        <p:tgtEl>
                                          <p:spTgt spid="6"/>
                                        </p:tgtEl>
                                        <p:attrNameLst>
                                          <p:attrName>ppt_x</p:attrName>
                                          <p:attrName>ppt_y</p:attrName>
                                        </p:attrNameLst>
                                      </p:cBhvr>
                                      <p:rCtr x="-20434" y="4676"/>
                                    </p:animMotion>
                                  </p:childTnLst>
                                </p:cTn>
                              </p:par>
                              <p:par>
                                <p:cTn id="57" presetID="42" presetClass="path" presetSubtype="0" accel="50000" decel="50000" fill="hold" grpId="2" nodeType="withEffect">
                                  <p:stCondLst>
                                    <p:cond delay="0"/>
                                  </p:stCondLst>
                                  <p:childTnLst>
                                    <p:animMotion origin="layout" path="M -2.5E-6 -2.59259E-6 L 0.39097 -0.00416 " pathEditMode="relative" rAng="0" ptsTypes="AA">
                                      <p:cBhvr>
                                        <p:cTn id="58" dur="2000" fill="hold"/>
                                        <p:tgtEl>
                                          <p:spTgt spid="7"/>
                                        </p:tgtEl>
                                        <p:attrNameLst>
                                          <p:attrName>ppt_x</p:attrName>
                                          <p:attrName>ppt_y</p:attrName>
                                        </p:attrNameLst>
                                      </p:cBhvr>
                                      <p:rCtr x="19549" y="-208"/>
                                    </p:animMotion>
                                  </p:childTnLst>
                                </p:cTn>
                              </p:par>
                              <p:par>
                                <p:cTn id="59" presetID="42" presetClass="path" presetSubtype="0" accel="50000" decel="50000" fill="hold" grpId="2" nodeType="withEffect">
                                  <p:stCondLst>
                                    <p:cond delay="0"/>
                                  </p:stCondLst>
                                  <p:childTnLst>
                                    <p:animMotion origin="layout" path="M 1.94444E-6 -4.07407E-6 L -0.575 0.09352 " pathEditMode="relative" rAng="0" ptsTypes="AA">
                                      <p:cBhvr>
                                        <p:cTn id="60" dur="2000" fill="hold"/>
                                        <p:tgtEl>
                                          <p:spTgt spid="8"/>
                                        </p:tgtEl>
                                        <p:attrNameLst>
                                          <p:attrName>ppt_x</p:attrName>
                                          <p:attrName>ppt_y</p:attrName>
                                        </p:attrNameLst>
                                      </p:cBhvr>
                                      <p:rCtr x="-28750" y="4676"/>
                                    </p:animMotion>
                                  </p:childTnLst>
                                </p:cTn>
                              </p:par>
                              <p:par>
                                <p:cTn id="61" presetID="42" presetClass="path" presetSubtype="0" accel="50000" decel="50000" fill="hold" grpId="2" nodeType="withEffect">
                                  <p:stCondLst>
                                    <p:cond delay="0"/>
                                  </p:stCondLst>
                                  <p:childTnLst>
                                    <p:animMotion origin="layout" path="M 2.22222E-6 2.22222E-6 L 0.22708 -0.00394 " pathEditMode="relative" rAng="0" ptsTypes="AA">
                                      <p:cBhvr>
                                        <p:cTn id="62" dur="2000" fill="hold"/>
                                        <p:tgtEl>
                                          <p:spTgt spid="9"/>
                                        </p:tgtEl>
                                        <p:attrNameLst>
                                          <p:attrName>ppt_x</p:attrName>
                                          <p:attrName>ppt_y</p:attrName>
                                        </p:attrNameLst>
                                      </p:cBhvr>
                                      <p:rCtr x="11354" y="-208"/>
                                    </p:animMotion>
                                  </p:childTnLst>
                                </p:cTn>
                              </p:par>
                              <p:par>
                                <p:cTn id="63" presetID="42" presetClass="path" presetSubtype="0" accel="50000" decel="50000" fill="hold" grpId="2" nodeType="withEffect">
                                  <p:stCondLst>
                                    <p:cond delay="0"/>
                                  </p:stCondLst>
                                  <p:childTnLst>
                                    <p:animMotion origin="layout" path="M -1.66667E-6 2.59259E-6 L -0.17101 0.09328 " pathEditMode="relative" rAng="0" ptsTypes="AA">
                                      <p:cBhvr>
                                        <p:cTn id="64" dur="2000" fill="hold"/>
                                        <p:tgtEl>
                                          <p:spTgt spid="10"/>
                                        </p:tgtEl>
                                        <p:attrNameLst>
                                          <p:attrName>ppt_x</p:attrName>
                                          <p:attrName>ppt_y</p:attrName>
                                        </p:attrNameLst>
                                      </p:cBhvr>
                                      <p:rCtr x="-8559" y="4653"/>
                                    </p:animMotion>
                                  </p:childTnLst>
                                </p:cTn>
                              </p:par>
                              <p:par>
                                <p:cTn id="65" presetID="42" presetClass="path" presetSubtype="0" accel="50000" decel="50000" fill="hold" grpId="2" nodeType="withEffect">
                                  <p:stCondLst>
                                    <p:cond delay="0"/>
                                  </p:stCondLst>
                                  <p:childTnLst>
                                    <p:animMotion origin="layout" path="M 2.77778E-6 4.44444E-6 L 0.69305 -0.0044 " pathEditMode="relative" rAng="0" ptsTypes="AA">
                                      <p:cBhvr>
                                        <p:cTn id="66" dur="2000" fill="hold"/>
                                        <p:tgtEl>
                                          <p:spTgt spid="11"/>
                                        </p:tgtEl>
                                        <p:attrNameLst>
                                          <p:attrName>ppt_x</p:attrName>
                                          <p:attrName>ppt_y</p:attrName>
                                        </p:attrNameLst>
                                      </p:cBhvr>
                                      <p:rCtr x="34653" y="-231"/>
                                    </p:animMotion>
                                  </p:childTnLst>
                                </p:cTn>
                              </p:par>
                              <p:par>
                                <p:cTn id="67" presetID="42" presetClass="path" presetSubtype="0" accel="50000" decel="50000" fill="hold" grpId="2" nodeType="withEffect">
                                  <p:stCondLst>
                                    <p:cond delay="0"/>
                                  </p:stCondLst>
                                  <p:childTnLst>
                                    <p:animMotion origin="layout" path="M 2.5E-6 -2.59259E-6 L -0.06094 0.09352 " pathEditMode="relative" rAng="0" ptsTypes="AA">
                                      <p:cBhvr>
                                        <p:cTn id="68" dur="2000" fill="hold"/>
                                        <p:tgtEl>
                                          <p:spTgt spid="12"/>
                                        </p:tgtEl>
                                        <p:attrNameLst>
                                          <p:attrName>ppt_x</p:attrName>
                                          <p:attrName>ppt_y</p:attrName>
                                        </p:attrNameLst>
                                      </p:cBhvr>
                                      <p:rCtr x="-3056" y="4676"/>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250"/>
                                        <p:tgtEl>
                                          <p:spTgt spid="2"/>
                                        </p:tgtEl>
                                      </p:cBhvr>
                                    </p:animEffec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
                                        </p:tgtEl>
                                      </p:cBhvr>
                                    </p:animEffect>
                                    <p:set>
                                      <p:cBhvr>
                                        <p:cTn id="81" dur="1" fill="hold">
                                          <p:stCondLst>
                                            <p:cond delay="499"/>
                                          </p:stCondLst>
                                        </p:cTn>
                                        <p:tgtEl>
                                          <p:spTgt spid="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par>
                          <p:cTn id="106" fill="hold">
                            <p:stCondLst>
                              <p:cond delay="2500"/>
                            </p:stCondLst>
                            <p:childTnLst>
                              <p:par>
                                <p:cTn id="107" presetID="0" presetClass="entr" presetSubtype="0"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dissolve">
                                      <p:cBhvr>
                                        <p:cTn id="109" dur="500">
                                          <p:stCondLst>
                                            <p:cond delay="0"/>
                                          </p:stCondLst>
                                        </p:cTn>
                                        <p:tgtEl>
                                          <p:spTgt spid="21"/>
                                        </p:tgtEl>
                                      </p:cBhvr>
                                    </p:animEffect>
                                    <p:anim to="" calcmode="lin" valueType="num">
                                      <p:cBhvr>
                                        <p:cTn id="110"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11"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0" presetClass="entr" presetSubtype="0" fill="hold" grpId="0" nodeType="click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dissolve">
                                      <p:cBhvr>
                                        <p:cTn id="116" dur="500">
                                          <p:stCondLst>
                                            <p:cond delay="0"/>
                                          </p:stCondLst>
                                        </p:cTn>
                                        <p:tgtEl>
                                          <p:spTgt spid="22"/>
                                        </p:tgtEl>
                                      </p:cBhvr>
                                    </p:animEffect>
                                    <p:anim to="" calcmode="lin" valueType="num">
                                      <p:cBhvr>
                                        <p:cTn id="117"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119" presetID="2" presetClass="entr" presetSubtype="8" fill="hold" nodeType="withEffect">
                                  <p:stCondLst>
                                    <p:cond delay="250"/>
                                  </p:stCondLst>
                                  <p:childTnLst>
                                    <p:set>
                                      <p:cBhvr>
                                        <p:cTn id="120" dur="1" fill="hold">
                                          <p:stCondLst>
                                            <p:cond delay="0"/>
                                          </p:stCondLst>
                                        </p:cTn>
                                        <p:tgtEl>
                                          <p:spTgt spid="23">
                                            <p:txEl>
                                              <p:pRg st="0" end="0"/>
                                            </p:txEl>
                                          </p:spTgt>
                                        </p:tgtEl>
                                        <p:attrNameLst>
                                          <p:attrName>style.visibility</p:attrName>
                                        </p:attrNameLst>
                                      </p:cBhvr>
                                      <p:to>
                                        <p:strVal val="visible"/>
                                      </p:to>
                                    </p:set>
                                    <p:anim calcmode="lin" valueType="num">
                                      <p:cBhvr additive="base">
                                        <p:cTn id="121"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wipe(left)">
                                      <p:cBhvr>
                                        <p:cTn id="127" dur="500"/>
                                        <p:tgtEl>
                                          <p:spTgt spid="13"/>
                                        </p:tgtEl>
                                      </p:cBhvr>
                                    </p:animEffect>
                                  </p:childTnLst>
                                </p:cTn>
                              </p:par>
                              <p:par>
                                <p:cTn id="128" presetID="18" presetClass="emph" presetSubtype="0" fill="hold" grpId="1" nodeType="withEffect">
                                  <p:stCondLst>
                                    <p:cond delay="0"/>
                                  </p:stCondLst>
                                  <p:childTnLst>
                                    <p:set>
                                      <p:cBhvr override="childStyle">
                                        <p:cTn id="129" dur="500" fill="hold"/>
                                        <p:tgtEl>
                                          <p:spTgt spid="13"/>
                                        </p:tgtEl>
                                        <p:attrNameLst>
                                          <p:attrName>style.textDecorationUnderline</p:attrName>
                                        </p:attrNameLst>
                                      </p:cBhvr>
                                      <p:to>
                                        <p:strVal val="true"/>
                                      </p:to>
                                    </p:se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wipe(left)">
                                      <p:cBhvr>
                                        <p:cTn id="133" dur="500"/>
                                        <p:tgtEl>
                                          <p:spTgt spid="14"/>
                                        </p:tgtEl>
                                      </p:cBhvr>
                                    </p:animEffect>
                                  </p:childTnLst>
                                </p:cTn>
                              </p:par>
                              <p:par>
                                <p:cTn id="134" presetID="18" presetClass="emph" presetSubtype="0" fill="hold" grpId="1" nodeType="withEffect">
                                  <p:stCondLst>
                                    <p:cond delay="0"/>
                                  </p:stCondLst>
                                  <p:childTnLst>
                                    <p:set>
                                      <p:cBhvr override="childStyle">
                                        <p:cTn id="135" dur="500" fill="hold"/>
                                        <p:tgtEl>
                                          <p:spTgt spid="14"/>
                                        </p:tgtEl>
                                        <p:attrNameLst>
                                          <p:attrName>style.textDecorationUnderline</p:attrName>
                                        </p:attrNameLst>
                                      </p:cBhvr>
                                      <p:to>
                                        <p:strVal val="true"/>
                                      </p:to>
                                    </p:set>
                                  </p:childTnLst>
                                </p:cTn>
                              </p:par>
                            </p:childTnLst>
                          </p:cTn>
                        </p:par>
                        <p:par>
                          <p:cTn id="136" fill="hold">
                            <p:stCondLst>
                              <p:cond delay="1000"/>
                            </p:stCondLst>
                            <p:childTnLst>
                              <p:par>
                                <p:cTn id="137" presetID="22" presetClass="entr" presetSubtype="8" fill="hold" grpId="0" nodeType="afterEffect">
                                  <p:stCondLst>
                                    <p:cond delay="0"/>
                                  </p:stCondLst>
                                  <p:childTnLst>
                                    <p:set>
                                      <p:cBhvr>
                                        <p:cTn id="138" dur="1" fill="hold">
                                          <p:stCondLst>
                                            <p:cond delay="0"/>
                                          </p:stCondLst>
                                        </p:cTn>
                                        <p:tgtEl>
                                          <p:spTgt spid="16"/>
                                        </p:tgtEl>
                                        <p:attrNameLst>
                                          <p:attrName>style.visibility</p:attrName>
                                        </p:attrNameLst>
                                      </p:cBhvr>
                                      <p:to>
                                        <p:strVal val="visible"/>
                                      </p:to>
                                    </p:set>
                                    <p:animEffect transition="in" filter="wipe(left)">
                                      <p:cBhvr>
                                        <p:cTn id="139" dur="500"/>
                                        <p:tgtEl>
                                          <p:spTgt spid="16"/>
                                        </p:tgtEl>
                                      </p:cBhvr>
                                    </p:animEffect>
                                  </p:childTnLst>
                                </p:cTn>
                              </p:par>
                              <p:par>
                                <p:cTn id="140" presetID="18" presetClass="emph" presetSubtype="0" fill="hold" grpId="1" nodeType="withEffect">
                                  <p:stCondLst>
                                    <p:cond delay="0"/>
                                  </p:stCondLst>
                                  <p:childTnLst>
                                    <p:set>
                                      <p:cBhvr override="childStyle">
                                        <p:cTn id="141" dur="500" fill="hold"/>
                                        <p:tgtEl>
                                          <p:spTgt spid="16"/>
                                        </p:tgtEl>
                                        <p:attrNameLst>
                                          <p:attrName>style.textDecorationUnderline</p:attrName>
                                        </p:attrNameLst>
                                      </p:cBhvr>
                                      <p:to>
                                        <p:strVal val="true"/>
                                      </p:to>
                                    </p:set>
                                  </p:childTnLst>
                                </p:cTn>
                              </p:par>
                            </p:childTnLst>
                          </p:cTn>
                        </p:par>
                        <p:par>
                          <p:cTn id="142" fill="hold">
                            <p:stCondLst>
                              <p:cond delay="1500"/>
                            </p:stCondLst>
                            <p:childTnLst>
                              <p:par>
                                <p:cTn id="143" presetID="22" presetClass="entr" presetSubtype="8" fill="hold" grpId="0" nodeType="after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wipe(left)">
                                      <p:cBhvr>
                                        <p:cTn id="145" dur="500"/>
                                        <p:tgtEl>
                                          <p:spTgt spid="17"/>
                                        </p:tgtEl>
                                      </p:cBhvr>
                                    </p:animEffect>
                                  </p:childTnLst>
                                </p:cTn>
                              </p:par>
                              <p:par>
                                <p:cTn id="146" presetID="18" presetClass="emph" presetSubtype="0" fill="hold" grpId="1" nodeType="withEffect">
                                  <p:stCondLst>
                                    <p:cond delay="0"/>
                                  </p:stCondLst>
                                  <p:childTnLst>
                                    <p:set>
                                      <p:cBhvr override="childStyle">
                                        <p:cTn id="147" dur="500" fill="hold"/>
                                        <p:tgtEl>
                                          <p:spTgt spid="17"/>
                                        </p:tgtEl>
                                        <p:attrNameLst>
                                          <p:attrName>style.textDecorationUnderline</p:attrName>
                                        </p:attrNameLst>
                                      </p:cBhvr>
                                      <p:to>
                                        <p:strVal val="true"/>
                                      </p:to>
                                    </p:se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5"/>
                                        </p:tgtEl>
                                        <p:attrNameLst>
                                          <p:attrName>style.visibility</p:attrName>
                                        </p:attrNameLst>
                                      </p:cBhvr>
                                      <p:to>
                                        <p:strVal val="visible"/>
                                      </p:to>
                                    </p:set>
                                    <p:animEffect transition="in" filter="wipe(left)">
                                      <p:cBhvr>
                                        <p:cTn id="152" dur="500"/>
                                        <p:tgtEl>
                                          <p:spTgt spid="15"/>
                                        </p:tgtEl>
                                      </p:cBhvr>
                                    </p:animEffect>
                                  </p:childTnLst>
                                </p:cTn>
                              </p:par>
                              <p:par>
                                <p:cTn id="153" presetID="10" presetClass="exit" presetSubtype="0" fill="hold" grpId="2" nodeType="withEffect">
                                  <p:stCondLst>
                                    <p:cond delay="0"/>
                                  </p:stCondLst>
                                  <p:childTnLst>
                                    <p:animEffect transition="out" filter="fade">
                                      <p:cBhvr>
                                        <p:cTn id="154" dur="500"/>
                                        <p:tgtEl>
                                          <p:spTgt spid="13"/>
                                        </p:tgtEl>
                                      </p:cBhvr>
                                    </p:animEffect>
                                    <p:set>
                                      <p:cBhvr>
                                        <p:cTn id="155" dur="1" fill="hold">
                                          <p:stCondLst>
                                            <p:cond delay="499"/>
                                          </p:stCondLst>
                                        </p:cTn>
                                        <p:tgtEl>
                                          <p:spTgt spid="13"/>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14"/>
                                        </p:tgtEl>
                                      </p:cBhvr>
                                    </p:animEffect>
                                    <p:set>
                                      <p:cBhvr>
                                        <p:cTn id="158" dur="1" fill="hold">
                                          <p:stCondLst>
                                            <p:cond delay="499"/>
                                          </p:stCondLst>
                                        </p:cTn>
                                        <p:tgtEl>
                                          <p:spTgt spid="14"/>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16"/>
                                        </p:tgtEl>
                                      </p:cBhvr>
                                    </p:animEffect>
                                    <p:set>
                                      <p:cBhvr>
                                        <p:cTn id="161" dur="1" fill="hold">
                                          <p:stCondLst>
                                            <p:cond delay="499"/>
                                          </p:stCondLst>
                                        </p:cTn>
                                        <p:tgtEl>
                                          <p:spTgt spid="16"/>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6" grpId="0"/>
      <p:bldP spid="16" grpId="1"/>
      <p:bldP spid="16" grpId="2"/>
      <p:bldP spid="17" grpId="0"/>
      <p:bldP spid="17" grpId="1"/>
      <p:bldP spid="17" grpId="2"/>
      <p:bldP spid="2" grpId="0"/>
      <p:bldP spid="3074" grpId="0"/>
      <p:bldP spid="3074" grpId="1"/>
      <p:bldP spid="3074" grpId="2"/>
      <p:bldP spid="19"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5" grpId="0"/>
      <p:bldP spid="21"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2" name="!!Morph">
            <a:extLst>
              <a:ext uri="{FF2B5EF4-FFF2-40B4-BE49-F238E27FC236}">
                <a16:creationId xmlns:a16="http://schemas.microsoft.com/office/drawing/2014/main" id="{76FDBFE5-52BC-C455-F575-4135A21EAB23}"/>
              </a:ext>
            </a:extLst>
          </p:cNvPr>
          <p:cNvSpPr/>
          <p:nvPr/>
        </p:nvSpPr>
        <p:spPr>
          <a:xfrm>
            <a:off x="2974603" y="2119780"/>
            <a:ext cx="3343841" cy="2982797"/>
          </a:xfrm>
          <a:custGeom>
            <a:avLst/>
            <a:gdLst>
              <a:gd name="connsiteX0" fmla="*/ 1619956 w 3239911"/>
              <a:gd name="connsiteY0" fmla="*/ 736600 h 2946400"/>
              <a:gd name="connsiteX1" fmla="*/ 1619956 w 3239911"/>
              <a:gd name="connsiteY1" fmla="*/ 2946400 h 2946400"/>
              <a:gd name="connsiteX2" fmla="*/ 1619956 w 3239911"/>
              <a:gd name="connsiteY2" fmla="*/ 736600 h 2946400"/>
              <a:gd name="connsiteX0" fmla="*/ 1288020 w 3292641"/>
              <a:gd name="connsiteY0" fmla="*/ 653970 h 3112126"/>
              <a:gd name="connsiteX1" fmla="*/ 1807309 w 3292641"/>
              <a:gd name="connsiteY1" fmla="*/ 3112126 h 3112126"/>
              <a:gd name="connsiteX2" fmla="*/ 1288020 w 3292641"/>
              <a:gd name="connsiteY2" fmla="*/ 653970 h 3112126"/>
              <a:gd name="connsiteX0" fmla="*/ 1359904 w 3281327"/>
              <a:gd name="connsiteY0" fmla="*/ 682685 h 2982797"/>
              <a:gd name="connsiteX1" fmla="*/ 1766304 w 3281327"/>
              <a:gd name="connsiteY1" fmla="*/ 2982797 h 2982797"/>
              <a:gd name="connsiteX2" fmla="*/ 1359904 w 3281327"/>
              <a:gd name="connsiteY2" fmla="*/ 682685 h 2982797"/>
              <a:gd name="connsiteX0" fmla="*/ 1413493 w 3334916"/>
              <a:gd name="connsiteY0" fmla="*/ 682685 h 2982797"/>
              <a:gd name="connsiteX1" fmla="*/ 1819893 w 3334916"/>
              <a:gd name="connsiteY1" fmla="*/ 2982797 h 2982797"/>
              <a:gd name="connsiteX2" fmla="*/ 1413493 w 3334916"/>
              <a:gd name="connsiteY2" fmla="*/ 682685 h 2982797"/>
              <a:gd name="connsiteX0" fmla="*/ 1476978 w 3398401"/>
              <a:gd name="connsiteY0" fmla="*/ 682685 h 2982797"/>
              <a:gd name="connsiteX1" fmla="*/ 1883378 w 3398401"/>
              <a:gd name="connsiteY1" fmla="*/ 2982797 h 2982797"/>
              <a:gd name="connsiteX2" fmla="*/ 1476978 w 3398401"/>
              <a:gd name="connsiteY2" fmla="*/ 682685 h 2982797"/>
              <a:gd name="connsiteX0" fmla="*/ 1330731 w 3252154"/>
              <a:gd name="connsiteY0" fmla="*/ 682685 h 2982797"/>
              <a:gd name="connsiteX1" fmla="*/ 1737131 w 3252154"/>
              <a:gd name="connsiteY1" fmla="*/ 2982797 h 2982797"/>
              <a:gd name="connsiteX2" fmla="*/ 1330731 w 3252154"/>
              <a:gd name="connsiteY2" fmla="*/ 682685 h 2982797"/>
              <a:gd name="connsiteX0" fmla="*/ 1422418 w 3343841"/>
              <a:gd name="connsiteY0" fmla="*/ 682685 h 2982797"/>
              <a:gd name="connsiteX1" fmla="*/ 1828818 w 3343841"/>
              <a:gd name="connsiteY1" fmla="*/ 2982797 h 2982797"/>
              <a:gd name="connsiteX2" fmla="*/ 1422418 w 3343841"/>
              <a:gd name="connsiteY2" fmla="*/ 682685 h 2982797"/>
            </a:gdLst>
            <a:ahLst/>
            <a:cxnLst>
              <a:cxn ang="0">
                <a:pos x="connsiteX0" y="connsiteY0"/>
              </a:cxn>
              <a:cxn ang="0">
                <a:pos x="connsiteX1" y="connsiteY1"/>
              </a:cxn>
              <a:cxn ang="0">
                <a:pos x="connsiteX2" y="connsiteY2"/>
              </a:cxn>
            </a:cxnLst>
            <a:rect l="l" t="t" r="r" b="b"/>
            <a:pathLst>
              <a:path w="3343841" h="2982797">
                <a:moveTo>
                  <a:pt x="1422418" y="682685"/>
                </a:moveTo>
                <a:cubicBezTo>
                  <a:pt x="2097399" y="-1036048"/>
                  <a:pt x="5136227" y="772997"/>
                  <a:pt x="1828818" y="2982797"/>
                </a:cubicBezTo>
                <a:cubicBezTo>
                  <a:pt x="-1410860" y="1890598"/>
                  <a:pt x="442636" y="-878003"/>
                  <a:pt x="1422418" y="68268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F0CD4266-3A43-87A9-457A-97FB05D30C32}"/>
              </a:ext>
            </a:extLst>
          </p:cNvPr>
          <p:cNvSpPr txBox="1">
            <a:spLocks/>
          </p:cNvSpPr>
          <p:nvPr/>
        </p:nvSpPr>
        <p:spPr>
          <a:xfrm>
            <a:off x="5320264" y="266375"/>
            <a:ext cx="28718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5D20668E-D0AA-62A8-6516-40D0AC689E29}"/>
              </a:ext>
            </a:extLst>
          </p:cNvPr>
          <p:cNvSpPr txBox="1">
            <a:spLocks noChangeArrowheads="1"/>
          </p:cNvSpPr>
          <p:nvPr/>
        </p:nvSpPr>
        <p:spPr bwMode="auto">
          <a:xfrm>
            <a:off x="277091" y="392424"/>
            <a:ext cx="8589818" cy="607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the gospel of Christ is the power of God </a:t>
            </a:r>
          </a:p>
          <a:p>
            <a:pPr algn="l" eaLnBrk="1" hangingPunct="1"/>
            <a:r>
              <a:rPr lang="en-US" altLang="en-US" sz="32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sz="3200"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to salvation for everyone who believes</a:t>
            </a:r>
          </a:p>
          <a:p>
            <a:pPr eaLnBrk="1" hangingPunct="1"/>
            <a:endParaRPr lang="en-US" altLang="en-US" sz="28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in it the righteousness of God is revealed </a:t>
            </a:r>
          </a:p>
          <a:p>
            <a:pPr eaLnBrk="1" hangingPunct="1"/>
            <a:r>
              <a:rPr lang="en-US" altLang="en-US" sz="3200"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"The just shall live by faith"</a:t>
            </a:r>
          </a:p>
          <a:p>
            <a:pPr eaLnBrk="1" hangingPunct="1"/>
            <a:endParaRPr lang="en-US" altLang="en-US" sz="28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3175"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the wrath of God is revealed from heaven against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all ungodliness and unrighteousness </a:t>
            </a:r>
          </a:p>
          <a:p>
            <a:pPr eaLnBrk="1" hangingPunct="1"/>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of men, who suppress the truth </a:t>
            </a:r>
          </a:p>
          <a:p>
            <a:pPr eaLnBrk="1" hangingPunct="1"/>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in unrighteousness</a:t>
            </a:r>
          </a:p>
          <a:p>
            <a:pPr eaLnBrk="1" hangingPunct="1"/>
            <a:endParaRPr lang="en-US" altLang="en-US" sz="28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2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has shown it to them</a:t>
            </a:r>
            <a:endParaRPr lang="en-US" altLang="en-US" sz="32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 name="Main">
            <a:extLst>
              <a:ext uri="{FF2B5EF4-FFF2-40B4-BE49-F238E27FC236}">
                <a16:creationId xmlns:a16="http://schemas.microsoft.com/office/drawing/2014/main" id="{A2740949-F29C-EC65-B026-5443CBFF2699}"/>
              </a:ext>
            </a:extLst>
          </p:cNvPr>
          <p:cNvSpPr>
            <a:spLocks noGrp="1" noChangeArrowheads="1"/>
          </p:cNvSpPr>
          <p:nvPr>
            <p:ph type="title"/>
          </p:nvPr>
        </p:nvSpPr>
        <p:spPr>
          <a:xfrm>
            <a:off x="457200" y="392424"/>
            <a:ext cx="8229600" cy="6073153"/>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am not ashamed of the gospel of Christ, for it is the power of God to salvation for everyone who believes, for the Jew first and also for the Greek. For in it the righteousness of God is revealed from faith to faith; as it is written, "The just shall live by faith." For the wrath of God is revealed from heaven against all ungodliness and unrighteousness of men, who suppress the truth in unrighteousness, because what may be known of God is manifest in them, for God has shown it                      to them.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1:16-19 </a:t>
            </a:r>
          </a:p>
        </p:txBody>
      </p:sp>
      <p:sp>
        <p:nvSpPr>
          <p:cNvPr id="4" name="Rectangle 2">
            <a:extLst>
              <a:ext uri="{FF2B5EF4-FFF2-40B4-BE49-F238E27FC236}">
                <a16:creationId xmlns:a16="http://schemas.microsoft.com/office/drawing/2014/main" id="{FBCDF8A8-77EC-50DE-396B-89BC9BD8B42B}"/>
              </a:ext>
            </a:extLst>
          </p:cNvPr>
          <p:cNvSpPr txBox="1">
            <a:spLocks noChangeArrowheads="1"/>
          </p:cNvSpPr>
          <p:nvPr/>
        </p:nvSpPr>
        <p:spPr bwMode="auto">
          <a:xfrm>
            <a:off x="4745831" y="380699"/>
            <a:ext cx="3747958" cy="73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gospel of Christ</a:t>
            </a:r>
          </a:p>
        </p:txBody>
      </p:sp>
      <p:sp>
        <p:nvSpPr>
          <p:cNvPr id="5" name="Rectangle 2">
            <a:extLst>
              <a:ext uri="{FF2B5EF4-FFF2-40B4-BE49-F238E27FC236}">
                <a16:creationId xmlns:a16="http://schemas.microsoft.com/office/drawing/2014/main" id="{2B1EF553-25E4-F69A-DAD3-D71DAEE399A9}"/>
              </a:ext>
            </a:extLst>
          </p:cNvPr>
          <p:cNvSpPr txBox="1">
            <a:spLocks noChangeArrowheads="1"/>
          </p:cNvSpPr>
          <p:nvPr/>
        </p:nvSpPr>
        <p:spPr bwMode="auto">
          <a:xfrm>
            <a:off x="1795346" y="846669"/>
            <a:ext cx="3805965" cy="7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the power of God</a:t>
            </a:r>
          </a:p>
        </p:txBody>
      </p:sp>
      <p:sp>
        <p:nvSpPr>
          <p:cNvPr id="6" name="Rectangle 2">
            <a:extLst>
              <a:ext uri="{FF2B5EF4-FFF2-40B4-BE49-F238E27FC236}">
                <a16:creationId xmlns:a16="http://schemas.microsoft.com/office/drawing/2014/main" id="{75AE2571-A5B6-F1DC-AE71-DC52252B1AD1}"/>
              </a:ext>
            </a:extLst>
          </p:cNvPr>
          <p:cNvSpPr txBox="1">
            <a:spLocks noChangeArrowheads="1"/>
          </p:cNvSpPr>
          <p:nvPr/>
        </p:nvSpPr>
        <p:spPr bwMode="auto">
          <a:xfrm>
            <a:off x="5203031" y="831056"/>
            <a:ext cx="3078883" cy="80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salvation for</a:t>
            </a:r>
          </a:p>
        </p:txBody>
      </p:sp>
      <p:sp>
        <p:nvSpPr>
          <p:cNvPr id="7" name="Rectangle 2">
            <a:extLst>
              <a:ext uri="{FF2B5EF4-FFF2-40B4-BE49-F238E27FC236}">
                <a16:creationId xmlns:a16="http://schemas.microsoft.com/office/drawing/2014/main" id="{B9778F76-F4E2-5AF1-85D9-63C53D7AB93C}"/>
              </a:ext>
            </a:extLst>
          </p:cNvPr>
          <p:cNvSpPr txBox="1">
            <a:spLocks noChangeArrowheads="1"/>
          </p:cNvSpPr>
          <p:nvPr/>
        </p:nvSpPr>
        <p:spPr bwMode="auto">
          <a:xfrm>
            <a:off x="621009" y="1320258"/>
            <a:ext cx="4321802" cy="79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everyone who believes</a:t>
            </a:r>
          </a:p>
        </p:txBody>
      </p:sp>
      <p:sp>
        <p:nvSpPr>
          <p:cNvPr id="8" name="Rectangle 2">
            <a:extLst>
              <a:ext uri="{FF2B5EF4-FFF2-40B4-BE49-F238E27FC236}">
                <a16:creationId xmlns:a16="http://schemas.microsoft.com/office/drawing/2014/main" id="{8A733903-368B-C1CA-5242-6F083089445F}"/>
              </a:ext>
            </a:extLst>
          </p:cNvPr>
          <p:cNvSpPr txBox="1">
            <a:spLocks noChangeArrowheads="1"/>
          </p:cNvSpPr>
          <p:nvPr/>
        </p:nvSpPr>
        <p:spPr bwMode="auto">
          <a:xfrm>
            <a:off x="4393406" y="1819206"/>
            <a:ext cx="422304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it the righteousness</a:t>
            </a:r>
          </a:p>
        </p:txBody>
      </p:sp>
      <p:sp>
        <p:nvSpPr>
          <p:cNvPr id="9" name="Rectangle 2">
            <a:extLst>
              <a:ext uri="{FF2B5EF4-FFF2-40B4-BE49-F238E27FC236}">
                <a16:creationId xmlns:a16="http://schemas.microsoft.com/office/drawing/2014/main" id="{6C8D0ECE-8677-E57F-ED81-03CD4C9D0B9A}"/>
              </a:ext>
            </a:extLst>
          </p:cNvPr>
          <p:cNvSpPr txBox="1">
            <a:spLocks noChangeArrowheads="1"/>
          </p:cNvSpPr>
          <p:nvPr/>
        </p:nvSpPr>
        <p:spPr bwMode="auto">
          <a:xfrm>
            <a:off x="559888" y="2318631"/>
            <a:ext cx="3649388" cy="7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God is revealed</a:t>
            </a:r>
          </a:p>
        </p:txBody>
      </p:sp>
      <p:sp>
        <p:nvSpPr>
          <p:cNvPr id="10" name="Rectangle 2">
            <a:extLst>
              <a:ext uri="{FF2B5EF4-FFF2-40B4-BE49-F238E27FC236}">
                <a16:creationId xmlns:a16="http://schemas.microsoft.com/office/drawing/2014/main" id="{2B62B015-A7C4-5DC4-D5E3-90CA9835A5DC}"/>
              </a:ext>
            </a:extLst>
          </p:cNvPr>
          <p:cNvSpPr txBox="1">
            <a:spLocks noChangeArrowheads="1"/>
          </p:cNvSpPr>
          <p:nvPr/>
        </p:nvSpPr>
        <p:spPr bwMode="auto">
          <a:xfrm>
            <a:off x="2013691" y="2809283"/>
            <a:ext cx="5159704" cy="7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just shall live by faith</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E4B837F-59AF-714D-E791-D0749D3C8F0B}"/>
              </a:ext>
            </a:extLst>
          </p:cNvPr>
          <p:cNvSpPr txBox="1">
            <a:spLocks noChangeArrowheads="1"/>
          </p:cNvSpPr>
          <p:nvPr/>
        </p:nvSpPr>
        <p:spPr bwMode="auto">
          <a:xfrm>
            <a:off x="7591926" y="2791326"/>
            <a:ext cx="9100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a:t>
            </a:r>
          </a:p>
        </p:txBody>
      </p:sp>
      <p:sp>
        <p:nvSpPr>
          <p:cNvPr id="14" name="Rectangle 2">
            <a:extLst>
              <a:ext uri="{FF2B5EF4-FFF2-40B4-BE49-F238E27FC236}">
                <a16:creationId xmlns:a16="http://schemas.microsoft.com/office/drawing/2014/main" id="{022CC94D-A0BB-4B9F-8DFE-15731144141A}"/>
              </a:ext>
            </a:extLst>
          </p:cNvPr>
          <p:cNvSpPr txBox="1">
            <a:spLocks noChangeArrowheads="1"/>
          </p:cNvSpPr>
          <p:nvPr/>
        </p:nvSpPr>
        <p:spPr bwMode="auto">
          <a:xfrm>
            <a:off x="535437" y="3276193"/>
            <a:ext cx="8080460" cy="78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wrath</a:t>
            </a:r>
            <a:r>
              <a:rPr kumimoji="0" lang="en-US" altLang="en-US" sz="32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God is revealed from heaven against</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50AA2BD-7FCE-384F-9A63-B1B5E61119DB}"/>
              </a:ext>
            </a:extLst>
          </p:cNvPr>
          <p:cNvSpPr txBox="1">
            <a:spLocks noChangeArrowheads="1"/>
          </p:cNvSpPr>
          <p:nvPr/>
        </p:nvSpPr>
        <p:spPr bwMode="auto">
          <a:xfrm>
            <a:off x="572112" y="3765885"/>
            <a:ext cx="661074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ungodliness and unrighteousness</a:t>
            </a:r>
          </a:p>
        </p:txBody>
      </p:sp>
      <p:sp>
        <p:nvSpPr>
          <p:cNvPr id="16" name="Rectangle 2">
            <a:extLst>
              <a:ext uri="{FF2B5EF4-FFF2-40B4-BE49-F238E27FC236}">
                <a16:creationId xmlns:a16="http://schemas.microsoft.com/office/drawing/2014/main" id="{B5CA7AA1-4E8A-A05D-1349-8D40718C171F}"/>
              </a:ext>
            </a:extLst>
          </p:cNvPr>
          <p:cNvSpPr txBox="1">
            <a:spLocks noChangeArrowheads="1"/>
          </p:cNvSpPr>
          <p:nvPr/>
        </p:nvSpPr>
        <p:spPr bwMode="auto">
          <a:xfrm>
            <a:off x="6725652" y="3777916"/>
            <a:ext cx="18846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men,</a:t>
            </a:r>
          </a:p>
        </p:txBody>
      </p:sp>
      <p:sp>
        <p:nvSpPr>
          <p:cNvPr id="17" name="Rectangle 2">
            <a:extLst>
              <a:ext uri="{FF2B5EF4-FFF2-40B4-BE49-F238E27FC236}">
                <a16:creationId xmlns:a16="http://schemas.microsoft.com/office/drawing/2014/main" id="{BCC03978-8008-A674-B1B4-794CCB8F00F2}"/>
              </a:ext>
            </a:extLst>
          </p:cNvPr>
          <p:cNvSpPr txBox="1">
            <a:spLocks noChangeArrowheads="1"/>
          </p:cNvSpPr>
          <p:nvPr/>
        </p:nvSpPr>
        <p:spPr bwMode="auto">
          <a:xfrm>
            <a:off x="731399" y="4261624"/>
            <a:ext cx="4288021" cy="77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suppress the truth</a:t>
            </a:r>
          </a:p>
        </p:txBody>
      </p:sp>
      <p:sp>
        <p:nvSpPr>
          <p:cNvPr id="19" name="Rectangle 2">
            <a:extLst>
              <a:ext uri="{FF2B5EF4-FFF2-40B4-BE49-F238E27FC236}">
                <a16:creationId xmlns:a16="http://schemas.microsoft.com/office/drawing/2014/main" id="{2CB1E76C-B225-1DCE-E4A3-63A7E3E60725}"/>
              </a:ext>
            </a:extLst>
          </p:cNvPr>
          <p:cNvSpPr txBox="1">
            <a:spLocks noChangeArrowheads="1"/>
          </p:cNvSpPr>
          <p:nvPr/>
        </p:nvSpPr>
        <p:spPr bwMode="auto">
          <a:xfrm>
            <a:off x="4652683" y="4271211"/>
            <a:ext cx="3753070" cy="745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unrighteousness</a:t>
            </a:r>
          </a:p>
        </p:txBody>
      </p:sp>
      <p:sp>
        <p:nvSpPr>
          <p:cNvPr id="20" name="Rectangle 2">
            <a:extLst>
              <a:ext uri="{FF2B5EF4-FFF2-40B4-BE49-F238E27FC236}">
                <a16:creationId xmlns:a16="http://schemas.microsoft.com/office/drawing/2014/main" id="{ACD6B990-708C-13FC-6985-FF0090A5E42B}"/>
              </a:ext>
            </a:extLst>
          </p:cNvPr>
          <p:cNvSpPr txBox="1">
            <a:spLocks noChangeArrowheads="1"/>
          </p:cNvSpPr>
          <p:nvPr/>
        </p:nvSpPr>
        <p:spPr bwMode="auto">
          <a:xfrm>
            <a:off x="4701902" y="5233737"/>
            <a:ext cx="3398118" cy="77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has shown it</a:t>
            </a:r>
          </a:p>
        </p:txBody>
      </p:sp>
      <p:sp>
        <p:nvSpPr>
          <p:cNvPr id="21" name="Rectangle 2">
            <a:extLst>
              <a:ext uri="{FF2B5EF4-FFF2-40B4-BE49-F238E27FC236}">
                <a16:creationId xmlns:a16="http://schemas.microsoft.com/office/drawing/2014/main" id="{851399B7-D1E0-1D28-BC81-EBA90C7502C8}"/>
              </a:ext>
            </a:extLst>
          </p:cNvPr>
          <p:cNvSpPr txBox="1">
            <a:spLocks noChangeArrowheads="1"/>
          </p:cNvSpPr>
          <p:nvPr/>
        </p:nvSpPr>
        <p:spPr bwMode="auto">
          <a:xfrm>
            <a:off x="1943711" y="5738227"/>
            <a:ext cx="1878010" cy="74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them</a:t>
            </a:r>
          </a:p>
        </p:txBody>
      </p:sp>
      <p:sp>
        <p:nvSpPr>
          <p:cNvPr id="24" name="TextBox 18">
            <a:extLst>
              <a:ext uri="{FF2B5EF4-FFF2-40B4-BE49-F238E27FC236}">
                <a16:creationId xmlns:a16="http://schemas.microsoft.com/office/drawing/2014/main" id="{C80C3890-7F15-C086-70D7-D4DC47991485}"/>
              </a:ext>
            </a:extLst>
          </p:cNvPr>
          <p:cNvSpPr txBox="1"/>
          <p:nvPr/>
        </p:nvSpPr>
        <p:spPr>
          <a:xfrm>
            <a:off x="1242707" y="4562517"/>
            <a:ext cx="673171" cy="646331"/>
          </a:xfrm>
          <a:prstGeom prst="rect">
            <a:avLst/>
          </a:prstGeom>
          <a:noFill/>
        </p:spPr>
        <p:txBody>
          <a:bodyPr wrap="square" rtlCol="0">
            <a:spAutoFit/>
          </a:bodyPr>
          <a:lstStyle/>
          <a:p>
            <a:r>
              <a:rPr lang="en-US" sz="3600" b="1" kern="0" dirty="0">
                <a:ln w="19050" cmpd="sng">
                  <a:solidFill>
                    <a:srgbClr val="FFFFFF"/>
                  </a:solidFill>
                  <a:prstDash val="solid"/>
                  <a:miter lim="800000"/>
                </a:ln>
                <a:solidFill>
                  <a:schemeClr val="bg1"/>
                </a:solidFill>
                <a:effectLst>
                  <a:glow rad="101600">
                    <a:srgbClr val="000000"/>
                  </a:glow>
                  <a:outerShdw blurRad="50800" algn="tl" rotWithShape="0">
                    <a:srgbClr val="00FFFF"/>
                  </a:outerShdw>
                </a:effectLst>
                <a:latin typeface="Calibri" panose="020F0502020204030204" pitchFamily="34" charset="0"/>
              </a:rPr>
              <a:t>→</a:t>
            </a:r>
          </a:p>
        </p:txBody>
      </p:sp>
      <p:sp>
        <p:nvSpPr>
          <p:cNvPr id="25" name="TextBox 18">
            <a:extLst>
              <a:ext uri="{FF2B5EF4-FFF2-40B4-BE49-F238E27FC236}">
                <a16:creationId xmlns:a16="http://schemas.microsoft.com/office/drawing/2014/main" id="{AF06D24A-B65D-214E-58B3-A4C48F632BEF}"/>
              </a:ext>
            </a:extLst>
          </p:cNvPr>
          <p:cNvSpPr txBox="1"/>
          <p:nvPr/>
        </p:nvSpPr>
        <p:spPr>
          <a:xfrm>
            <a:off x="2651530" y="766123"/>
            <a:ext cx="596995" cy="646331"/>
          </a:xfrm>
          <a:prstGeom prst="rect">
            <a:avLst/>
          </a:prstGeom>
          <a:noFill/>
        </p:spPr>
        <p:txBody>
          <a:bodyPr wrap="square" rtlCol="0">
            <a:spAutoFit/>
          </a:bodyPr>
          <a:lstStyle/>
          <a:p>
            <a:r>
              <a:rPr lang="en-US" sz="36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11" name="Rectangle 9">
            <a:extLst>
              <a:ext uri="{FF2B5EF4-FFF2-40B4-BE49-F238E27FC236}">
                <a16:creationId xmlns:a16="http://schemas.microsoft.com/office/drawing/2014/main" id="{60149107-07AC-1149-DD1B-0ABF1DDD761D}"/>
              </a:ext>
            </a:extLst>
          </p:cNvPr>
          <p:cNvSpPr>
            <a:spLocks noChangeArrowheads="1"/>
          </p:cNvSpPr>
          <p:nvPr/>
        </p:nvSpPr>
        <p:spPr bwMode="auto">
          <a:xfrm>
            <a:off x="3376364" y="309733"/>
            <a:ext cx="1254630" cy="5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2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2" name="Rectangle 6">
            <a:extLst>
              <a:ext uri="{FF2B5EF4-FFF2-40B4-BE49-F238E27FC236}">
                <a16:creationId xmlns:a16="http://schemas.microsoft.com/office/drawing/2014/main" id="{7BFB205A-3780-4640-C17A-58612AEE6FFF}"/>
              </a:ext>
            </a:extLst>
          </p:cNvPr>
          <p:cNvSpPr>
            <a:spLocks noChangeArrowheads="1"/>
          </p:cNvSpPr>
          <p:nvPr/>
        </p:nvSpPr>
        <p:spPr bwMode="auto">
          <a:xfrm>
            <a:off x="4385180" y="214068"/>
            <a:ext cx="663574"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27" name="Rectangle 2">
            <a:extLst>
              <a:ext uri="{FF2B5EF4-FFF2-40B4-BE49-F238E27FC236}">
                <a16:creationId xmlns:a16="http://schemas.microsoft.com/office/drawing/2014/main" id="{33B5F017-2909-BF76-9D8B-5A26B62F93AB}"/>
              </a:ext>
            </a:extLst>
          </p:cNvPr>
          <p:cNvSpPr txBox="1">
            <a:spLocks noChangeArrowheads="1"/>
          </p:cNvSpPr>
          <p:nvPr/>
        </p:nvSpPr>
        <p:spPr bwMode="auto">
          <a:xfrm>
            <a:off x="5415468" y="211948"/>
            <a:ext cx="26862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dirty="0">
                <a:ln w="17780" cmpd="sng">
                  <a:solidFill>
                    <a:srgbClr val="FFFFFF"/>
                  </a:solidFill>
                  <a:prstDash val="solid"/>
                  <a:miter lim="800000"/>
                </a:ln>
                <a:solidFill>
                  <a:srgbClr val="A59D4B"/>
                </a:solidFill>
                <a:effectLst>
                  <a:glow rad="101600">
                    <a:schemeClr val="tx1"/>
                  </a:glow>
                  <a:outerShdw blurRad="50800" algn="tl" rotWithShape="0">
                    <a:srgbClr val="000000"/>
                  </a:outerShdw>
                </a:effectLst>
                <a:latin typeface="Calibri" panose="020F0502020204030204" pitchFamily="34" charset="0"/>
              </a:rPr>
              <a:t>power of God</a:t>
            </a:r>
          </a:p>
        </p:txBody>
      </p:sp>
      <p:sp>
        <p:nvSpPr>
          <p:cNvPr id="30" name="Freeform 58">
            <a:extLst>
              <a:ext uri="{FF2B5EF4-FFF2-40B4-BE49-F238E27FC236}">
                <a16:creationId xmlns:a16="http://schemas.microsoft.com/office/drawing/2014/main" id="{05D9BA49-7935-7520-7802-AD98A0A08341}"/>
              </a:ext>
            </a:extLst>
          </p:cNvPr>
          <p:cNvSpPr>
            <a:spLocks/>
          </p:cNvSpPr>
          <p:nvPr/>
        </p:nvSpPr>
        <p:spPr bwMode="auto">
          <a:xfrm>
            <a:off x="307148" y="632964"/>
            <a:ext cx="766272" cy="1837024"/>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0748 w 10748"/>
              <a:gd name="connsiteY0" fmla="*/ 0 h 22995"/>
              <a:gd name="connsiteX1" fmla="*/ 3833 w 10748"/>
              <a:gd name="connsiteY1" fmla="*/ 1206 h 22995"/>
              <a:gd name="connsiteX2" fmla="*/ 85 w 10748"/>
              <a:gd name="connsiteY2" fmla="*/ 4462 h 22995"/>
              <a:gd name="connsiteX3" fmla="*/ 7402 w 10748"/>
              <a:gd name="connsiteY3" fmla="*/ 22995 h 22995"/>
              <a:gd name="connsiteX0" fmla="*/ 10777 w 10777"/>
              <a:gd name="connsiteY0" fmla="*/ 0 h 22995"/>
              <a:gd name="connsiteX1" fmla="*/ 3862 w 10777"/>
              <a:gd name="connsiteY1" fmla="*/ 1206 h 22995"/>
              <a:gd name="connsiteX2" fmla="*/ 114 w 10777"/>
              <a:gd name="connsiteY2" fmla="*/ 4462 h 22995"/>
              <a:gd name="connsiteX3" fmla="*/ 7431 w 10777"/>
              <a:gd name="connsiteY3" fmla="*/ 22995 h 22995"/>
              <a:gd name="connsiteX0" fmla="*/ 12279 w 12279"/>
              <a:gd name="connsiteY0" fmla="*/ 0 h 22995"/>
              <a:gd name="connsiteX1" fmla="*/ 5364 w 12279"/>
              <a:gd name="connsiteY1" fmla="*/ 1206 h 22995"/>
              <a:gd name="connsiteX2" fmla="*/ 1616 w 12279"/>
              <a:gd name="connsiteY2" fmla="*/ 4462 h 22995"/>
              <a:gd name="connsiteX3" fmla="*/ 377 w 12279"/>
              <a:gd name="connsiteY3" fmla="*/ 13583 h 22995"/>
              <a:gd name="connsiteX4" fmla="*/ 8933 w 12279"/>
              <a:gd name="connsiteY4" fmla="*/ 22995 h 22995"/>
              <a:gd name="connsiteX0" fmla="*/ 12279 w 12279"/>
              <a:gd name="connsiteY0" fmla="*/ 0 h 22995"/>
              <a:gd name="connsiteX1" fmla="*/ 5364 w 12279"/>
              <a:gd name="connsiteY1" fmla="*/ 1206 h 22995"/>
              <a:gd name="connsiteX2" fmla="*/ 1616 w 12279"/>
              <a:gd name="connsiteY2" fmla="*/ 4462 h 22995"/>
              <a:gd name="connsiteX3" fmla="*/ 377 w 12279"/>
              <a:gd name="connsiteY3" fmla="*/ 13583 h 22995"/>
              <a:gd name="connsiteX4" fmla="*/ 8933 w 12279"/>
              <a:gd name="connsiteY4" fmla="*/ 22995 h 22995"/>
              <a:gd name="connsiteX0" fmla="*/ 12279 w 12279"/>
              <a:gd name="connsiteY0" fmla="*/ 0 h 22995"/>
              <a:gd name="connsiteX1" fmla="*/ 5364 w 12279"/>
              <a:gd name="connsiteY1" fmla="*/ 1206 h 22995"/>
              <a:gd name="connsiteX2" fmla="*/ 1616 w 12279"/>
              <a:gd name="connsiteY2" fmla="*/ 4462 h 22995"/>
              <a:gd name="connsiteX3" fmla="*/ 377 w 12279"/>
              <a:gd name="connsiteY3" fmla="*/ 13583 h 22995"/>
              <a:gd name="connsiteX4" fmla="*/ 8933 w 12279"/>
              <a:gd name="connsiteY4" fmla="*/ 22995 h 22995"/>
              <a:gd name="connsiteX0" fmla="*/ 13259 w 13259"/>
              <a:gd name="connsiteY0" fmla="*/ 0 h 22995"/>
              <a:gd name="connsiteX1" fmla="*/ 6344 w 13259"/>
              <a:gd name="connsiteY1" fmla="*/ 1206 h 22995"/>
              <a:gd name="connsiteX2" fmla="*/ 229 w 13259"/>
              <a:gd name="connsiteY2" fmla="*/ 6232 h 22995"/>
              <a:gd name="connsiteX3" fmla="*/ 1357 w 13259"/>
              <a:gd name="connsiteY3" fmla="*/ 13583 h 22995"/>
              <a:gd name="connsiteX4" fmla="*/ 9913 w 13259"/>
              <a:gd name="connsiteY4" fmla="*/ 22995 h 22995"/>
              <a:gd name="connsiteX0" fmla="*/ 13259 w 13259"/>
              <a:gd name="connsiteY0" fmla="*/ 0 h 22995"/>
              <a:gd name="connsiteX1" fmla="*/ 6344 w 13259"/>
              <a:gd name="connsiteY1" fmla="*/ 1206 h 22995"/>
              <a:gd name="connsiteX2" fmla="*/ 229 w 13259"/>
              <a:gd name="connsiteY2" fmla="*/ 6232 h 22995"/>
              <a:gd name="connsiteX3" fmla="*/ 1357 w 13259"/>
              <a:gd name="connsiteY3" fmla="*/ 13583 h 22995"/>
              <a:gd name="connsiteX4" fmla="*/ 9913 w 13259"/>
              <a:gd name="connsiteY4" fmla="*/ 22995 h 22995"/>
              <a:gd name="connsiteX0" fmla="*/ 13291 w 13291"/>
              <a:gd name="connsiteY0" fmla="*/ 0 h 22995"/>
              <a:gd name="connsiteX1" fmla="*/ 4009 w 13291"/>
              <a:gd name="connsiteY1" fmla="*/ 1383 h 22995"/>
              <a:gd name="connsiteX2" fmla="*/ 261 w 13291"/>
              <a:gd name="connsiteY2" fmla="*/ 6232 h 22995"/>
              <a:gd name="connsiteX3" fmla="*/ 1389 w 13291"/>
              <a:gd name="connsiteY3" fmla="*/ 13583 h 22995"/>
              <a:gd name="connsiteX4" fmla="*/ 9945 w 13291"/>
              <a:gd name="connsiteY4" fmla="*/ 22995 h 22995"/>
              <a:gd name="connsiteX0" fmla="*/ 13291 w 13291"/>
              <a:gd name="connsiteY0" fmla="*/ 0 h 22995"/>
              <a:gd name="connsiteX1" fmla="*/ 4009 w 13291"/>
              <a:gd name="connsiteY1" fmla="*/ 1383 h 22995"/>
              <a:gd name="connsiteX2" fmla="*/ 261 w 13291"/>
              <a:gd name="connsiteY2" fmla="*/ 6232 h 22995"/>
              <a:gd name="connsiteX3" fmla="*/ 1389 w 13291"/>
              <a:gd name="connsiteY3" fmla="*/ 13583 h 22995"/>
              <a:gd name="connsiteX4" fmla="*/ 9945 w 13291"/>
              <a:gd name="connsiteY4" fmla="*/ 22995 h 22995"/>
              <a:gd name="connsiteX0" fmla="*/ 13343 w 13343"/>
              <a:gd name="connsiteY0" fmla="*/ 0 h 24175"/>
              <a:gd name="connsiteX1" fmla="*/ 4061 w 13343"/>
              <a:gd name="connsiteY1" fmla="*/ 1383 h 24175"/>
              <a:gd name="connsiteX2" fmla="*/ 313 w 13343"/>
              <a:gd name="connsiteY2" fmla="*/ 6232 h 24175"/>
              <a:gd name="connsiteX3" fmla="*/ 1441 w 13343"/>
              <a:gd name="connsiteY3" fmla="*/ 13583 h 24175"/>
              <a:gd name="connsiteX4" fmla="*/ 11181 w 13343"/>
              <a:gd name="connsiteY4" fmla="*/ 24175 h 24175"/>
              <a:gd name="connsiteX0" fmla="*/ 13343 w 13343"/>
              <a:gd name="connsiteY0" fmla="*/ 0 h 24176"/>
              <a:gd name="connsiteX1" fmla="*/ 4061 w 13343"/>
              <a:gd name="connsiteY1" fmla="*/ 1383 h 24176"/>
              <a:gd name="connsiteX2" fmla="*/ 313 w 13343"/>
              <a:gd name="connsiteY2" fmla="*/ 6232 h 24176"/>
              <a:gd name="connsiteX3" fmla="*/ 1441 w 13343"/>
              <a:gd name="connsiteY3" fmla="*/ 13583 h 24176"/>
              <a:gd name="connsiteX4" fmla="*/ 11181 w 13343"/>
              <a:gd name="connsiteY4" fmla="*/ 24175 h 24176"/>
              <a:gd name="connsiteX0" fmla="*/ 13114 w 13114"/>
              <a:gd name="connsiteY0" fmla="*/ 0 h 24175"/>
              <a:gd name="connsiteX1" fmla="*/ 3832 w 13114"/>
              <a:gd name="connsiteY1" fmla="*/ 1383 h 24175"/>
              <a:gd name="connsiteX2" fmla="*/ 84 w 13114"/>
              <a:gd name="connsiteY2" fmla="*/ 6232 h 24175"/>
              <a:gd name="connsiteX3" fmla="*/ 1212 w 13114"/>
              <a:gd name="connsiteY3" fmla="*/ 13583 h 24175"/>
              <a:gd name="connsiteX4" fmla="*/ 997 w 13114"/>
              <a:gd name="connsiteY4" fmla="*/ 18185 h 24175"/>
              <a:gd name="connsiteX5" fmla="*/ 10952 w 13114"/>
              <a:gd name="connsiteY5" fmla="*/ 24175 h 24175"/>
              <a:gd name="connsiteX0" fmla="*/ 16105 w 16105"/>
              <a:gd name="connsiteY0" fmla="*/ 0 h 24175"/>
              <a:gd name="connsiteX1" fmla="*/ 6823 w 16105"/>
              <a:gd name="connsiteY1" fmla="*/ 1383 h 24175"/>
              <a:gd name="connsiteX2" fmla="*/ 3075 w 16105"/>
              <a:gd name="connsiteY2" fmla="*/ 6232 h 24175"/>
              <a:gd name="connsiteX3" fmla="*/ 7 w 16105"/>
              <a:gd name="connsiteY3" fmla="*/ 12344 h 24175"/>
              <a:gd name="connsiteX4" fmla="*/ 3988 w 16105"/>
              <a:gd name="connsiteY4" fmla="*/ 18185 h 24175"/>
              <a:gd name="connsiteX5" fmla="*/ 13943 w 16105"/>
              <a:gd name="connsiteY5" fmla="*/ 24175 h 24175"/>
              <a:gd name="connsiteX0" fmla="*/ 16682 w 16682"/>
              <a:gd name="connsiteY0" fmla="*/ 0 h 24175"/>
              <a:gd name="connsiteX1" fmla="*/ 7400 w 16682"/>
              <a:gd name="connsiteY1" fmla="*/ 1383 h 24175"/>
              <a:gd name="connsiteX2" fmla="*/ 747 w 16682"/>
              <a:gd name="connsiteY2" fmla="*/ 5524 h 24175"/>
              <a:gd name="connsiteX3" fmla="*/ 584 w 16682"/>
              <a:gd name="connsiteY3" fmla="*/ 12344 h 24175"/>
              <a:gd name="connsiteX4" fmla="*/ 4565 w 16682"/>
              <a:gd name="connsiteY4" fmla="*/ 18185 h 24175"/>
              <a:gd name="connsiteX5" fmla="*/ 14520 w 16682"/>
              <a:gd name="connsiteY5" fmla="*/ 24175 h 24175"/>
              <a:gd name="connsiteX0" fmla="*/ 16682 w 16682"/>
              <a:gd name="connsiteY0" fmla="*/ 0 h 24175"/>
              <a:gd name="connsiteX1" fmla="*/ 7400 w 16682"/>
              <a:gd name="connsiteY1" fmla="*/ 1383 h 24175"/>
              <a:gd name="connsiteX2" fmla="*/ 747 w 16682"/>
              <a:gd name="connsiteY2" fmla="*/ 5524 h 24175"/>
              <a:gd name="connsiteX3" fmla="*/ 584 w 16682"/>
              <a:gd name="connsiteY3" fmla="*/ 13524 h 24175"/>
              <a:gd name="connsiteX4" fmla="*/ 4565 w 16682"/>
              <a:gd name="connsiteY4" fmla="*/ 18185 h 24175"/>
              <a:gd name="connsiteX5" fmla="*/ 14520 w 16682"/>
              <a:gd name="connsiteY5" fmla="*/ 24175 h 24175"/>
              <a:gd name="connsiteX0" fmla="*/ 16658 w 16658"/>
              <a:gd name="connsiteY0" fmla="*/ 0 h 24175"/>
              <a:gd name="connsiteX1" fmla="*/ 7376 w 16658"/>
              <a:gd name="connsiteY1" fmla="*/ 1383 h 24175"/>
              <a:gd name="connsiteX2" fmla="*/ 723 w 16658"/>
              <a:gd name="connsiteY2" fmla="*/ 5524 h 24175"/>
              <a:gd name="connsiteX3" fmla="*/ 560 w 16658"/>
              <a:gd name="connsiteY3" fmla="*/ 13524 h 24175"/>
              <a:gd name="connsiteX4" fmla="*/ 4111 w 16658"/>
              <a:gd name="connsiteY4" fmla="*/ 18539 h 24175"/>
              <a:gd name="connsiteX5" fmla="*/ 14496 w 16658"/>
              <a:gd name="connsiteY5" fmla="*/ 24175 h 24175"/>
              <a:gd name="connsiteX0" fmla="*/ 16658 w 16658"/>
              <a:gd name="connsiteY0" fmla="*/ 0 h 23113"/>
              <a:gd name="connsiteX1" fmla="*/ 7376 w 16658"/>
              <a:gd name="connsiteY1" fmla="*/ 1383 h 23113"/>
              <a:gd name="connsiteX2" fmla="*/ 723 w 16658"/>
              <a:gd name="connsiteY2" fmla="*/ 5524 h 23113"/>
              <a:gd name="connsiteX3" fmla="*/ 560 w 16658"/>
              <a:gd name="connsiteY3" fmla="*/ 13524 h 23113"/>
              <a:gd name="connsiteX4" fmla="*/ 4111 w 16658"/>
              <a:gd name="connsiteY4" fmla="*/ 18539 h 23113"/>
              <a:gd name="connsiteX5" fmla="*/ 14711 w 16658"/>
              <a:gd name="connsiteY5" fmla="*/ 23113 h 23113"/>
              <a:gd name="connsiteX0" fmla="*/ 16658 w 16658"/>
              <a:gd name="connsiteY0" fmla="*/ 0 h 23113"/>
              <a:gd name="connsiteX1" fmla="*/ 7376 w 16658"/>
              <a:gd name="connsiteY1" fmla="*/ 1383 h 23113"/>
              <a:gd name="connsiteX2" fmla="*/ 723 w 16658"/>
              <a:gd name="connsiteY2" fmla="*/ 5524 h 23113"/>
              <a:gd name="connsiteX3" fmla="*/ 560 w 16658"/>
              <a:gd name="connsiteY3" fmla="*/ 13524 h 23113"/>
              <a:gd name="connsiteX4" fmla="*/ 4111 w 16658"/>
              <a:gd name="connsiteY4" fmla="*/ 18539 h 23113"/>
              <a:gd name="connsiteX5" fmla="*/ 14711 w 16658"/>
              <a:gd name="connsiteY5" fmla="*/ 23113 h 23113"/>
              <a:gd name="connsiteX0" fmla="*/ 16658 w 16658"/>
              <a:gd name="connsiteY0" fmla="*/ 0 h 23585"/>
              <a:gd name="connsiteX1" fmla="*/ 7376 w 16658"/>
              <a:gd name="connsiteY1" fmla="*/ 1383 h 23585"/>
              <a:gd name="connsiteX2" fmla="*/ 723 w 16658"/>
              <a:gd name="connsiteY2" fmla="*/ 5524 h 23585"/>
              <a:gd name="connsiteX3" fmla="*/ 560 w 16658"/>
              <a:gd name="connsiteY3" fmla="*/ 13524 h 23585"/>
              <a:gd name="connsiteX4" fmla="*/ 4111 w 16658"/>
              <a:gd name="connsiteY4" fmla="*/ 18539 h 23585"/>
              <a:gd name="connsiteX5" fmla="*/ 14926 w 16658"/>
              <a:gd name="connsiteY5" fmla="*/ 23585 h 23585"/>
              <a:gd name="connsiteX0" fmla="*/ 16627 w 16627"/>
              <a:gd name="connsiteY0" fmla="*/ 0 h 23585"/>
              <a:gd name="connsiteX1" fmla="*/ 7345 w 16627"/>
              <a:gd name="connsiteY1" fmla="*/ 1383 h 23585"/>
              <a:gd name="connsiteX2" fmla="*/ 692 w 16627"/>
              <a:gd name="connsiteY2" fmla="*/ 5524 h 23585"/>
              <a:gd name="connsiteX3" fmla="*/ 529 w 16627"/>
              <a:gd name="connsiteY3" fmla="*/ 13524 h 23585"/>
              <a:gd name="connsiteX4" fmla="*/ 3542 w 16627"/>
              <a:gd name="connsiteY4" fmla="*/ 18834 h 23585"/>
              <a:gd name="connsiteX5" fmla="*/ 14895 w 16627"/>
              <a:gd name="connsiteY5" fmla="*/ 23585 h 23585"/>
              <a:gd name="connsiteX0" fmla="*/ 17944 w 17944"/>
              <a:gd name="connsiteY0" fmla="*/ 0 h 23585"/>
              <a:gd name="connsiteX1" fmla="*/ 8662 w 17944"/>
              <a:gd name="connsiteY1" fmla="*/ 1383 h 23585"/>
              <a:gd name="connsiteX2" fmla="*/ 2009 w 17944"/>
              <a:gd name="connsiteY2" fmla="*/ 5524 h 23585"/>
              <a:gd name="connsiteX3" fmla="*/ 124 w 17944"/>
              <a:gd name="connsiteY3" fmla="*/ 13347 h 23585"/>
              <a:gd name="connsiteX4" fmla="*/ 4859 w 17944"/>
              <a:gd name="connsiteY4" fmla="*/ 18834 h 23585"/>
              <a:gd name="connsiteX5" fmla="*/ 16212 w 17944"/>
              <a:gd name="connsiteY5" fmla="*/ 23585 h 23585"/>
              <a:gd name="connsiteX0" fmla="*/ 17944 w 17944"/>
              <a:gd name="connsiteY0" fmla="*/ 0 h 23585"/>
              <a:gd name="connsiteX1" fmla="*/ 8662 w 17944"/>
              <a:gd name="connsiteY1" fmla="*/ 1383 h 23585"/>
              <a:gd name="connsiteX2" fmla="*/ 2009 w 17944"/>
              <a:gd name="connsiteY2" fmla="*/ 5524 h 23585"/>
              <a:gd name="connsiteX3" fmla="*/ 124 w 17944"/>
              <a:gd name="connsiteY3" fmla="*/ 13347 h 23585"/>
              <a:gd name="connsiteX4" fmla="*/ 4859 w 17944"/>
              <a:gd name="connsiteY4" fmla="*/ 18834 h 23585"/>
              <a:gd name="connsiteX5" fmla="*/ 16212 w 17944"/>
              <a:gd name="connsiteY5" fmla="*/ 23585 h 23585"/>
              <a:gd name="connsiteX0" fmla="*/ 17944 w 17944"/>
              <a:gd name="connsiteY0" fmla="*/ 0 h 23585"/>
              <a:gd name="connsiteX1" fmla="*/ 8662 w 17944"/>
              <a:gd name="connsiteY1" fmla="*/ 1383 h 23585"/>
              <a:gd name="connsiteX2" fmla="*/ 2009 w 17944"/>
              <a:gd name="connsiteY2" fmla="*/ 5524 h 23585"/>
              <a:gd name="connsiteX3" fmla="*/ 124 w 17944"/>
              <a:gd name="connsiteY3" fmla="*/ 13347 h 23585"/>
              <a:gd name="connsiteX4" fmla="*/ 4859 w 17944"/>
              <a:gd name="connsiteY4" fmla="*/ 18834 h 23585"/>
              <a:gd name="connsiteX5" fmla="*/ 16212 w 17944"/>
              <a:gd name="connsiteY5" fmla="*/ 23585 h 23585"/>
              <a:gd name="connsiteX0" fmla="*/ 17944 w 17944"/>
              <a:gd name="connsiteY0" fmla="*/ 0 h 23585"/>
              <a:gd name="connsiteX1" fmla="*/ 8662 w 17944"/>
              <a:gd name="connsiteY1" fmla="*/ 1383 h 23585"/>
              <a:gd name="connsiteX2" fmla="*/ 2009 w 17944"/>
              <a:gd name="connsiteY2" fmla="*/ 5524 h 23585"/>
              <a:gd name="connsiteX3" fmla="*/ 124 w 17944"/>
              <a:gd name="connsiteY3" fmla="*/ 12757 h 23585"/>
              <a:gd name="connsiteX4" fmla="*/ 4859 w 17944"/>
              <a:gd name="connsiteY4" fmla="*/ 18834 h 23585"/>
              <a:gd name="connsiteX5" fmla="*/ 16212 w 17944"/>
              <a:gd name="connsiteY5" fmla="*/ 23585 h 23585"/>
              <a:gd name="connsiteX0" fmla="*/ 17944 w 17944"/>
              <a:gd name="connsiteY0" fmla="*/ 0 h 23585"/>
              <a:gd name="connsiteX1" fmla="*/ 8662 w 17944"/>
              <a:gd name="connsiteY1" fmla="*/ 1383 h 23585"/>
              <a:gd name="connsiteX2" fmla="*/ 2009 w 17944"/>
              <a:gd name="connsiteY2" fmla="*/ 5524 h 23585"/>
              <a:gd name="connsiteX3" fmla="*/ 124 w 17944"/>
              <a:gd name="connsiteY3" fmla="*/ 12757 h 23585"/>
              <a:gd name="connsiteX4" fmla="*/ 4859 w 17944"/>
              <a:gd name="connsiteY4" fmla="*/ 18834 h 23585"/>
              <a:gd name="connsiteX5" fmla="*/ 16212 w 17944"/>
              <a:gd name="connsiteY5" fmla="*/ 23585 h 23585"/>
              <a:gd name="connsiteX0" fmla="*/ 17944 w 17944"/>
              <a:gd name="connsiteY0" fmla="*/ 0 h 23585"/>
              <a:gd name="connsiteX1" fmla="*/ 8662 w 17944"/>
              <a:gd name="connsiteY1" fmla="*/ 1383 h 23585"/>
              <a:gd name="connsiteX2" fmla="*/ 2009 w 17944"/>
              <a:gd name="connsiteY2" fmla="*/ 5524 h 23585"/>
              <a:gd name="connsiteX3" fmla="*/ 124 w 17944"/>
              <a:gd name="connsiteY3" fmla="*/ 12757 h 23585"/>
              <a:gd name="connsiteX4" fmla="*/ 4859 w 17944"/>
              <a:gd name="connsiteY4" fmla="*/ 18834 h 23585"/>
              <a:gd name="connsiteX5" fmla="*/ 16212 w 17944"/>
              <a:gd name="connsiteY5" fmla="*/ 23585 h 2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4" h="23585">
                <a:moveTo>
                  <a:pt x="17944" y="0"/>
                </a:moveTo>
                <a:cubicBezTo>
                  <a:pt x="12935" y="175"/>
                  <a:pt x="11318" y="462"/>
                  <a:pt x="8662" y="1383"/>
                </a:cubicBezTo>
                <a:cubicBezTo>
                  <a:pt x="6006" y="2304"/>
                  <a:pt x="3432" y="3628"/>
                  <a:pt x="2009" y="5524"/>
                </a:cubicBezTo>
                <a:cubicBezTo>
                  <a:pt x="586" y="7420"/>
                  <a:pt x="-351" y="10539"/>
                  <a:pt x="124" y="12757"/>
                </a:cubicBezTo>
                <a:cubicBezTo>
                  <a:pt x="599" y="14975"/>
                  <a:pt x="2178" y="17029"/>
                  <a:pt x="4859" y="18834"/>
                </a:cubicBezTo>
                <a:cubicBezTo>
                  <a:pt x="7540" y="20639"/>
                  <a:pt x="12939" y="22400"/>
                  <a:pt x="16212" y="23585"/>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endParaRPr lang="en-US" dirty="0"/>
          </a:p>
        </p:txBody>
      </p:sp>
      <p:sp>
        <p:nvSpPr>
          <p:cNvPr id="23" name="in">
            <a:extLst>
              <a:ext uri="{FF2B5EF4-FFF2-40B4-BE49-F238E27FC236}">
                <a16:creationId xmlns:a16="http://schemas.microsoft.com/office/drawing/2014/main" id="{DDCC7BC6-1148-B7E6-F394-8F5C7D1C0ED4}"/>
              </a:ext>
            </a:extLst>
          </p:cNvPr>
          <p:cNvSpPr>
            <a:spLocks noChangeArrowheads="1"/>
          </p:cNvSpPr>
          <p:nvPr/>
        </p:nvSpPr>
        <p:spPr bwMode="auto">
          <a:xfrm>
            <a:off x="2724280" y="499932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1" name="Rectangle 2">
            <a:extLst>
              <a:ext uri="{FF2B5EF4-FFF2-40B4-BE49-F238E27FC236}">
                <a16:creationId xmlns:a16="http://schemas.microsoft.com/office/drawing/2014/main" id="{9C7F240B-4DF8-E69D-4EC0-059BC85DAABD}"/>
              </a:ext>
            </a:extLst>
          </p:cNvPr>
          <p:cNvSpPr txBox="1">
            <a:spLocks noChangeArrowheads="1"/>
          </p:cNvSpPr>
          <p:nvPr/>
        </p:nvSpPr>
        <p:spPr bwMode="auto">
          <a:xfrm>
            <a:off x="837823" y="3491370"/>
            <a:ext cx="2668295" cy="78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dirty="0">
                <a:ln w="17780" cmpd="sng">
                  <a:solidFill>
                    <a:srgbClr val="FFFFFF"/>
                  </a:solidFill>
                  <a:prstDash val="solid"/>
                  <a:miter lim="800000"/>
                </a:ln>
                <a:gradFill>
                  <a:gsLst>
                    <a:gs pos="0">
                      <a:srgbClr val="FFF200"/>
                    </a:gs>
                    <a:gs pos="45000">
                      <a:srgbClr val="FF7A00"/>
                    </a:gs>
                    <a:gs pos="70000">
                      <a:srgbClr val="FF0300"/>
                    </a:gs>
                    <a:gs pos="100000">
                      <a:srgbClr val="4D0808"/>
                    </a:gs>
                  </a:gsLst>
                  <a:lin ang="5400000" scaled="0"/>
                </a:gradFill>
                <a:effectLst>
                  <a:glow rad="101600">
                    <a:schemeClr val="tx1"/>
                  </a:glow>
                  <a:outerShdw blurRad="50800" algn="tl" rotWithShape="0">
                    <a:srgbClr val="000000"/>
                  </a:outerShdw>
                </a:effectLst>
                <a:latin typeface="Calibri" panose="020F0502020204030204" pitchFamily="34" charset="0"/>
              </a:rPr>
              <a:t>wrath of God</a:t>
            </a:r>
          </a:p>
        </p:txBody>
      </p:sp>
      <p:sp>
        <p:nvSpPr>
          <p:cNvPr id="18" name="Multiply 42">
            <a:extLst>
              <a:ext uri="{FF2B5EF4-FFF2-40B4-BE49-F238E27FC236}">
                <a16:creationId xmlns:a16="http://schemas.microsoft.com/office/drawing/2014/main" id="{4E07264D-3464-85E6-E4C1-50D32737DDF9}"/>
              </a:ext>
            </a:extLst>
          </p:cNvPr>
          <p:cNvSpPr/>
          <p:nvPr/>
        </p:nvSpPr>
        <p:spPr>
          <a:xfrm>
            <a:off x="2341558" y="3973688"/>
            <a:ext cx="4544664" cy="1783645"/>
          </a:xfrm>
          <a:prstGeom prst="mathMultiply">
            <a:avLst>
              <a:gd name="adj1" fmla="val 3883"/>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n">
            <a:extLst>
              <a:ext uri="{FF2B5EF4-FFF2-40B4-BE49-F238E27FC236}">
                <a16:creationId xmlns:a16="http://schemas.microsoft.com/office/drawing/2014/main" id="{1A1CC917-3AC8-B6B2-0022-6224A61E4438}"/>
              </a:ext>
            </a:extLst>
          </p:cNvPr>
          <p:cNvSpPr>
            <a:spLocks noChangeArrowheads="1"/>
          </p:cNvSpPr>
          <p:nvPr/>
        </p:nvSpPr>
        <p:spPr bwMode="auto">
          <a:xfrm>
            <a:off x="902109" y="2127790"/>
            <a:ext cx="773417" cy="7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75774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25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25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250"/>
                                        <p:tgtEl>
                                          <p:spTgt spid="21"/>
                                        </p:tgtEl>
                                      </p:cBhvr>
                                    </p:animEffect>
                                  </p:childTnLst>
                                </p:cTn>
                              </p:par>
                              <p:par>
                                <p:cTn id="58" presetID="42" presetClass="path" presetSubtype="0" accel="50000" decel="50000" fill="hold" grpId="2" nodeType="withEffect">
                                  <p:stCondLst>
                                    <p:cond delay="0"/>
                                  </p:stCondLst>
                                  <p:childTnLst>
                                    <p:animMotion origin="layout" path="M -4.72222E-6 3.7037E-6 L -0.41041 -0.02223 " pathEditMode="relative" rAng="0" ptsTypes="AA">
                                      <p:cBhvr>
                                        <p:cTn id="59" dur="2000" fill="hold"/>
                                        <p:tgtEl>
                                          <p:spTgt spid="4"/>
                                        </p:tgtEl>
                                        <p:attrNameLst>
                                          <p:attrName>ppt_x</p:attrName>
                                          <p:attrName>ppt_y</p:attrName>
                                        </p:attrNameLst>
                                      </p:cBhvr>
                                      <p:rCtr x="-20521" y="-1111"/>
                                    </p:animMotion>
                                  </p:childTnLst>
                                </p:cTn>
                              </p:par>
                              <p:par>
                                <p:cTn id="60" presetID="42" presetClass="path" presetSubtype="0" accel="50000" decel="50000" fill="hold" grpId="2" nodeType="withEffect">
                                  <p:stCondLst>
                                    <p:cond delay="0"/>
                                  </p:stCondLst>
                                  <p:childTnLst>
                                    <p:animMotion origin="layout" path="M -2.77778E-7 1.85185E-6 L 0.27917 -0.09306 " pathEditMode="relative" rAng="0" ptsTypes="AA">
                                      <p:cBhvr>
                                        <p:cTn id="61" dur="2000" fill="hold"/>
                                        <p:tgtEl>
                                          <p:spTgt spid="5"/>
                                        </p:tgtEl>
                                        <p:attrNameLst>
                                          <p:attrName>ppt_x</p:attrName>
                                          <p:attrName>ppt_y</p:attrName>
                                        </p:attrNameLst>
                                      </p:cBhvr>
                                      <p:rCtr x="13958" y="-4653"/>
                                    </p:animMotion>
                                  </p:childTnLst>
                                </p:cTn>
                              </p:par>
                              <p:par>
                                <p:cTn id="62" presetID="42" presetClass="path" presetSubtype="0" accel="50000" decel="50000" fill="hold" grpId="2" nodeType="withEffect">
                                  <p:stCondLst>
                                    <p:cond delay="0"/>
                                  </p:stCondLst>
                                  <p:childTnLst>
                                    <p:animMotion origin="layout" path="M 3.61111E-6 -1.11111E-6 L -0.45521 0.04861 " pathEditMode="relative" rAng="0" ptsTypes="AA">
                                      <p:cBhvr>
                                        <p:cTn id="63" dur="2000" fill="hold"/>
                                        <p:tgtEl>
                                          <p:spTgt spid="6"/>
                                        </p:tgtEl>
                                        <p:attrNameLst>
                                          <p:attrName>ppt_x</p:attrName>
                                          <p:attrName>ppt_y</p:attrName>
                                        </p:attrNameLst>
                                      </p:cBhvr>
                                      <p:rCtr x="-22760" y="2431"/>
                                    </p:animMotion>
                                  </p:childTnLst>
                                </p:cTn>
                              </p:par>
                              <p:par>
                                <p:cTn id="64" presetID="42" presetClass="path" presetSubtype="0" accel="50000" decel="50000" fill="hold" grpId="2" nodeType="withEffect">
                                  <p:stCondLst>
                                    <p:cond delay="0"/>
                                  </p:stCondLst>
                                  <p:childTnLst>
                                    <p:animMotion origin="layout" path="M -4.72222E-6 -7.40741E-7 L -0.38298 0.03982 " pathEditMode="relative" rAng="0" ptsTypes="AA">
                                      <p:cBhvr>
                                        <p:cTn id="65" dur="2000" fill="hold"/>
                                        <p:tgtEl>
                                          <p:spTgt spid="8"/>
                                        </p:tgtEl>
                                        <p:attrNameLst>
                                          <p:attrName>ppt_x</p:attrName>
                                          <p:attrName>ppt_y</p:attrName>
                                        </p:attrNameLst>
                                      </p:cBhvr>
                                      <p:rCtr x="-19149" y="1991"/>
                                    </p:animMotion>
                                  </p:childTnLst>
                                </p:cTn>
                              </p:par>
                              <p:par>
                                <p:cTn id="66" presetID="42" presetClass="path" presetSubtype="0" accel="50000" decel="50000" fill="hold" grpId="2" nodeType="withEffect">
                                  <p:stCondLst>
                                    <p:cond delay="0"/>
                                  </p:stCondLst>
                                  <p:childTnLst>
                                    <p:animMotion origin="layout" path="M -3.88889E-6 -1.11111E-6 L 0.44948 -0.02986 " pathEditMode="relative" rAng="0" ptsTypes="AA">
                                      <p:cBhvr>
                                        <p:cTn id="67" dur="2000" fill="hold"/>
                                        <p:tgtEl>
                                          <p:spTgt spid="9"/>
                                        </p:tgtEl>
                                        <p:attrNameLst>
                                          <p:attrName>ppt_x</p:attrName>
                                          <p:attrName>ppt_y</p:attrName>
                                        </p:attrNameLst>
                                      </p:cBhvr>
                                      <p:rCtr x="22465" y="-1505"/>
                                    </p:animMotion>
                                  </p:childTnLst>
                                </p:cTn>
                              </p:par>
                              <p:par>
                                <p:cTn id="68" presetID="42" presetClass="path" presetSubtype="0" accel="50000" decel="50000" fill="hold" grpId="2" nodeType="withEffect">
                                  <p:stCondLst>
                                    <p:cond delay="0"/>
                                  </p:stCondLst>
                                  <p:childTnLst>
                                    <p:animMotion origin="layout" path="M 3.05556E-6 -3.7037E-7 L -0.00174 -0.03102 " pathEditMode="relative" rAng="0" ptsTypes="AA">
                                      <p:cBhvr>
                                        <p:cTn id="69" dur="2000" fill="hold"/>
                                        <p:tgtEl>
                                          <p:spTgt spid="10"/>
                                        </p:tgtEl>
                                        <p:attrNameLst>
                                          <p:attrName>ppt_x</p:attrName>
                                          <p:attrName>ppt_y</p:attrName>
                                        </p:attrNameLst>
                                      </p:cBhvr>
                                      <p:rCtr x="-87" y="-1551"/>
                                    </p:animMotion>
                                  </p:childTnLst>
                                </p:cTn>
                              </p:par>
                              <p:par>
                                <p:cTn id="70" presetID="42" presetClass="path" presetSubtype="0" accel="50000" decel="50000" fill="hold" grpId="2" nodeType="withEffect">
                                  <p:stCondLst>
                                    <p:cond delay="0"/>
                                  </p:stCondLst>
                                  <p:childTnLst>
                                    <p:animMotion origin="layout" path="M -4.72222E-6 2.59259E-6 L -0.8059 0.10254 " pathEditMode="relative" rAng="0" ptsTypes="AA">
                                      <p:cBhvr>
                                        <p:cTn id="71" dur="2000" fill="hold"/>
                                        <p:tgtEl>
                                          <p:spTgt spid="13"/>
                                        </p:tgtEl>
                                        <p:attrNameLst>
                                          <p:attrName>ppt_x</p:attrName>
                                          <p:attrName>ppt_y</p:attrName>
                                        </p:attrNameLst>
                                      </p:cBhvr>
                                      <p:rCtr x="-40295" y="5116"/>
                                    </p:animMotion>
                                  </p:childTnLst>
                                </p:cTn>
                              </p:par>
                              <p:par>
                                <p:cTn id="72" presetID="42" presetClass="path" presetSubtype="0" accel="50000" decel="50000" fill="hold" grpId="2" nodeType="withEffect">
                                  <p:stCondLst>
                                    <p:cond delay="0"/>
                                  </p:stCondLst>
                                  <p:childTnLst>
                                    <p:animMotion origin="layout" path="M 2.77778E-6 4.81481E-6 L 0.03593 0.03101 " pathEditMode="relative" rAng="0" ptsTypes="AA">
                                      <p:cBhvr>
                                        <p:cTn id="73" dur="2000" fill="hold"/>
                                        <p:tgtEl>
                                          <p:spTgt spid="14"/>
                                        </p:tgtEl>
                                        <p:attrNameLst>
                                          <p:attrName>ppt_x</p:attrName>
                                          <p:attrName>ppt_y</p:attrName>
                                        </p:attrNameLst>
                                      </p:cBhvr>
                                      <p:rCtr x="1788" y="1551"/>
                                    </p:animMotion>
                                  </p:childTnLst>
                                </p:cTn>
                              </p:par>
                              <p:par>
                                <p:cTn id="74" presetID="42" presetClass="path" presetSubtype="0" accel="50000" decel="50000" fill="hold" grpId="2" nodeType="withEffect">
                                  <p:stCondLst>
                                    <p:cond delay="0"/>
                                  </p:stCondLst>
                                  <p:childTnLst>
                                    <p:animMotion origin="layout" path="M 1.66667E-6 2.96296E-6 L 0.07604 0.03171 " pathEditMode="relative" rAng="0" ptsTypes="AA">
                                      <p:cBhvr>
                                        <p:cTn id="75" dur="2000" fill="hold"/>
                                        <p:tgtEl>
                                          <p:spTgt spid="15"/>
                                        </p:tgtEl>
                                        <p:attrNameLst>
                                          <p:attrName>ppt_x</p:attrName>
                                          <p:attrName>ppt_y</p:attrName>
                                        </p:attrNameLst>
                                      </p:cBhvr>
                                      <p:rCtr x="3802" y="1574"/>
                                    </p:animMotion>
                                  </p:childTnLst>
                                </p:cTn>
                              </p:par>
                              <p:par>
                                <p:cTn id="76" presetID="42" presetClass="path" presetSubtype="0" accel="50000" decel="50000" fill="hold" grpId="2" nodeType="withEffect">
                                  <p:stCondLst>
                                    <p:cond delay="0"/>
                                  </p:stCondLst>
                                  <p:childTnLst>
                                    <p:animMotion origin="layout" path="M -1.66667E-6 1.11111E-6 L -0.55798 0.10116 " pathEditMode="relative" rAng="0" ptsTypes="AA">
                                      <p:cBhvr>
                                        <p:cTn id="77" dur="2000" fill="hold"/>
                                        <p:tgtEl>
                                          <p:spTgt spid="16"/>
                                        </p:tgtEl>
                                        <p:attrNameLst>
                                          <p:attrName>ppt_x</p:attrName>
                                          <p:attrName>ppt_y</p:attrName>
                                        </p:attrNameLst>
                                      </p:cBhvr>
                                      <p:rCtr x="-27899" y="5046"/>
                                    </p:animMotion>
                                  </p:childTnLst>
                                </p:cTn>
                              </p:par>
                              <p:par>
                                <p:cTn id="78" presetID="42" presetClass="path" presetSubtype="0" accel="50000" decel="50000" fill="hold" grpId="2" nodeType="withEffect">
                                  <p:stCondLst>
                                    <p:cond delay="0"/>
                                  </p:stCondLst>
                                  <p:childTnLst>
                                    <p:animMotion origin="layout" path="M 2.77778E-7 3.7037E-6 L 0.26181 0.03148 " pathEditMode="relative" rAng="0" ptsTypes="AA">
                                      <p:cBhvr>
                                        <p:cTn id="79" dur="2000" fill="hold"/>
                                        <p:tgtEl>
                                          <p:spTgt spid="17"/>
                                        </p:tgtEl>
                                        <p:attrNameLst>
                                          <p:attrName>ppt_x</p:attrName>
                                          <p:attrName>ppt_y</p:attrName>
                                        </p:attrNameLst>
                                      </p:cBhvr>
                                      <p:rCtr x="13090" y="1574"/>
                                    </p:animMotion>
                                  </p:childTnLst>
                                </p:cTn>
                              </p:par>
                              <p:par>
                                <p:cTn id="80" presetID="42" presetClass="path" presetSubtype="0" accel="50000" decel="50000" fill="hold" grpId="2" nodeType="withEffect">
                                  <p:stCondLst>
                                    <p:cond delay="0"/>
                                  </p:stCondLst>
                                  <p:childTnLst>
                                    <p:animMotion origin="layout" path="M -2.5E-6 -3.33333E-6 L -0.21406 0.10301 " pathEditMode="relative" rAng="0" ptsTypes="AA">
                                      <p:cBhvr>
                                        <p:cTn id="81" dur="2000" fill="hold"/>
                                        <p:tgtEl>
                                          <p:spTgt spid="19"/>
                                        </p:tgtEl>
                                        <p:attrNameLst>
                                          <p:attrName>ppt_x</p:attrName>
                                          <p:attrName>ppt_y</p:attrName>
                                        </p:attrNameLst>
                                      </p:cBhvr>
                                      <p:rCtr x="-10712" y="5139"/>
                                    </p:animMotion>
                                  </p:childTnLst>
                                </p:cTn>
                              </p:par>
                              <p:par>
                                <p:cTn id="82" presetID="42" presetClass="path" presetSubtype="0" accel="50000" decel="50000" fill="hold" grpId="2" nodeType="withEffect">
                                  <p:stCondLst>
                                    <p:cond delay="0"/>
                                  </p:stCondLst>
                                  <p:childTnLst>
                                    <p:animMotion origin="layout" path="M 0 -4.44444E-6 L -0.27865 0.09352 " pathEditMode="relative" rAng="0" ptsTypes="AA">
                                      <p:cBhvr>
                                        <p:cTn id="83" dur="2000" fill="hold"/>
                                        <p:tgtEl>
                                          <p:spTgt spid="20"/>
                                        </p:tgtEl>
                                        <p:attrNameLst>
                                          <p:attrName>ppt_x</p:attrName>
                                          <p:attrName>ppt_y</p:attrName>
                                        </p:attrNameLst>
                                      </p:cBhvr>
                                      <p:rCtr x="-13941" y="4676"/>
                                    </p:animMotion>
                                  </p:childTnLst>
                                </p:cTn>
                              </p:par>
                              <p:par>
                                <p:cTn id="84" presetID="42" presetClass="path" presetSubtype="0" accel="50000" decel="50000" fill="hold" grpId="2" nodeType="withEffect">
                                  <p:stCondLst>
                                    <p:cond delay="0"/>
                                  </p:stCondLst>
                                  <p:childTnLst>
                                    <p:animMotion origin="layout" path="M -4.16667E-6 -2.22222E-6 L 0.34914 0.02199 " pathEditMode="relative" rAng="0" ptsTypes="AA">
                                      <p:cBhvr>
                                        <p:cTn id="85" dur="2000" fill="hold"/>
                                        <p:tgtEl>
                                          <p:spTgt spid="21"/>
                                        </p:tgtEl>
                                        <p:attrNameLst>
                                          <p:attrName>ppt_x</p:attrName>
                                          <p:attrName>ppt_y</p:attrName>
                                        </p:attrNameLst>
                                      </p:cBhvr>
                                      <p:rCtr x="17448" y="1088"/>
                                    </p:animMotion>
                                  </p:childTnLst>
                                </p:cTn>
                              </p:par>
                              <p:par>
                                <p:cTn id="86" presetID="42" presetClass="path" presetSubtype="0" accel="50000" decel="50000" fill="hold" grpId="2" nodeType="withEffect">
                                  <p:stCondLst>
                                    <p:cond delay="0"/>
                                  </p:stCondLst>
                                  <p:childTnLst>
                                    <p:animMotion origin="layout" path="M 3.33333E-6 -1.48148E-6 L 0.34149 -0.02176 " pathEditMode="relative" rAng="0" ptsTypes="AA">
                                      <p:cBhvr>
                                        <p:cTn id="87" dur="2000" fill="hold"/>
                                        <p:tgtEl>
                                          <p:spTgt spid="7"/>
                                        </p:tgtEl>
                                        <p:attrNameLst>
                                          <p:attrName>ppt_x</p:attrName>
                                          <p:attrName>ppt_y</p:attrName>
                                        </p:attrNameLst>
                                      </p:cBhvr>
                                      <p:rCtr x="17066" y="-1088"/>
                                    </p:animMotion>
                                  </p:childTnLst>
                                </p:cTn>
                              </p:par>
                              <p:par>
                                <p:cTn id="88" presetID="10" presetClass="exit" presetSubtype="0" fill="hold" grpId="1" nodeType="withEffect">
                                  <p:stCondLst>
                                    <p:cond delay="0"/>
                                  </p:stCondLst>
                                  <p:childTnLst>
                                    <p:animEffect transition="out" filter="fade">
                                      <p:cBhvr>
                                        <p:cTn id="89" dur="1250"/>
                                        <p:tgtEl>
                                          <p:spTgt spid="3"/>
                                        </p:tgtEl>
                                      </p:cBhvr>
                                    </p:animEffect>
                                    <p:set>
                                      <p:cBhvr>
                                        <p:cTn id="90" dur="1" fill="hold">
                                          <p:stCondLst>
                                            <p:cond delay="1249"/>
                                          </p:stCondLst>
                                        </p:cTn>
                                        <p:tgtEl>
                                          <p:spTgt spid="3"/>
                                        </p:tgtEl>
                                        <p:attrNameLst>
                                          <p:attrName>style.visibility</p:attrName>
                                        </p:attrNameLst>
                                      </p:cBhvr>
                                      <p:to>
                                        <p:strVal val="hidden"/>
                                      </p:to>
                                    </p:se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50"/>
                                        <p:tgtEl>
                                          <p:spTgt spid="2"/>
                                        </p:tgtEl>
                                      </p:cBhvr>
                                    </p:animEffect>
                                  </p:childTnLst>
                                </p:cTn>
                              </p:par>
                              <p:par>
                                <p:cTn id="95" presetID="10" presetClass="exit" presetSubtype="0" fill="hold" grpId="1"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6"/>
                                        </p:tgtEl>
                                      </p:cBhvr>
                                    </p:animEffect>
                                    <p:set>
                                      <p:cBhvr>
                                        <p:cTn id="100" dur="1" fill="hold">
                                          <p:stCondLst>
                                            <p:cond delay="499"/>
                                          </p:stCondLst>
                                        </p:cTn>
                                        <p:tgtEl>
                                          <p:spTgt spid="6"/>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
                                        </p:tgtEl>
                                      </p:cBhvr>
                                    </p:animEffect>
                                    <p:set>
                                      <p:cBhvr>
                                        <p:cTn id="103" dur="1" fill="hold">
                                          <p:stCondLst>
                                            <p:cond delay="499"/>
                                          </p:stCondLst>
                                        </p:cTn>
                                        <p:tgtEl>
                                          <p:spTgt spid="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0"/>
                                        </p:tgtEl>
                                      </p:cBhvr>
                                    </p:animEffect>
                                    <p:set>
                                      <p:cBhvr>
                                        <p:cTn id="130" dur="1" fill="hold">
                                          <p:stCondLst>
                                            <p:cond delay="499"/>
                                          </p:stCondLst>
                                        </p:cTn>
                                        <p:tgtEl>
                                          <p:spTgt spid="20"/>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1"/>
                                        </p:tgtEl>
                                      </p:cBhvr>
                                    </p:animEffect>
                                    <p:set>
                                      <p:cBhvr>
                                        <p:cTn id="133" dur="1" fill="hold">
                                          <p:stCondLst>
                                            <p:cond delay="499"/>
                                          </p:stCondLst>
                                        </p:cTn>
                                        <p:tgtEl>
                                          <p:spTgt spid="2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4"/>
                                        </p:tgtEl>
                                      </p:cBhvr>
                                    </p:animEffect>
                                    <p:set>
                                      <p:cBhvr>
                                        <p:cTn id="136" dur="1" fill="hold">
                                          <p:stCondLst>
                                            <p:cond delay="499"/>
                                          </p:stCondLst>
                                        </p:cTn>
                                        <p:tgtEl>
                                          <p:spTgt spid="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childTnLst>
                          </p:cTn>
                        </p:par>
                        <p:par>
                          <p:cTn id="140" fill="hold">
                            <p:stCondLst>
                              <p:cond delay="2500"/>
                            </p:stCondLst>
                            <p:childTnLst>
                              <p:par>
                                <p:cTn id="141" presetID="18" presetClass="entr" presetSubtype="12" fill="hold" grpId="0" nodeType="after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strips(downLeft)">
                                      <p:cBhvr>
                                        <p:cTn id="143" dur="500"/>
                                        <p:tgtEl>
                                          <p:spTgt spid="25"/>
                                        </p:tgtEl>
                                      </p:cBhvr>
                                    </p:animEffect>
                                  </p:childTnLst>
                                </p:cTn>
                              </p:par>
                              <p:par>
                                <p:cTn id="144" presetID="0" presetClass="entr" presetSubtype="0" fill="hold" grpId="0" nodeType="withEffect">
                                  <p:stCondLst>
                                    <p:cond delay="250"/>
                                  </p:stCondLst>
                                  <p:iterate type="lt">
                                    <p:tmPct val="10000"/>
                                  </p:iterate>
                                  <p:childTnLst>
                                    <p:set>
                                      <p:cBhvr>
                                        <p:cTn id="145" dur="1" fill="hold">
                                          <p:stCondLst>
                                            <p:cond delay="0"/>
                                          </p:stCondLst>
                                        </p:cTn>
                                        <p:tgtEl>
                                          <p:spTgt spid="11"/>
                                        </p:tgtEl>
                                        <p:attrNameLst>
                                          <p:attrName>style.visibility</p:attrName>
                                        </p:attrNameLst>
                                      </p:cBhvr>
                                      <p:to>
                                        <p:strVal val="visible"/>
                                      </p:to>
                                    </p:set>
                                    <p:animEffect transition="in" filter="dissolve">
                                      <p:cBhvr>
                                        <p:cTn id="146" dur="500">
                                          <p:stCondLst>
                                            <p:cond delay="0"/>
                                          </p:stCondLst>
                                        </p:cTn>
                                        <p:tgtEl>
                                          <p:spTgt spid="11"/>
                                        </p:tgtEl>
                                      </p:cBhvr>
                                    </p:animEffect>
                                    <p:anim to="" calcmode="lin" valueType="num">
                                      <p:cBhvr>
                                        <p:cTn id="14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4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149" fill="hold">
                            <p:stCondLst>
                              <p:cond delay="3500"/>
                            </p:stCondLst>
                            <p:childTnLst>
                              <p:par>
                                <p:cTn id="150" presetID="26" presetClass="emph" presetSubtype="0" fill="hold" grpId="1" nodeType="afterEffect">
                                  <p:stCondLst>
                                    <p:cond delay="0"/>
                                  </p:stCondLst>
                                  <p:iterate type="lt">
                                    <p:tmPct val="0"/>
                                  </p:iterate>
                                  <p:childTnLst>
                                    <p:animEffect transition="out" filter="fade">
                                      <p:cBhvr>
                                        <p:cTn id="151" dur="500" tmFilter="0, 0; .2, .5; .8, .5; 1, 0"/>
                                        <p:tgtEl>
                                          <p:spTgt spid="11"/>
                                        </p:tgtEl>
                                      </p:cBhvr>
                                    </p:animEffect>
                                    <p:animScale>
                                      <p:cBhvr>
                                        <p:cTn id="152" dur="250" autoRev="1" fill="hold"/>
                                        <p:tgtEl>
                                          <p:spTgt spid="11"/>
                                        </p:tgtEl>
                                      </p:cBhvr>
                                      <p:by x="105000" y="105000"/>
                                    </p:animScale>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grpId="1" nodeType="clickEffect">
                                  <p:stCondLst>
                                    <p:cond delay="0"/>
                                  </p:stCondLst>
                                  <p:childTnLst>
                                    <p:animMotion origin="layout" path="M 5.55556E-7 3.7037E-6 L 0.19757 -0.00047 " pathEditMode="relative" rAng="0" ptsTypes="AA">
                                      <p:cBhvr>
                                        <p:cTn id="156" dur="2000" fill="hold"/>
                                        <p:tgtEl>
                                          <p:spTgt spid="25"/>
                                        </p:tgtEl>
                                        <p:attrNameLst>
                                          <p:attrName>ppt_x</p:attrName>
                                          <p:attrName>ppt_y</p:attrName>
                                        </p:attrNameLst>
                                      </p:cBhvr>
                                      <p:rCtr x="9878" y="-23"/>
                                    </p:animMotion>
                                  </p:childTnLst>
                                </p:cTn>
                              </p:par>
                              <p:par>
                                <p:cTn id="157" presetID="8" presetClass="emph" presetSubtype="0" fill="hold" grpId="2" nodeType="withEffect">
                                  <p:stCondLst>
                                    <p:cond delay="0"/>
                                  </p:stCondLst>
                                  <p:childTnLst>
                                    <p:animRot by="-2700000">
                                      <p:cBhvr>
                                        <p:cTn id="158" dur="2000" fill="hold"/>
                                        <p:tgtEl>
                                          <p:spTgt spid="25"/>
                                        </p:tgtEl>
                                        <p:attrNameLst>
                                          <p:attrName>r</p:attrName>
                                        </p:attrNameLst>
                                      </p:cBhvr>
                                    </p:animRot>
                                  </p:childTnLst>
                                </p:cTn>
                              </p:par>
                              <p:par>
                                <p:cTn id="159" presetID="22" presetClass="entr" presetSubtype="8" fill="hold" grpId="0" nodeType="withEffect">
                                  <p:stCondLst>
                                    <p:cond delay="1250"/>
                                  </p:stCondLst>
                                  <p:childTnLst>
                                    <p:set>
                                      <p:cBhvr>
                                        <p:cTn id="160" dur="1" fill="hold">
                                          <p:stCondLst>
                                            <p:cond delay="0"/>
                                          </p:stCondLst>
                                        </p:cTn>
                                        <p:tgtEl>
                                          <p:spTgt spid="26"/>
                                        </p:tgtEl>
                                        <p:attrNameLst>
                                          <p:attrName>style.visibility</p:attrName>
                                        </p:attrNameLst>
                                      </p:cBhvr>
                                      <p:to>
                                        <p:strVal val="visible"/>
                                      </p:to>
                                    </p:set>
                                    <p:animEffect transition="in" filter="wipe(left)">
                                      <p:cBhvr>
                                        <p:cTn id="161" dur="750"/>
                                        <p:tgtEl>
                                          <p:spTgt spid="26"/>
                                        </p:tgtEl>
                                      </p:cBhvr>
                                    </p:animEffect>
                                  </p:childTnLst>
                                </p:cTn>
                              </p:par>
                              <p:par>
                                <p:cTn id="162" presetID="18" presetClass="emph" presetSubtype="0" fill="hold" grpId="1" nodeType="withEffect">
                                  <p:stCondLst>
                                    <p:cond delay="1250"/>
                                  </p:stCondLst>
                                  <p:childTnLst>
                                    <p:set>
                                      <p:cBhvr override="childStyle">
                                        <p:cTn id="163" dur="750" fill="hold"/>
                                        <p:tgtEl>
                                          <p:spTgt spid="26"/>
                                        </p:tgtEl>
                                        <p:attrNameLst>
                                          <p:attrName>style.textDecorationUnderline</p:attrName>
                                        </p:attrNameLst>
                                      </p:cBhvr>
                                      <p:to>
                                        <p:strVal val="true"/>
                                      </p:to>
                                    </p:set>
                                  </p:childTnLst>
                                </p:cTn>
                              </p:par>
                              <p:par>
                                <p:cTn id="164" presetID="22" presetClass="entr" presetSubtype="8" fill="hold" grpId="0" nodeType="withEffect">
                                  <p:stCondLst>
                                    <p:cond delay="1250"/>
                                  </p:stCondLst>
                                  <p:childTnLst>
                                    <p:set>
                                      <p:cBhvr>
                                        <p:cTn id="165" dur="1" fill="hold">
                                          <p:stCondLst>
                                            <p:cond delay="0"/>
                                          </p:stCondLst>
                                        </p:cTn>
                                        <p:tgtEl>
                                          <p:spTgt spid="27"/>
                                        </p:tgtEl>
                                        <p:attrNameLst>
                                          <p:attrName>style.visibility</p:attrName>
                                        </p:attrNameLst>
                                      </p:cBhvr>
                                      <p:to>
                                        <p:strVal val="visible"/>
                                      </p:to>
                                    </p:set>
                                    <p:animEffect transition="in" filter="wipe(left)">
                                      <p:cBhvr>
                                        <p:cTn id="166" dur="750"/>
                                        <p:tgtEl>
                                          <p:spTgt spid="27"/>
                                        </p:tgtEl>
                                      </p:cBhvr>
                                    </p:animEffect>
                                  </p:childTnLst>
                                </p:cTn>
                              </p:par>
                            </p:childTnLst>
                          </p:cTn>
                        </p:par>
                        <p:par>
                          <p:cTn id="167" fill="hold">
                            <p:stCondLst>
                              <p:cond delay="2000"/>
                            </p:stCondLst>
                            <p:childTnLst>
                              <p:par>
                                <p:cTn id="168" presetID="0" presetClass="entr" presetSubtype="0" fill="hold" grpId="0" nodeType="afterEffect">
                                  <p:stCondLst>
                                    <p:cond delay="0"/>
                                  </p:stCondLst>
                                  <p:childTnLst>
                                    <p:set>
                                      <p:cBhvr>
                                        <p:cTn id="169" dur="1" fill="hold">
                                          <p:stCondLst>
                                            <p:cond delay="0"/>
                                          </p:stCondLst>
                                        </p:cTn>
                                        <p:tgtEl>
                                          <p:spTgt spid="12"/>
                                        </p:tgtEl>
                                        <p:attrNameLst>
                                          <p:attrName>style.visibility</p:attrName>
                                        </p:attrNameLst>
                                      </p:cBhvr>
                                      <p:to>
                                        <p:strVal val="visible"/>
                                      </p:to>
                                    </p:set>
                                    <p:animEffect transition="in" filter="dissolve">
                                      <p:cBhvr>
                                        <p:cTn id="170" dur="500">
                                          <p:stCondLst>
                                            <p:cond delay="0"/>
                                          </p:stCondLst>
                                        </p:cTn>
                                        <p:tgtEl>
                                          <p:spTgt spid="12"/>
                                        </p:tgtEl>
                                      </p:cBhvr>
                                    </p:animEffect>
                                    <p:anim to="" calcmode="lin" valueType="num">
                                      <p:cBhvr>
                                        <p:cTn id="17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72"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nodeType="clickEffect">
                                  <p:stCondLst>
                                    <p:cond delay="0"/>
                                  </p:stCondLst>
                                  <p:childTnLst>
                                    <p:set>
                                      <p:cBhvr>
                                        <p:cTn id="176" dur="1" fill="hold">
                                          <p:stCondLst>
                                            <p:cond delay="0"/>
                                          </p:stCondLst>
                                        </p:cTn>
                                        <p:tgtEl>
                                          <p:spTgt spid="30"/>
                                        </p:tgtEl>
                                        <p:attrNameLst>
                                          <p:attrName>style.visibility</p:attrName>
                                        </p:attrNameLst>
                                      </p:cBhvr>
                                      <p:to>
                                        <p:strVal val="visible"/>
                                      </p:to>
                                    </p:set>
                                    <p:animEffect transition="in" filter="wipe(up)">
                                      <p:cBhvr>
                                        <p:cTn id="177" dur="750"/>
                                        <p:tgtEl>
                                          <p:spTgt spid="30"/>
                                        </p:tgtEl>
                                      </p:cBhvr>
                                    </p:animEffect>
                                  </p:childTnLst>
                                </p:cTn>
                              </p:par>
                              <p:par>
                                <p:cTn id="178" presetID="0" presetClass="entr" presetSubtype="0" fill="hold" grpId="0" nodeType="withEffect">
                                  <p:stCondLst>
                                    <p:cond delay="500"/>
                                  </p:stCondLst>
                                  <p:childTnLst>
                                    <p:set>
                                      <p:cBhvr>
                                        <p:cTn id="179" dur="1" fill="hold">
                                          <p:stCondLst>
                                            <p:cond delay="0"/>
                                          </p:stCondLst>
                                        </p:cTn>
                                        <p:tgtEl>
                                          <p:spTgt spid="22"/>
                                        </p:tgtEl>
                                        <p:attrNameLst>
                                          <p:attrName>style.visibility</p:attrName>
                                        </p:attrNameLst>
                                      </p:cBhvr>
                                      <p:to>
                                        <p:strVal val="visible"/>
                                      </p:to>
                                    </p:set>
                                    <p:animEffect transition="in" filter="dissolve">
                                      <p:cBhvr>
                                        <p:cTn id="180" dur="500">
                                          <p:stCondLst>
                                            <p:cond delay="0"/>
                                          </p:stCondLst>
                                        </p:cTn>
                                        <p:tgtEl>
                                          <p:spTgt spid="22"/>
                                        </p:tgtEl>
                                      </p:cBhvr>
                                    </p:animEffect>
                                    <p:anim to="" calcmode="lin" valueType="num">
                                      <p:cBhvr>
                                        <p:cTn id="181"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82"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31"/>
                                        </p:tgtEl>
                                        <p:attrNameLst>
                                          <p:attrName>style.visibility</p:attrName>
                                        </p:attrNameLst>
                                      </p:cBhvr>
                                      <p:to>
                                        <p:strVal val="visible"/>
                                      </p:to>
                                    </p:set>
                                    <p:animEffect transition="in" filter="wipe(left)">
                                      <p:cBhvr>
                                        <p:cTn id="187" dur="750"/>
                                        <p:tgtEl>
                                          <p:spTgt spid="31"/>
                                        </p:tgtEl>
                                      </p:cBhvr>
                                    </p:animEffect>
                                  </p:childTnLst>
                                </p:cTn>
                              </p:par>
                              <p:par>
                                <p:cTn id="188" presetID="2" presetClass="entr" presetSubtype="8" fill="hold" nodeType="withEffect">
                                  <p:stCondLst>
                                    <p:cond delay="500"/>
                                  </p:stCondLst>
                                  <p:childTnLst>
                                    <p:set>
                                      <p:cBhvr>
                                        <p:cTn id="189" dur="1" fill="hold">
                                          <p:stCondLst>
                                            <p:cond delay="0"/>
                                          </p:stCondLst>
                                        </p:cTn>
                                        <p:tgtEl>
                                          <p:spTgt spid="24">
                                            <p:txEl>
                                              <p:pRg st="0" end="0"/>
                                            </p:txEl>
                                          </p:spTgt>
                                        </p:tgtEl>
                                        <p:attrNameLst>
                                          <p:attrName>style.visibility</p:attrName>
                                        </p:attrNameLst>
                                      </p:cBhvr>
                                      <p:to>
                                        <p:strVal val="visible"/>
                                      </p:to>
                                    </p:set>
                                    <p:anim calcmode="lin" valueType="num">
                                      <p:cBhvr additive="base">
                                        <p:cTn id="190"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91" dur="500" fill="hold"/>
                                        <p:tgtEl>
                                          <p:spTgt spid="24">
                                            <p:txEl>
                                              <p:pRg st="0" end="0"/>
                                            </p:txEl>
                                          </p:spTgt>
                                        </p:tgtEl>
                                        <p:attrNameLst>
                                          <p:attrName>ppt_y</p:attrName>
                                        </p:attrNameLst>
                                      </p:cBhvr>
                                      <p:tavLst>
                                        <p:tav tm="0">
                                          <p:val>
                                            <p:strVal val="#ppt_y"/>
                                          </p:val>
                                        </p:tav>
                                        <p:tav tm="100000">
                                          <p:val>
                                            <p:strVal val="#ppt_y"/>
                                          </p:val>
                                        </p:tav>
                                      </p:tavLst>
                                    </p:anim>
                                  </p:childTnLst>
                                </p:cTn>
                              </p:par>
                              <p:par>
                                <p:cTn id="192" presetID="0" presetClass="entr" presetSubtype="0" fill="hold" grpId="0" nodeType="withEffect">
                                  <p:stCondLst>
                                    <p:cond delay="750"/>
                                  </p:stCondLst>
                                  <p:childTnLst>
                                    <p:set>
                                      <p:cBhvr>
                                        <p:cTn id="193" dur="1" fill="hold">
                                          <p:stCondLst>
                                            <p:cond delay="0"/>
                                          </p:stCondLst>
                                        </p:cTn>
                                        <p:tgtEl>
                                          <p:spTgt spid="23"/>
                                        </p:tgtEl>
                                        <p:attrNameLst>
                                          <p:attrName>style.visibility</p:attrName>
                                        </p:attrNameLst>
                                      </p:cBhvr>
                                      <p:to>
                                        <p:strVal val="visible"/>
                                      </p:to>
                                    </p:set>
                                    <p:animEffect transition="in" filter="dissolve">
                                      <p:cBhvr>
                                        <p:cTn id="194" dur="500">
                                          <p:stCondLst>
                                            <p:cond delay="0"/>
                                          </p:stCondLst>
                                        </p:cTn>
                                        <p:tgtEl>
                                          <p:spTgt spid="23"/>
                                        </p:tgtEl>
                                      </p:cBhvr>
                                    </p:animEffect>
                                    <p:anim to="" calcmode="lin" valueType="num">
                                      <p:cBhvr>
                                        <p:cTn id="195"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96"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97" presetID="0" presetClass="entr" presetSubtype="0" fill="hold" grpId="0" nodeType="withEffect">
                                  <p:stCondLst>
                                    <p:cond delay="1150"/>
                                  </p:stCondLst>
                                  <p:childTnLst>
                                    <p:set>
                                      <p:cBhvr>
                                        <p:cTn id="198" dur="1" fill="hold">
                                          <p:stCondLst>
                                            <p:cond delay="0"/>
                                          </p:stCondLst>
                                        </p:cTn>
                                        <p:tgtEl>
                                          <p:spTgt spid="18"/>
                                        </p:tgtEl>
                                        <p:attrNameLst>
                                          <p:attrName>style.visibility</p:attrName>
                                        </p:attrNameLst>
                                      </p:cBhvr>
                                      <p:to>
                                        <p:strVal val="visible"/>
                                      </p:to>
                                    </p:set>
                                    <p:animEffect transition="in" filter="dissolve">
                                      <p:cBhvr>
                                        <p:cTn id="199" dur="500">
                                          <p:stCondLst>
                                            <p:cond delay="0"/>
                                          </p:stCondLst>
                                        </p:cTn>
                                        <p:tgtEl>
                                          <p:spTgt spid="18"/>
                                        </p:tgtEl>
                                      </p:cBhvr>
                                    </p:animEffect>
                                    <p:anim to="" calcmode="lin" valueType="num">
                                      <p:cBhvr>
                                        <p:cTn id="200"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201"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 grpId="0"/>
      <p:bldP spid="3" grpId="0"/>
      <p:bldP spid="3"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9" grpId="0"/>
      <p:bldP spid="19" grpId="1"/>
      <p:bldP spid="19" grpId="2"/>
      <p:bldP spid="20" grpId="0"/>
      <p:bldP spid="20" grpId="1"/>
      <p:bldP spid="20" grpId="2"/>
      <p:bldP spid="21" grpId="0"/>
      <p:bldP spid="21" grpId="1"/>
      <p:bldP spid="21" grpId="2"/>
      <p:bldP spid="25" grpId="0"/>
      <p:bldP spid="25" grpId="1"/>
      <p:bldP spid="25" grpId="2"/>
      <p:bldP spid="11" grpId="0"/>
      <p:bldP spid="11" grpId="1"/>
      <p:bldP spid="12" grpId="0"/>
      <p:bldP spid="27" grpId="0"/>
      <p:bldP spid="23" grpId="0"/>
      <p:bldP spid="31" grpId="0"/>
      <p:bldP spid="18" grpId="0" animBg="1"/>
      <p:bldP spid="2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1" name="!!Morph">
            <a:extLst>
              <a:ext uri="{FF2B5EF4-FFF2-40B4-BE49-F238E27FC236}">
                <a16:creationId xmlns:a16="http://schemas.microsoft.com/office/drawing/2014/main" id="{1C4DCABC-6B75-C8E7-46A1-114AF05F7459}"/>
              </a:ext>
            </a:extLst>
          </p:cNvPr>
          <p:cNvSpPr/>
          <p:nvPr/>
        </p:nvSpPr>
        <p:spPr>
          <a:xfrm>
            <a:off x="2399031" y="1061602"/>
            <a:ext cx="4965375" cy="5002315"/>
          </a:xfrm>
          <a:custGeom>
            <a:avLst/>
            <a:gdLst>
              <a:gd name="connsiteX0" fmla="*/ 1937084 w 3874168"/>
              <a:gd name="connsiteY0" fmla="*/ 1329490 h 5317958"/>
              <a:gd name="connsiteX1" fmla="*/ 1937084 w 3874168"/>
              <a:gd name="connsiteY1" fmla="*/ 5317958 h 5317958"/>
              <a:gd name="connsiteX2" fmla="*/ 1937084 w 3874168"/>
              <a:gd name="connsiteY2" fmla="*/ 1329490 h 5317958"/>
              <a:gd name="connsiteX0" fmla="*/ 1951206 w 4513634"/>
              <a:gd name="connsiteY0" fmla="*/ 1263610 h 5252078"/>
              <a:gd name="connsiteX1" fmla="*/ 1951206 w 4513634"/>
              <a:gd name="connsiteY1" fmla="*/ 5252078 h 5252078"/>
              <a:gd name="connsiteX2" fmla="*/ 1951206 w 4513634"/>
              <a:gd name="connsiteY2" fmla="*/ 1263610 h 5252078"/>
              <a:gd name="connsiteX0" fmla="*/ 2525167 w 5087595"/>
              <a:gd name="connsiteY0" fmla="*/ 1216752 h 5205220"/>
              <a:gd name="connsiteX1" fmla="*/ 2525167 w 5087595"/>
              <a:gd name="connsiteY1" fmla="*/ 5205220 h 5205220"/>
              <a:gd name="connsiteX2" fmla="*/ 2525167 w 5087595"/>
              <a:gd name="connsiteY2" fmla="*/ 1216752 h 5205220"/>
              <a:gd name="connsiteX0" fmla="*/ 2486685 w 5049113"/>
              <a:gd name="connsiteY0" fmla="*/ 1216752 h 5205220"/>
              <a:gd name="connsiteX1" fmla="*/ 2486685 w 5049113"/>
              <a:gd name="connsiteY1" fmla="*/ 5205220 h 5205220"/>
              <a:gd name="connsiteX2" fmla="*/ 2486685 w 5049113"/>
              <a:gd name="connsiteY2" fmla="*/ 1216752 h 5205220"/>
              <a:gd name="connsiteX0" fmla="*/ 2486685 w 4990334"/>
              <a:gd name="connsiteY0" fmla="*/ 1013847 h 5002315"/>
              <a:gd name="connsiteX1" fmla="*/ 2486685 w 4990334"/>
              <a:gd name="connsiteY1" fmla="*/ 5002315 h 5002315"/>
              <a:gd name="connsiteX2" fmla="*/ 2486685 w 4990334"/>
              <a:gd name="connsiteY2" fmla="*/ 1013847 h 5002315"/>
              <a:gd name="connsiteX0" fmla="*/ 2444035 w 4947684"/>
              <a:gd name="connsiteY0" fmla="*/ 1013847 h 5002315"/>
              <a:gd name="connsiteX1" fmla="*/ 2444035 w 4947684"/>
              <a:gd name="connsiteY1" fmla="*/ 5002315 h 5002315"/>
              <a:gd name="connsiteX2" fmla="*/ 2444035 w 4947684"/>
              <a:gd name="connsiteY2" fmla="*/ 1013847 h 5002315"/>
              <a:gd name="connsiteX0" fmla="*/ 2479593 w 4983242"/>
              <a:gd name="connsiteY0" fmla="*/ 1013847 h 5002315"/>
              <a:gd name="connsiteX1" fmla="*/ 2479593 w 4983242"/>
              <a:gd name="connsiteY1" fmla="*/ 5002315 h 5002315"/>
              <a:gd name="connsiteX2" fmla="*/ 2479593 w 4983242"/>
              <a:gd name="connsiteY2" fmla="*/ 1013847 h 5002315"/>
              <a:gd name="connsiteX0" fmla="*/ 2461726 w 4965375"/>
              <a:gd name="connsiteY0" fmla="*/ 1013847 h 5002315"/>
              <a:gd name="connsiteX1" fmla="*/ 2461726 w 4965375"/>
              <a:gd name="connsiteY1" fmla="*/ 5002315 h 5002315"/>
              <a:gd name="connsiteX2" fmla="*/ 2461726 w 4965375"/>
              <a:gd name="connsiteY2" fmla="*/ 1013847 h 5002315"/>
            </a:gdLst>
            <a:ahLst/>
            <a:cxnLst>
              <a:cxn ang="0">
                <a:pos x="connsiteX0" y="connsiteY0"/>
              </a:cxn>
              <a:cxn ang="0">
                <a:pos x="connsiteX1" y="connsiteY1"/>
              </a:cxn>
              <a:cxn ang="0">
                <a:pos x="connsiteX2" y="connsiteY2"/>
              </a:cxn>
            </a:cxnLst>
            <a:rect l="l" t="t" r="r" b="b"/>
            <a:pathLst>
              <a:path w="4965375" h="5002315">
                <a:moveTo>
                  <a:pt x="2461726" y="1013847"/>
                </a:moveTo>
                <a:cubicBezTo>
                  <a:pt x="3028213" y="-1619065"/>
                  <a:pt x="7800237" y="1290573"/>
                  <a:pt x="2461726" y="5002315"/>
                </a:cubicBezTo>
                <a:cubicBezTo>
                  <a:pt x="-2696312" y="1627457"/>
                  <a:pt x="1738830" y="-1498749"/>
                  <a:pt x="2461726" y="101384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inal 3">
            <a:extLst>
              <a:ext uri="{FF2B5EF4-FFF2-40B4-BE49-F238E27FC236}">
                <a16:creationId xmlns:a16="http://schemas.microsoft.com/office/drawing/2014/main" id="{E62EB468-1B6C-4DD6-5B6C-24FE8AF1CB33}"/>
              </a:ext>
            </a:extLst>
          </p:cNvPr>
          <p:cNvSpPr txBox="1">
            <a:spLocks noChangeArrowheads="1"/>
          </p:cNvSpPr>
          <p:nvPr/>
        </p:nvSpPr>
        <p:spPr bwMode="auto">
          <a:xfrm>
            <a:off x="5062652" y="3758116"/>
            <a:ext cx="3234862" cy="215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8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'Who will descend into the abyss?'</a:t>
            </a:r>
            <a:endParaRPr lang="en-US" altLang="en-US"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4" name="Final 2">
            <a:extLst>
              <a:ext uri="{FF2B5EF4-FFF2-40B4-BE49-F238E27FC236}">
                <a16:creationId xmlns:a16="http://schemas.microsoft.com/office/drawing/2014/main" id="{096922BA-E532-0DD1-ECDB-B831FB376BDF}"/>
              </a:ext>
            </a:extLst>
          </p:cNvPr>
          <p:cNvSpPr txBox="1">
            <a:spLocks noChangeArrowheads="1"/>
          </p:cNvSpPr>
          <p:nvPr/>
        </p:nvSpPr>
        <p:spPr bwMode="auto">
          <a:xfrm>
            <a:off x="640631" y="3758116"/>
            <a:ext cx="3306901" cy="205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800"/>
              </a:lnSpc>
            </a:pP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 will ascend into heaven?'</a:t>
            </a:r>
          </a:p>
        </p:txBody>
      </p:sp>
      <p:sp>
        <p:nvSpPr>
          <p:cNvPr id="2" name="Final 1">
            <a:extLst>
              <a:ext uri="{FF2B5EF4-FFF2-40B4-BE49-F238E27FC236}">
                <a16:creationId xmlns:a16="http://schemas.microsoft.com/office/drawing/2014/main" id="{AFEBE32F-94DC-2B4E-7EE3-FCB2704D5CCC}"/>
              </a:ext>
            </a:extLst>
          </p:cNvPr>
          <p:cNvSpPr txBox="1">
            <a:spLocks noChangeArrowheads="1"/>
          </p:cNvSpPr>
          <p:nvPr/>
        </p:nvSpPr>
        <p:spPr bwMode="auto">
          <a:xfrm>
            <a:off x="1326122" y="368816"/>
            <a:ext cx="6602594" cy="336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800"/>
              </a:lnSpc>
            </a:pPr>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the righteousness of faith </a:t>
            </a:r>
          </a:p>
          <a:p>
            <a:pPr eaLnBrk="1" hangingPunct="1">
              <a:lnSpc>
                <a:spcPts val="4800"/>
              </a:lnSpc>
            </a:pPr>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speaks in this way</a:t>
            </a:r>
          </a:p>
          <a:p>
            <a:pPr eaLnBrk="1" hangingPunct="1">
              <a:lnSpc>
                <a:spcPts val="4800"/>
              </a:lnSpc>
            </a:pPr>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800"/>
              </a:lnSpc>
            </a:pP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Do not say in your heart</a:t>
            </a:r>
          </a:p>
          <a:p>
            <a:pPr eaLnBrk="1" hangingPunct="1">
              <a:lnSpc>
                <a:spcPts val="4800"/>
              </a:lnSpc>
            </a:pP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39431" y="716962"/>
            <a:ext cx="8265139" cy="542407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righteousness of faith  speaks in this way, "Do not say in your heart, 'Who will ascend into heaven?'" (that is, to bring Christ down from above) or," 'Who will descend into the abyss?'" (that is,   to bring Christ up from the dead).</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Down Arrow 14">
            <a:extLst>
              <a:ext uri="{FF2B5EF4-FFF2-40B4-BE49-F238E27FC236}">
                <a16:creationId xmlns:a16="http://schemas.microsoft.com/office/drawing/2014/main" id="{AD2D00A7-2E3A-1E17-725C-E7C1E7C0A9B0}"/>
              </a:ext>
            </a:extLst>
          </p:cNvPr>
          <p:cNvSpPr/>
          <p:nvPr/>
        </p:nvSpPr>
        <p:spPr>
          <a:xfrm rot="10800000">
            <a:off x="8413417" y="3979634"/>
            <a:ext cx="323891" cy="2560320"/>
          </a:xfrm>
          <a:prstGeom prst="upArrow">
            <a:avLst>
              <a:gd name="adj1" fmla="val 44338"/>
              <a:gd name="adj2" fmla="val 98560"/>
            </a:avLst>
          </a:prstGeom>
          <a:solidFill>
            <a:srgbClr val="000000"/>
          </a:solidFill>
          <a:ln w="25400" cap="flat" cmpd="sng" algn="ctr">
            <a:solidFill>
              <a:srgbClr val="FF0000"/>
            </a:solidFill>
            <a:prstDash val="solid"/>
          </a:ln>
          <a:effectLst>
            <a:glow rad="50800">
              <a:srgbClr val="FFFFFF"/>
            </a:glo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Up Arrow 13">
            <a:extLst>
              <a:ext uri="{FF2B5EF4-FFF2-40B4-BE49-F238E27FC236}">
                <a16:creationId xmlns:a16="http://schemas.microsoft.com/office/drawing/2014/main" id="{22A5941A-1FC9-C3BD-8384-3D5EB455EF5E}"/>
              </a:ext>
            </a:extLst>
          </p:cNvPr>
          <p:cNvSpPr/>
          <p:nvPr/>
        </p:nvSpPr>
        <p:spPr>
          <a:xfrm>
            <a:off x="311155" y="3979634"/>
            <a:ext cx="323891" cy="2560320"/>
          </a:xfrm>
          <a:prstGeom prst="upArrow">
            <a:avLst>
              <a:gd name="adj1" fmla="val 44338"/>
              <a:gd name="adj2" fmla="val 98560"/>
            </a:avLst>
          </a:prstGeom>
          <a:solidFill>
            <a:srgbClr val="FFFFFF"/>
          </a:solidFill>
          <a:ln w="25400" cap="flat" cmpd="sng" algn="ctr">
            <a:solidFill>
              <a:srgbClr val="FFFF00"/>
            </a:solidFill>
            <a:prstDash val="solid"/>
          </a:ln>
          <a:effectLst>
            <a:glow rad="63500">
              <a:srgbClr val="00000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E253C4D9-C5D5-A3FC-B1E1-444C32355ED9}"/>
              </a:ext>
            </a:extLst>
          </p:cNvPr>
          <p:cNvSpPr txBox="1">
            <a:spLocks noChangeArrowheads="1"/>
          </p:cNvSpPr>
          <p:nvPr/>
        </p:nvSpPr>
        <p:spPr bwMode="auto">
          <a:xfrm>
            <a:off x="1906234" y="726563"/>
            <a:ext cx="6267133" cy="76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righteousness of faith</a:t>
            </a:r>
          </a:p>
        </p:txBody>
      </p:sp>
      <p:sp>
        <p:nvSpPr>
          <p:cNvPr id="11" name="Rectangle 2">
            <a:extLst>
              <a:ext uri="{FF2B5EF4-FFF2-40B4-BE49-F238E27FC236}">
                <a16:creationId xmlns:a16="http://schemas.microsoft.com/office/drawing/2014/main" id="{41047DCB-E4A4-BDE0-B3C0-5AC63A6889D6}"/>
              </a:ext>
            </a:extLst>
          </p:cNvPr>
          <p:cNvSpPr txBox="1">
            <a:spLocks noChangeArrowheads="1"/>
          </p:cNvSpPr>
          <p:nvPr/>
        </p:nvSpPr>
        <p:spPr bwMode="auto">
          <a:xfrm>
            <a:off x="437641" y="1405053"/>
            <a:ext cx="4725373" cy="74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speaks in this way</a:t>
            </a:r>
          </a:p>
        </p:txBody>
      </p:sp>
      <p:sp>
        <p:nvSpPr>
          <p:cNvPr id="12" name="Rectangle 2">
            <a:extLst>
              <a:ext uri="{FF2B5EF4-FFF2-40B4-BE49-F238E27FC236}">
                <a16:creationId xmlns:a16="http://schemas.microsoft.com/office/drawing/2014/main" id="{A151313F-559A-C901-2D64-9582DE75109C}"/>
              </a:ext>
            </a:extLst>
          </p:cNvPr>
          <p:cNvSpPr txBox="1">
            <a:spLocks noChangeArrowheads="1"/>
          </p:cNvSpPr>
          <p:nvPr/>
        </p:nvSpPr>
        <p:spPr bwMode="auto">
          <a:xfrm>
            <a:off x="5151863" y="1405053"/>
            <a:ext cx="3552051" cy="74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say in</a:t>
            </a:r>
          </a:p>
        </p:txBody>
      </p:sp>
      <p:sp>
        <p:nvSpPr>
          <p:cNvPr id="13" name="Rectangle 2">
            <a:extLst>
              <a:ext uri="{FF2B5EF4-FFF2-40B4-BE49-F238E27FC236}">
                <a16:creationId xmlns:a16="http://schemas.microsoft.com/office/drawing/2014/main" id="{08251AFE-9B3D-5AE7-158F-3DF6566D0FDD}"/>
              </a:ext>
            </a:extLst>
          </p:cNvPr>
          <p:cNvSpPr txBox="1">
            <a:spLocks noChangeArrowheads="1"/>
          </p:cNvSpPr>
          <p:nvPr/>
        </p:nvSpPr>
        <p:spPr bwMode="auto">
          <a:xfrm>
            <a:off x="469425" y="2085279"/>
            <a:ext cx="2946128" cy="73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heart</a:t>
            </a:r>
          </a:p>
        </p:txBody>
      </p:sp>
      <p:sp>
        <p:nvSpPr>
          <p:cNvPr id="14" name="Rectangle 2">
            <a:extLst>
              <a:ext uri="{FF2B5EF4-FFF2-40B4-BE49-F238E27FC236}">
                <a16:creationId xmlns:a16="http://schemas.microsoft.com/office/drawing/2014/main" id="{8E980AE4-FE7D-17B1-6196-414A93B5255E}"/>
              </a:ext>
            </a:extLst>
          </p:cNvPr>
          <p:cNvSpPr txBox="1">
            <a:spLocks noChangeArrowheads="1"/>
          </p:cNvSpPr>
          <p:nvPr/>
        </p:nvSpPr>
        <p:spPr bwMode="auto">
          <a:xfrm>
            <a:off x="3268858" y="2050750"/>
            <a:ext cx="2522918" cy="80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Who will</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FAB9E2E0-48C1-5C87-273C-1D9279436554}"/>
              </a:ext>
            </a:extLst>
          </p:cNvPr>
          <p:cNvSpPr txBox="1">
            <a:spLocks noChangeArrowheads="1"/>
          </p:cNvSpPr>
          <p:nvPr/>
        </p:nvSpPr>
        <p:spPr bwMode="auto">
          <a:xfrm>
            <a:off x="5575609" y="2062976"/>
            <a:ext cx="30256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ascend into</a:t>
            </a:r>
          </a:p>
        </p:txBody>
      </p:sp>
      <p:sp>
        <p:nvSpPr>
          <p:cNvPr id="16" name="Rectangle 2">
            <a:extLst>
              <a:ext uri="{FF2B5EF4-FFF2-40B4-BE49-F238E27FC236}">
                <a16:creationId xmlns:a16="http://schemas.microsoft.com/office/drawing/2014/main" id="{283CF13D-7944-EC27-38E1-A62FA40198B8}"/>
              </a:ext>
            </a:extLst>
          </p:cNvPr>
          <p:cNvSpPr txBox="1">
            <a:spLocks noChangeArrowheads="1"/>
          </p:cNvSpPr>
          <p:nvPr/>
        </p:nvSpPr>
        <p:spPr bwMode="auto">
          <a:xfrm>
            <a:off x="470796" y="2744067"/>
            <a:ext cx="2641588" cy="75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841E964-BE3A-52E7-CB38-6094CBE7145E}"/>
              </a:ext>
            </a:extLst>
          </p:cNvPr>
          <p:cNvSpPr txBox="1">
            <a:spLocks noChangeArrowheads="1"/>
          </p:cNvSpPr>
          <p:nvPr/>
        </p:nvSpPr>
        <p:spPr bwMode="auto">
          <a:xfrm>
            <a:off x="5965902" y="3401988"/>
            <a:ext cx="2652439" cy="78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will</a:t>
            </a:r>
          </a:p>
        </p:txBody>
      </p:sp>
      <p:sp>
        <p:nvSpPr>
          <p:cNvPr id="18" name="Rectangle 2">
            <a:extLst>
              <a:ext uri="{FF2B5EF4-FFF2-40B4-BE49-F238E27FC236}">
                <a16:creationId xmlns:a16="http://schemas.microsoft.com/office/drawing/2014/main" id="{9D2B59E1-4F20-567D-4D86-7061AF78883A}"/>
              </a:ext>
            </a:extLst>
          </p:cNvPr>
          <p:cNvSpPr txBox="1">
            <a:spLocks noChangeArrowheads="1"/>
          </p:cNvSpPr>
          <p:nvPr/>
        </p:nvSpPr>
        <p:spPr bwMode="auto">
          <a:xfrm>
            <a:off x="471870" y="4081346"/>
            <a:ext cx="3355133" cy="76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descend into</a:t>
            </a:r>
          </a:p>
        </p:txBody>
      </p:sp>
      <p:sp>
        <p:nvSpPr>
          <p:cNvPr id="19" name="Rectangle 2">
            <a:extLst>
              <a:ext uri="{FF2B5EF4-FFF2-40B4-BE49-F238E27FC236}">
                <a16:creationId xmlns:a16="http://schemas.microsoft.com/office/drawing/2014/main" id="{7FB87003-36CD-A790-8B45-E2ED253BD692}"/>
              </a:ext>
            </a:extLst>
          </p:cNvPr>
          <p:cNvSpPr txBox="1">
            <a:spLocks noChangeArrowheads="1"/>
          </p:cNvSpPr>
          <p:nvPr/>
        </p:nvSpPr>
        <p:spPr bwMode="auto">
          <a:xfrm>
            <a:off x="3547579" y="4070195"/>
            <a:ext cx="3009338" cy="79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abyss?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Faith in Christ">
            <a:extLst>
              <a:ext uri="{FF2B5EF4-FFF2-40B4-BE49-F238E27FC236}">
                <a16:creationId xmlns:a16="http://schemas.microsoft.com/office/drawing/2014/main" id="{F2DE4686-AB7B-001E-4C85-C347052972FB}"/>
              </a:ext>
            </a:extLst>
          </p:cNvPr>
          <p:cNvSpPr txBox="1">
            <a:spLocks noChangeArrowheads="1"/>
          </p:cNvSpPr>
          <p:nvPr/>
        </p:nvSpPr>
        <p:spPr bwMode="auto">
          <a:xfrm>
            <a:off x="2711192" y="5847920"/>
            <a:ext cx="37216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chemeClr val="bg1"/>
                  </a:solidFill>
                  <a:prstDash val="solid"/>
                  <a:miter lim="800000"/>
                </a:ln>
                <a:solidFill>
                  <a:srgbClr val="F2B300"/>
                </a:solidFill>
                <a:effectLst>
                  <a:glow rad="101600">
                    <a:srgbClr val="000000"/>
                  </a:glow>
                  <a:outerShdw blurRad="50800" algn="tl" rotWithShape="0">
                    <a:srgbClr val="FFFF00"/>
                  </a:outerShdw>
                </a:effectLst>
                <a:uLnTx/>
                <a:uFillTx/>
                <a:latin typeface="COM4t Nuvu Regular" panose="00000400000000000000" pitchFamily="2" charset="0"/>
              </a:rPr>
              <a:t>Faith in Christ</a:t>
            </a:r>
          </a:p>
        </p:txBody>
      </p:sp>
      <p:sp>
        <p:nvSpPr>
          <p:cNvPr id="8" name="TextBox 18">
            <a:extLst>
              <a:ext uri="{FF2B5EF4-FFF2-40B4-BE49-F238E27FC236}">
                <a16:creationId xmlns:a16="http://schemas.microsoft.com/office/drawing/2014/main" id="{F48B9DDC-D9F3-2E38-D34A-0313085A68BB}"/>
              </a:ext>
            </a:extLst>
          </p:cNvPr>
          <p:cNvSpPr txBox="1"/>
          <p:nvPr/>
        </p:nvSpPr>
        <p:spPr>
          <a:xfrm>
            <a:off x="5879010" y="2959138"/>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9" name="TextBox 18">
            <a:extLst>
              <a:ext uri="{FF2B5EF4-FFF2-40B4-BE49-F238E27FC236}">
                <a16:creationId xmlns:a16="http://schemas.microsoft.com/office/drawing/2014/main" id="{0CA423C1-308A-ECE7-A235-9DE77B5CBBC0}"/>
              </a:ext>
            </a:extLst>
          </p:cNvPr>
          <p:cNvSpPr txBox="1"/>
          <p:nvPr/>
        </p:nvSpPr>
        <p:spPr>
          <a:xfrm>
            <a:off x="2718669" y="2959138"/>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0" name="TextBox 18">
            <a:extLst>
              <a:ext uri="{FF2B5EF4-FFF2-40B4-BE49-F238E27FC236}">
                <a16:creationId xmlns:a16="http://schemas.microsoft.com/office/drawing/2014/main" id="{5986202F-5C00-DBCB-85CD-D0BC8498E140}"/>
              </a:ext>
            </a:extLst>
          </p:cNvPr>
          <p:cNvSpPr txBox="1"/>
          <p:nvPr/>
        </p:nvSpPr>
        <p:spPr>
          <a:xfrm rot="21040743">
            <a:off x="4192460" y="1637101"/>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2" name="Rectangle 6">
            <a:extLst>
              <a:ext uri="{FF2B5EF4-FFF2-40B4-BE49-F238E27FC236}">
                <a16:creationId xmlns:a16="http://schemas.microsoft.com/office/drawing/2014/main" id="{0A390449-59D2-338C-F1A7-6CBB2C78CCE3}"/>
              </a:ext>
            </a:extLst>
          </p:cNvPr>
          <p:cNvSpPr>
            <a:spLocks noChangeArrowheads="1"/>
          </p:cNvSpPr>
          <p:nvPr/>
        </p:nvSpPr>
        <p:spPr bwMode="auto">
          <a:xfrm>
            <a:off x="4043893" y="1066784"/>
            <a:ext cx="795353"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3" name="Rectangle 6">
            <a:extLst>
              <a:ext uri="{FF2B5EF4-FFF2-40B4-BE49-F238E27FC236}">
                <a16:creationId xmlns:a16="http://schemas.microsoft.com/office/drawing/2014/main" id="{2D8D6E04-B262-920E-D2A8-12CFB5DDD7E8}"/>
              </a:ext>
            </a:extLst>
          </p:cNvPr>
          <p:cNvSpPr>
            <a:spLocks noChangeArrowheads="1"/>
          </p:cNvSpPr>
          <p:nvPr/>
        </p:nvSpPr>
        <p:spPr bwMode="auto">
          <a:xfrm>
            <a:off x="4258381" y="2297790"/>
            <a:ext cx="761649" cy="71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Hope">
            <a:extLst>
              <a:ext uri="{FF2B5EF4-FFF2-40B4-BE49-F238E27FC236}">
                <a16:creationId xmlns:a16="http://schemas.microsoft.com/office/drawing/2014/main" id="{6AB8BF2F-C2BA-3B81-D425-C155616E4DF3}"/>
              </a:ext>
            </a:extLst>
          </p:cNvPr>
          <p:cNvSpPr txBox="1">
            <a:spLocks noChangeArrowheads="1"/>
          </p:cNvSpPr>
          <p:nvPr/>
        </p:nvSpPr>
        <p:spPr bwMode="auto">
          <a:xfrm>
            <a:off x="1438507" y="3605048"/>
            <a:ext cx="6278137" cy="220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Stop">
              <a:avLst/>
            </a:prstTxWarp>
            <a:scene3d>
              <a:camera prst="perspectiveRelaxedModerately"/>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8000" b="1" spc="50" dirty="0">
                <a:ln w="1143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139700">
                    <a:schemeClr val="tx1"/>
                  </a:glow>
                  <a:outerShdw blurRad="76200" dist="50800" dir="5400000" algn="tl" rotWithShape="0">
                    <a:srgbClr val="FFFF00">
                      <a:alpha val="65000"/>
                    </a:srgbClr>
                  </a:outerShdw>
                </a:effectLst>
                <a:latin typeface="Calibri" panose="020F0502020204030204" pitchFamily="34" charset="0"/>
                <a:ea typeface="+mn-ea"/>
                <a:cs typeface="+mn-cs"/>
              </a:rPr>
              <a:t>Hope over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8000" b="1" spc="50" dirty="0">
                <a:ln w="1143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139700">
                    <a:schemeClr val="tx1"/>
                  </a:glow>
                  <a:outerShdw blurRad="76200" dist="50800" dir="5400000" algn="tl" rotWithShape="0">
                    <a:srgbClr val="FFFF00">
                      <a:alpha val="65000"/>
                    </a:srgbClr>
                  </a:outerShdw>
                </a:effectLst>
                <a:latin typeface="Calibri" panose="020F0502020204030204" pitchFamily="34" charset="0"/>
                <a:ea typeface="+mn-ea"/>
                <a:cs typeface="+mn-cs"/>
              </a:rPr>
              <a:t>Judgment</a:t>
            </a:r>
          </a:p>
        </p:txBody>
      </p:sp>
      <p:sp>
        <p:nvSpPr>
          <p:cNvPr id="30" name="Faith in Christ">
            <a:extLst>
              <a:ext uri="{FF2B5EF4-FFF2-40B4-BE49-F238E27FC236}">
                <a16:creationId xmlns:a16="http://schemas.microsoft.com/office/drawing/2014/main" id="{BD1D9CD0-408F-CF77-6F5E-AA3D08F35313}"/>
              </a:ext>
            </a:extLst>
          </p:cNvPr>
          <p:cNvSpPr txBox="1">
            <a:spLocks noChangeArrowheads="1"/>
          </p:cNvSpPr>
          <p:nvPr/>
        </p:nvSpPr>
        <p:spPr bwMode="auto">
          <a:xfrm>
            <a:off x="3980984" y="5844203"/>
            <a:ext cx="935790" cy="78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chemeClr val="bg1"/>
                  </a:solidFill>
                  <a:prstDash val="solid"/>
                  <a:miter lim="800000"/>
                </a:ln>
                <a:solidFill>
                  <a:srgbClr val="F2B300"/>
                </a:solidFill>
                <a:effectLst>
                  <a:glow rad="38100">
                    <a:srgbClr val="000000"/>
                  </a:glow>
                </a:effectLst>
                <a:uLnTx/>
                <a:uFillTx/>
                <a:latin typeface="COM4t Nuvu Regular" panose="00000400000000000000" pitchFamily="2" charset="0"/>
              </a:rPr>
              <a:t>in</a:t>
            </a:r>
          </a:p>
        </p:txBody>
      </p:sp>
      <p:sp>
        <p:nvSpPr>
          <p:cNvPr id="24" name="&quot;No&quot; Symbol 39">
            <a:extLst>
              <a:ext uri="{FF2B5EF4-FFF2-40B4-BE49-F238E27FC236}">
                <a16:creationId xmlns:a16="http://schemas.microsoft.com/office/drawing/2014/main" id="{E59B549A-2868-EF96-BEC1-4FBDD277E7B8}"/>
              </a:ext>
            </a:extLst>
          </p:cNvPr>
          <p:cNvSpPr/>
          <p:nvPr/>
        </p:nvSpPr>
        <p:spPr>
          <a:xfrm>
            <a:off x="2720364" y="2414753"/>
            <a:ext cx="548640" cy="548640"/>
          </a:xfrm>
          <a:prstGeom prst="noSmoking">
            <a:avLst>
              <a:gd name="adj" fmla="val 14884"/>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40465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5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5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5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50"/>
                                        <p:tgtEl>
                                          <p:spTgt spid="19"/>
                                        </p:tgtEl>
                                      </p:cBhvr>
                                    </p:animEffect>
                                  </p:childTnLst>
                                </p:cTn>
                              </p:par>
                              <p:par>
                                <p:cTn id="42" presetID="42" presetClass="path" presetSubtype="0" accel="50000" decel="50000" fill="hold" grpId="2" nodeType="withEffect">
                                  <p:stCondLst>
                                    <p:cond delay="0"/>
                                  </p:stCondLst>
                                  <p:childTnLst>
                                    <p:animMotion origin="layout" path="M 4.72222E-6 4.44444E-6 L -0.04549 -0.04237 " pathEditMode="relative" rAng="0" ptsTypes="AA">
                                      <p:cBhvr>
                                        <p:cTn id="43" dur="2000" fill="hold"/>
                                        <p:tgtEl>
                                          <p:spTgt spid="3"/>
                                        </p:tgtEl>
                                        <p:attrNameLst>
                                          <p:attrName>ppt_x</p:attrName>
                                          <p:attrName>ppt_y</p:attrName>
                                        </p:attrNameLst>
                                      </p:cBhvr>
                                      <p:rCtr x="-2274" y="-2130"/>
                                    </p:animMotion>
                                  </p:childTnLst>
                                </p:cTn>
                              </p:par>
                              <p:par>
                                <p:cTn id="44" presetID="42" presetClass="path" presetSubtype="0" accel="50000" decel="50000" fill="hold" grpId="2" nodeType="withEffect">
                                  <p:stCondLst>
                                    <p:cond delay="0"/>
                                  </p:stCondLst>
                                  <p:childTnLst>
                                    <p:animMotion origin="layout" path="M 0 -7.40741E-7 L 0.19965 -0.05116 " pathEditMode="relative" rAng="0" ptsTypes="AA">
                                      <p:cBhvr>
                                        <p:cTn id="45" dur="2000" fill="hold"/>
                                        <p:tgtEl>
                                          <p:spTgt spid="11"/>
                                        </p:tgtEl>
                                        <p:attrNameLst>
                                          <p:attrName>ppt_x</p:attrName>
                                          <p:attrName>ppt_y</p:attrName>
                                        </p:attrNameLst>
                                      </p:cBhvr>
                                      <p:rCtr x="9983" y="-2569"/>
                                    </p:animMotion>
                                  </p:childTnLst>
                                </p:cTn>
                              </p:par>
                              <p:par>
                                <p:cTn id="46" presetID="42" presetClass="path" presetSubtype="0" accel="50000" decel="50000" fill="hold" grpId="2" nodeType="withEffect">
                                  <p:stCondLst>
                                    <p:cond delay="0"/>
                                  </p:stCondLst>
                                  <p:childTnLst>
                                    <p:animMotion origin="layout" path="M 1.11111E-6 -7.40741E-7 L -0.39201 0.12732 " pathEditMode="relative" rAng="0" ptsTypes="AA">
                                      <p:cBhvr>
                                        <p:cTn id="47" dur="2000" fill="hold"/>
                                        <p:tgtEl>
                                          <p:spTgt spid="12"/>
                                        </p:tgtEl>
                                        <p:attrNameLst>
                                          <p:attrName>ppt_x</p:attrName>
                                          <p:attrName>ppt_y</p:attrName>
                                        </p:attrNameLst>
                                      </p:cBhvr>
                                      <p:rCtr x="-19601" y="6366"/>
                                    </p:animMotion>
                                  </p:childTnLst>
                                </p:cTn>
                              </p:par>
                              <p:par>
                                <p:cTn id="48" presetID="42" presetClass="path" presetSubtype="0" accel="50000" decel="50000" fill="hold" grpId="2" nodeType="withEffect">
                                  <p:stCondLst>
                                    <p:cond delay="0"/>
                                  </p:stCondLst>
                                  <p:childTnLst>
                                    <p:animMotion origin="layout" path="M 2.77556E-17 2.59259E-6 L 0.46597 0.0294 " pathEditMode="relative" rAng="0" ptsTypes="AA">
                                      <p:cBhvr>
                                        <p:cTn id="49" dur="2000" fill="hold"/>
                                        <p:tgtEl>
                                          <p:spTgt spid="13"/>
                                        </p:tgtEl>
                                        <p:attrNameLst>
                                          <p:attrName>ppt_x</p:attrName>
                                          <p:attrName>ppt_y</p:attrName>
                                        </p:attrNameLst>
                                      </p:cBhvr>
                                      <p:rCtr x="23299" y="1458"/>
                                    </p:animMotion>
                                  </p:childTnLst>
                                </p:cTn>
                              </p:par>
                              <p:par>
                                <p:cTn id="50" presetID="42" presetClass="path" presetSubtype="0" accel="50000" decel="50000" fill="hold" grpId="2" nodeType="withEffect">
                                  <p:stCondLst>
                                    <p:cond delay="0"/>
                                  </p:stCondLst>
                                  <p:childTnLst>
                                    <p:animMotion origin="layout" path="M -2.5E-6 2.59259E-6 L -0.24392 0.24676 " pathEditMode="relative" rAng="0" ptsTypes="AA">
                                      <p:cBhvr>
                                        <p:cTn id="51" dur="2000" fill="hold"/>
                                        <p:tgtEl>
                                          <p:spTgt spid="14"/>
                                        </p:tgtEl>
                                        <p:attrNameLst>
                                          <p:attrName>ppt_x</p:attrName>
                                          <p:attrName>ppt_y</p:attrName>
                                        </p:attrNameLst>
                                      </p:cBhvr>
                                      <p:rCtr x="-12205" y="12338"/>
                                    </p:animMotion>
                                  </p:childTnLst>
                                </p:cTn>
                              </p:par>
                              <p:par>
                                <p:cTn id="52" presetID="42" presetClass="path" presetSubtype="0" accel="50000" decel="50000" fill="hold" grpId="2" nodeType="withEffect">
                                  <p:stCondLst>
                                    <p:cond delay="0"/>
                                  </p:stCondLst>
                                  <p:childTnLst>
                                    <p:animMotion origin="layout" path="M -3.61111E-6 1.11111E-6 L -0.52413 0.33542 " pathEditMode="relative" rAng="0" ptsTypes="AA">
                                      <p:cBhvr>
                                        <p:cTn id="53" dur="2000" fill="hold"/>
                                        <p:tgtEl>
                                          <p:spTgt spid="15"/>
                                        </p:tgtEl>
                                        <p:attrNameLst>
                                          <p:attrName>ppt_x</p:attrName>
                                          <p:attrName>ppt_y</p:attrName>
                                        </p:attrNameLst>
                                      </p:cBhvr>
                                      <p:rCtr x="-26215" y="16759"/>
                                    </p:animMotion>
                                  </p:childTnLst>
                                </p:cTn>
                              </p:par>
                              <p:par>
                                <p:cTn id="54" presetID="42" presetClass="path" presetSubtype="0" accel="50000" decel="50000" fill="hold" grpId="2" nodeType="withEffect">
                                  <p:stCondLst>
                                    <p:cond delay="0"/>
                                  </p:stCondLst>
                                  <p:childTnLst>
                                    <p:animMotion origin="layout" path="M 3.05556E-6 4.44444E-6 L 0.05486 0.32638 " pathEditMode="relative" rAng="0" ptsTypes="AA">
                                      <p:cBhvr>
                                        <p:cTn id="55" dur="2000" fill="hold"/>
                                        <p:tgtEl>
                                          <p:spTgt spid="16"/>
                                        </p:tgtEl>
                                        <p:attrNameLst>
                                          <p:attrName>ppt_x</p:attrName>
                                          <p:attrName>ppt_y</p:attrName>
                                        </p:attrNameLst>
                                      </p:cBhvr>
                                      <p:rCtr x="2743" y="16319"/>
                                    </p:animMotion>
                                  </p:childTnLst>
                                </p:cTn>
                              </p:par>
                              <p:par>
                                <p:cTn id="56" presetID="42" presetClass="path" presetSubtype="0" accel="50000" decel="50000" fill="hold" grpId="2" nodeType="withEffect">
                                  <p:stCondLst>
                                    <p:cond delay="0"/>
                                  </p:stCondLst>
                                  <p:childTnLst>
                                    <p:animMotion origin="layout" path="M 4.16667E-6 -2.22222E-6 L -0.0665 0.05764 " pathEditMode="relative" rAng="0" ptsTypes="AA">
                                      <p:cBhvr>
                                        <p:cTn id="57" dur="2000" fill="hold"/>
                                        <p:tgtEl>
                                          <p:spTgt spid="17"/>
                                        </p:tgtEl>
                                        <p:attrNameLst>
                                          <p:attrName>ppt_x</p:attrName>
                                          <p:attrName>ppt_y</p:attrName>
                                        </p:attrNameLst>
                                      </p:cBhvr>
                                      <p:rCtr x="-3333" y="2870"/>
                                    </p:animMotion>
                                  </p:childTnLst>
                                </p:cTn>
                              </p:par>
                              <p:par>
                                <p:cTn id="58" presetID="42" presetClass="path" presetSubtype="0" accel="50000" decel="50000" fill="hold" grpId="2" nodeType="withEffect">
                                  <p:stCondLst>
                                    <p:cond delay="0"/>
                                  </p:stCondLst>
                                  <p:childTnLst>
                                    <p:animMotion origin="layout" path="M 5.55556E-7 -4.44444E-6 L 0.49549 0.04977 " pathEditMode="relative" rAng="0" ptsTypes="AA">
                                      <p:cBhvr>
                                        <p:cTn id="59" dur="2000" fill="hold"/>
                                        <p:tgtEl>
                                          <p:spTgt spid="18"/>
                                        </p:tgtEl>
                                        <p:attrNameLst>
                                          <p:attrName>ppt_x</p:attrName>
                                          <p:attrName>ppt_y</p:attrName>
                                        </p:attrNameLst>
                                      </p:cBhvr>
                                      <p:rCtr x="24774" y="2477"/>
                                    </p:animMotion>
                                  </p:childTnLst>
                                </p:cTn>
                              </p:par>
                              <p:par>
                                <p:cTn id="60" presetID="42" presetClass="path" presetSubtype="0" accel="50000" decel="50000" fill="hold" grpId="2" nodeType="withEffect">
                                  <p:stCondLst>
                                    <p:cond delay="0"/>
                                  </p:stCondLst>
                                  <p:childTnLst>
                                    <p:animMotion origin="layout" path="M -5.55556E-7 2.59259E-6 L 0.17813 0.13819 " pathEditMode="relative" rAng="0" ptsTypes="AA">
                                      <p:cBhvr>
                                        <p:cTn id="61" dur="2000" fill="hold"/>
                                        <p:tgtEl>
                                          <p:spTgt spid="19"/>
                                        </p:tgtEl>
                                        <p:attrNameLst>
                                          <p:attrName>ppt_x</p:attrName>
                                          <p:attrName>ppt_y</p:attrName>
                                        </p:attrNameLst>
                                      </p:cBhvr>
                                      <p:rCtr x="8906" y="6898"/>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250"/>
                                        <p:tgtEl>
                                          <p:spTgt spid="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250"/>
                                        <p:tgtEl>
                                          <p:spTgt spid="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250"/>
                                        <p:tgtEl>
                                          <p:spTgt spid="5"/>
                                        </p:tgtEl>
                                      </p:cBhvr>
                                    </p:animEffect>
                                  </p:childTnLst>
                                </p:cTn>
                              </p:par>
                            </p:childTnLst>
                          </p:cTn>
                        </p:par>
                        <p:par>
                          <p:cTn id="75" fill="hold">
                            <p:stCondLst>
                              <p:cond delay="2250"/>
                            </p:stCondLst>
                            <p:childTnLst>
                              <p:par>
                                <p:cTn id="76" presetID="0" presetClass="entr" presetSubtype="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dissolve">
                                      <p:cBhvr>
                                        <p:cTn id="78" dur="500">
                                          <p:stCondLst>
                                            <p:cond delay="0"/>
                                          </p:stCondLst>
                                        </p:cTn>
                                        <p:tgtEl>
                                          <p:spTgt spid="22"/>
                                        </p:tgtEl>
                                      </p:cBhvr>
                                    </p:animEffect>
                                    <p:anim to="" calcmode="lin" valueType="num">
                                      <p:cBhvr>
                                        <p:cTn id="79"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80"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81" presetID="10" presetClass="exit" presetSubtype="0" fill="hold" grpId="1" nodeType="with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par>
                                <p:cTn id="111" presetID="22" presetClass="entr" presetSubtype="1" fill="hold" grpId="0" nodeType="withEffect">
                                  <p:stCondLst>
                                    <p:cond delay="400"/>
                                  </p:stCondLst>
                                  <p:childTnLst>
                                    <p:set>
                                      <p:cBhvr>
                                        <p:cTn id="112" dur="1" fill="hold">
                                          <p:stCondLst>
                                            <p:cond delay="0"/>
                                          </p:stCondLst>
                                        </p:cTn>
                                        <p:tgtEl>
                                          <p:spTgt spid="20"/>
                                        </p:tgtEl>
                                        <p:attrNameLst>
                                          <p:attrName>style.visibility</p:attrName>
                                        </p:attrNameLst>
                                      </p:cBhvr>
                                      <p:to>
                                        <p:strVal val="visible"/>
                                      </p:to>
                                    </p:set>
                                    <p:animEffect transition="in" filter="wipe(up)">
                                      <p:cBhvr>
                                        <p:cTn id="113" dur="500"/>
                                        <p:tgtEl>
                                          <p:spTgt spid="20"/>
                                        </p:tgtEl>
                                      </p:cBhvr>
                                    </p:animEffect>
                                  </p:childTnLst>
                                </p:cTn>
                              </p:par>
                            </p:childTnLst>
                          </p:cTn>
                        </p:par>
                      </p:childTnLst>
                    </p:cTn>
                  </p:par>
                  <p:par>
                    <p:cTn id="114" fill="hold">
                      <p:stCondLst>
                        <p:cond delay="indefinite"/>
                      </p:stCondLst>
                      <p:childTnLst>
                        <p:par>
                          <p:cTn id="115" fill="hold">
                            <p:stCondLst>
                              <p:cond delay="0"/>
                            </p:stCondLst>
                            <p:childTnLst>
                              <p:par>
                                <p:cTn id="116" presetID="0" presetClass="entr" presetSubtype="0" fill="hold" grpId="0" nodeType="click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dissolve">
                                      <p:cBhvr>
                                        <p:cTn id="118" dur="500">
                                          <p:stCondLst>
                                            <p:cond delay="0"/>
                                          </p:stCondLst>
                                        </p:cTn>
                                        <p:tgtEl>
                                          <p:spTgt spid="23"/>
                                        </p:tgtEl>
                                      </p:cBhvr>
                                    </p:animEffect>
                                    <p:anim to="" calcmode="lin" valueType="num">
                                      <p:cBhvr>
                                        <p:cTn id="119"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20"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21" presetID="18" presetClass="entr" presetSubtype="6" fill="hold" grpId="0" nodeType="withEffect">
                                  <p:stCondLst>
                                    <p:cond delay="400"/>
                                  </p:stCondLst>
                                  <p:childTnLst>
                                    <p:set>
                                      <p:cBhvr>
                                        <p:cTn id="122" dur="1" fill="hold">
                                          <p:stCondLst>
                                            <p:cond delay="0"/>
                                          </p:stCondLst>
                                        </p:cTn>
                                        <p:tgtEl>
                                          <p:spTgt spid="8"/>
                                        </p:tgtEl>
                                        <p:attrNameLst>
                                          <p:attrName>style.visibility</p:attrName>
                                        </p:attrNameLst>
                                      </p:cBhvr>
                                      <p:to>
                                        <p:strVal val="visible"/>
                                      </p:to>
                                    </p:set>
                                    <p:animEffect transition="in" filter="strips(downRight)">
                                      <p:cBhvr>
                                        <p:cTn id="123" dur="500"/>
                                        <p:tgtEl>
                                          <p:spTgt spid="8"/>
                                        </p:tgtEl>
                                      </p:cBhvr>
                                    </p:animEffect>
                                  </p:childTnLst>
                                </p:cTn>
                              </p:par>
                              <p:par>
                                <p:cTn id="124" presetID="18" presetClass="entr" presetSubtype="12" fill="hold" grpId="0" nodeType="withEffect">
                                  <p:stCondLst>
                                    <p:cond delay="400"/>
                                  </p:stCondLst>
                                  <p:childTnLst>
                                    <p:set>
                                      <p:cBhvr>
                                        <p:cTn id="125" dur="1" fill="hold">
                                          <p:stCondLst>
                                            <p:cond delay="0"/>
                                          </p:stCondLst>
                                        </p:cTn>
                                        <p:tgtEl>
                                          <p:spTgt spid="9"/>
                                        </p:tgtEl>
                                        <p:attrNameLst>
                                          <p:attrName>style.visibility</p:attrName>
                                        </p:attrNameLst>
                                      </p:cBhvr>
                                      <p:to>
                                        <p:strVal val="visible"/>
                                      </p:to>
                                    </p:set>
                                    <p:animEffect transition="in" filter="strips(downLeft)">
                                      <p:cBhvr>
                                        <p:cTn id="126" dur="500"/>
                                        <p:tgtEl>
                                          <p:spTgt spid="9"/>
                                        </p:tgtEl>
                                      </p:cBhvr>
                                    </p:animEffect>
                                  </p:childTnLst>
                                </p:cTn>
                              </p:par>
                              <p:par>
                                <p:cTn id="127" presetID="23" presetClass="entr" presetSubtype="32" fill="hold" grpId="0" nodeType="withEffect">
                                  <p:stCondLst>
                                    <p:cond delay="100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strVal val="4*#ppt_w"/>
                                          </p:val>
                                        </p:tav>
                                        <p:tav tm="100000">
                                          <p:val>
                                            <p:strVal val="#ppt_w"/>
                                          </p:val>
                                        </p:tav>
                                      </p:tavLst>
                                    </p:anim>
                                    <p:anim calcmode="lin" valueType="num">
                                      <p:cBhvr>
                                        <p:cTn id="130" dur="500" fill="hold"/>
                                        <p:tgtEl>
                                          <p:spTgt spid="24"/>
                                        </p:tgtEl>
                                        <p:attrNameLst>
                                          <p:attrName>ppt_h</p:attrName>
                                        </p:attrNameLst>
                                      </p:cBhvr>
                                      <p:tavLst>
                                        <p:tav tm="0">
                                          <p:val>
                                            <p:strVal val="4*#ppt_h"/>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wipe(down)">
                                      <p:cBhvr>
                                        <p:cTn id="135" dur="500"/>
                                        <p:tgtEl>
                                          <p:spTgt spid="7"/>
                                        </p:tgtEl>
                                      </p:cBhvr>
                                    </p:animEffect>
                                  </p:childTnLst>
                                </p:cTn>
                              </p:par>
                              <p:par>
                                <p:cTn id="136" presetID="22" presetClass="entr" presetSubtype="1" fill="hold" grpId="0" nodeType="withEffect">
                                  <p:stCondLst>
                                    <p:cond delay="500"/>
                                  </p:stCondLst>
                                  <p:childTnLst>
                                    <p:set>
                                      <p:cBhvr>
                                        <p:cTn id="137" dur="1" fill="hold">
                                          <p:stCondLst>
                                            <p:cond delay="0"/>
                                          </p:stCondLst>
                                        </p:cTn>
                                        <p:tgtEl>
                                          <p:spTgt spid="6"/>
                                        </p:tgtEl>
                                        <p:attrNameLst>
                                          <p:attrName>style.visibility</p:attrName>
                                        </p:attrNameLst>
                                      </p:cBhvr>
                                      <p:to>
                                        <p:strVal val="visible"/>
                                      </p:to>
                                    </p:set>
                                    <p:animEffect transition="in" filter="wipe(up)">
                                      <p:cBhvr>
                                        <p:cTn id="138" dur="500"/>
                                        <p:tgtEl>
                                          <p:spTgt spid="6"/>
                                        </p:tgtEl>
                                      </p:cBhvr>
                                    </p:animEffect>
                                  </p:childTnLst>
                                </p:cTn>
                              </p:par>
                            </p:childTnLst>
                          </p:cTn>
                        </p:par>
                      </p:childTnLst>
                    </p:cTn>
                  </p:par>
                  <p:par>
                    <p:cTn id="139" fill="hold">
                      <p:stCondLst>
                        <p:cond delay="indefinite"/>
                      </p:stCondLst>
                      <p:childTnLst>
                        <p:par>
                          <p:cTn id="140" fill="hold">
                            <p:stCondLst>
                              <p:cond delay="0"/>
                            </p:stCondLst>
                            <p:childTnLst>
                              <p:par>
                                <p:cTn id="141" presetID="0" presetClass="entr" presetSubtype="0" fill="hold" grpId="0" nodeType="clickEffect">
                                  <p:stCondLst>
                                    <p:cond delay="0"/>
                                  </p:stCondLst>
                                  <p:childTnLst>
                                    <p:set>
                                      <p:cBhvr>
                                        <p:cTn id="142" dur="1" fill="hold">
                                          <p:stCondLst>
                                            <p:cond delay="0"/>
                                          </p:stCondLst>
                                        </p:cTn>
                                        <p:tgtEl>
                                          <p:spTgt spid="10"/>
                                        </p:tgtEl>
                                        <p:attrNameLst>
                                          <p:attrName>style.visibility</p:attrName>
                                        </p:attrNameLst>
                                      </p:cBhvr>
                                      <p:to>
                                        <p:strVal val="visible"/>
                                      </p:to>
                                    </p:set>
                                    <p:animEffect transition="in" filter="dissolve">
                                      <p:cBhvr>
                                        <p:cTn id="143" dur="500">
                                          <p:stCondLst>
                                            <p:cond delay="0"/>
                                          </p:stCondLst>
                                        </p:cTn>
                                        <p:tgtEl>
                                          <p:spTgt spid="10"/>
                                        </p:tgtEl>
                                      </p:cBhvr>
                                    </p:animEffect>
                                    <p:anim to="" calcmode="lin" valueType="num">
                                      <p:cBhvr>
                                        <p:cTn id="14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4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146" fill="hold">
                      <p:stCondLst>
                        <p:cond delay="indefinite"/>
                      </p:stCondLst>
                      <p:childTnLst>
                        <p:par>
                          <p:cTn id="147" fill="hold">
                            <p:stCondLst>
                              <p:cond delay="0"/>
                            </p:stCondLst>
                            <p:childTnLst>
                              <p:par>
                                <p:cTn id="148" presetID="17" presetClass="entr" presetSubtype="10" fill="hold" grpId="0" nodeType="clickEffect">
                                  <p:stCondLst>
                                    <p:cond delay="0"/>
                                  </p:stCondLst>
                                  <p:childTnLst>
                                    <p:set>
                                      <p:cBhvr>
                                        <p:cTn id="149" dur="1" fill="hold">
                                          <p:stCondLst>
                                            <p:cond delay="0"/>
                                          </p:stCondLst>
                                        </p:cTn>
                                        <p:tgtEl>
                                          <p:spTgt spid="21"/>
                                        </p:tgtEl>
                                        <p:attrNameLst>
                                          <p:attrName>style.visibility</p:attrName>
                                        </p:attrNameLst>
                                      </p:cBhvr>
                                      <p:to>
                                        <p:strVal val="visible"/>
                                      </p:to>
                                    </p:set>
                                    <p:anim calcmode="lin" valueType="num">
                                      <p:cBhvr>
                                        <p:cTn id="150" dur="500" fill="hold"/>
                                        <p:tgtEl>
                                          <p:spTgt spid="21"/>
                                        </p:tgtEl>
                                        <p:attrNameLst>
                                          <p:attrName>ppt_w</p:attrName>
                                        </p:attrNameLst>
                                      </p:cBhvr>
                                      <p:tavLst>
                                        <p:tav tm="0">
                                          <p:val>
                                            <p:fltVal val="0"/>
                                          </p:val>
                                        </p:tav>
                                        <p:tav tm="100000">
                                          <p:val>
                                            <p:strVal val="#ppt_w"/>
                                          </p:val>
                                        </p:tav>
                                      </p:tavLst>
                                    </p:anim>
                                    <p:anim calcmode="lin" valueType="num">
                                      <p:cBhvr>
                                        <p:cTn id="151" dur="500" fill="hold"/>
                                        <p:tgtEl>
                                          <p:spTgt spid="21"/>
                                        </p:tgtEl>
                                        <p:attrNameLst>
                                          <p:attrName>ppt_h</p:attrName>
                                        </p:attrNameLst>
                                      </p:cBhvr>
                                      <p:tavLst>
                                        <p:tav tm="0">
                                          <p:val>
                                            <p:strVal val="#ppt_h"/>
                                          </p:val>
                                        </p:tav>
                                        <p:tav tm="100000">
                                          <p:val>
                                            <p:strVal val="#ppt_h"/>
                                          </p:val>
                                        </p:tav>
                                      </p:tavLst>
                                    </p:anim>
                                  </p:childTnLst>
                                </p:cTn>
                              </p:par>
                            </p:childTnLst>
                          </p:cTn>
                        </p:par>
                        <p:par>
                          <p:cTn id="152" fill="hold">
                            <p:stCondLst>
                              <p:cond delay="500"/>
                            </p:stCondLst>
                            <p:childTnLst>
                              <p:par>
                                <p:cTn id="153" presetID="0" presetClass="entr" presetSubtype="0" fill="hold" grpId="0" nodeType="afterEffect">
                                  <p:stCondLst>
                                    <p:cond delay="250"/>
                                  </p:stCondLst>
                                  <p:childTnLst>
                                    <p:set>
                                      <p:cBhvr>
                                        <p:cTn id="154" dur="1" fill="hold">
                                          <p:stCondLst>
                                            <p:cond delay="0"/>
                                          </p:stCondLst>
                                        </p:cTn>
                                        <p:tgtEl>
                                          <p:spTgt spid="30"/>
                                        </p:tgtEl>
                                        <p:attrNameLst>
                                          <p:attrName>style.visibility</p:attrName>
                                        </p:attrNameLst>
                                      </p:cBhvr>
                                      <p:to>
                                        <p:strVal val="visible"/>
                                      </p:to>
                                    </p:set>
                                    <p:animEffect transition="in" filter="dissolve">
                                      <p:cBhvr>
                                        <p:cTn id="155" dur="500">
                                          <p:stCondLst>
                                            <p:cond delay="0"/>
                                          </p:stCondLst>
                                        </p:cTn>
                                        <p:tgtEl>
                                          <p:spTgt spid="30"/>
                                        </p:tgtEl>
                                      </p:cBhvr>
                                    </p:animEffect>
                                    <p:anim to="" calcmode="lin" valueType="num">
                                      <p:cBhvr>
                                        <p:cTn id="156"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57"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074" grpId="0"/>
      <p:bldP spid="3074" grpId="1"/>
      <p:bldP spid="6" grpId="0" animBg="1"/>
      <p:bldP spid="7" grpId="0" animBg="1"/>
      <p:bldP spid="3" grpId="0"/>
      <p:bldP spid="3" grpId="1"/>
      <p:bldP spid="3"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1" grpId="0"/>
      <p:bldP spid="8" grpId="0"/>
      <p:bldP spid="9" grpId="0"/>
      <p:bldP spid="20" grpId="0"/>
      <p:bldP spid="22" grpId="0"/>
      <p:bldP spid="23" grpId="0"/>
      <p:bldP spid="10" grpId="0"/>
      <p:bldP spid="30" grpId="0"/>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089" name="!!Morph">
            <a:extLst>
              <a:ext uri="{FF2B5EF4-FFF2-40B4-BE49-F238E27FC236}">
                <a16:creationId xmlns:a16="http://schemas.microsoft.com/office/drawing/2014/main" id="{80AA69F2-D304-DEDC-544E-DF6E86133749}"/>
              </a:ext>
            </a:extLst>
          </p:cNvPr>
          <p:cNvSpPr/>
          <p:nvPr/>
        </p:nvSpPr>
        <p:spPr>
          <a:xfrm>
            <a:off x="1015623" y="1885691"/>
            <a:ext cx="2480284" cy="2284868"/>
          </a:xfrm>
          <a:custGeom>
            <a:avLst/>
            <a:gdLst>
              <a:gd name="connsiteX0" fmla="*/ 2023946 w 4047892"/>
              <a:gd name="connsiteY0" fmla="*/ 409808 h 1639230"/>
              <a:gd name="connsiteX1" fmla="*/ 2023946 w 4047892"/>
              <a:gd name="connsiteY1" fmla="*/ 1639230 h 1639230"/>
              <a:gd name="connsiteX2" fmla="*/ 2023946 w 4047892"/>
              <a:gd name="connsiteY2" fmla="*/ 409808 h 1639230"/>
              <a:gd name="connsiteX0" fmla="*/ 1790071 w 4089066"/>
              <a:gd name="connsiteY0" fmla="*/ 385148 h 1636873"/>
              <a:gd name="connsiteX1" fmla="*/ 2158061 w 4089066"/>
              <a:gd name="connsiteY1" fmla="*/ 1636873 h 1636873"/>
              <a:gd name="connsiteX2" fmla="*/ 1790071 w 4089066"/>
              <a:gd name="connsiteY2" fmla="*/ 385148 h 1636873"/>
              <a:gd name="connsiteX0" fmla="*/ 1102983 w 4283216"/>
              <a:gd name="connsiteY0" fmla="*/ 393939 h 1601059"/>
              <a:gd name="connsiteX1" fmla="*/ 2630700 w 4283216"/>
              <a:gd name="connsiteY1" fmla="*/ 1601059 h 1601059"/>
              <a:gd name="connsiteX2" fmla="*/ 1102983 w 4283216"/>
              <a:gd name="connsiteY2" fmla="*/ 393939 h 1601059"/>
              <a:gd name="connsiteX0" fmla="*/ 1030315 w 4210548"/>
              <a:gd name="connsiteY0" fmla="*/ 393939 h 1601059"/>
              <a:gd name="connsiteX1" fmla="*/ 2558032 w 4210548"/>
              <a:gd name="connsiteY1" fmla="*/ 1601059 h 1601059"/>
              <a:gd name="connsiteX2" fmla="*/ 1030315 w 4210548"/>
              <a:gd name="connsiteY2" fmla="*/ 393939 h 1601059"/>
              <a:gd name="connsiteX0" fmla="*/ 863610 w 4043843"/>
              <a:gd name="connsiteY0" fmla="*/ 393939 h 1601059"/>
              <a:gd name="connsiteX1" fmla="*/ 2391327 w 4043843"/>
              <a:gd name="connsiteY1" fmla="*/ 1601059 h 1601059"/>
              <a:gd name="connsiteX2" fmla="*/ 863610 w 4043843"/>
              <a:gd name="connsiteY2" fmla="*/ 393939 h 1601059"/>
              <a:gd name="connsiteX0" fmla="*/ 952567 w 4132800"/>
              <a:gd name="connsiteY0" fmla="*/ 393939 h 1601059"/>
              <a:gd name="connsiteX1" fmla="*/ 2480284 w 4132800"/>
              <a:gd name="connsiteY1" fmla="*/ 1601059 h 1601059"/>
              <a:gd name="connsiteX2" fmla="*/ 952567 w 4132800"/>
              <a:gd name="connsiteY2" fmla="*/ 393939 h 1601059"/>
              <a:gd name="connsiteX0" fmla="*/ 952567 w 3982459"/>
              <a:gd name="connsiteY0" fmla="*/ 491827 h 1698947"/>
              <a:gd name="connsiteX1" fmla="*/ 2480284 w 3982459"/>
              <a:gd name="connsiteY1" fmla="*/ 1698947 h 1698947"/>
              <a:gd name="connsiteX2" fmla="*/ 952567 w 3982459"/>
              <a:gd name="connsiteY2" fmla="*/ 491827 h 1698947"/>
              <a:gd name="connsiteX0" fmla="*/ 952567 w 2480284"/>
              <a:gd name="connsiteY0" fmla="*/ 1128165 h 2335285"/>
              <a:gd name="connsiteX1" fmla="*/ 2480284 w 2480284"/>
              <a:gd name="connsiteY1" fmla="*/ 2335285 h 2335285"/>
              <a:gd name="connsiteX2" fmla="*/ 952567 w 2480284"/>
              <a:gd name="connsiteY2" fmla="*/ 1128165 h 2335285"/>
              <a:gd name="connsiteX0" fmla="*/ 952567 w 2480284"/>
              <a:gd name="connsiteY0" fmla="*/ 1069124 h 2276244"/>
              <a:gd name="connsiteX1" fmla="*/ 2480284 w 2480284"/>
              <a:gd name="connsiteY1" fmla="*/ 2276244 h 2276244"/>
              <a:gd name="connsiteX2" fmla="*/ 952567 w 2480284"/>
              <a:gd name="connsiteY2" fmla="*/ 1069124 h 2276244"/>
              <a:gd name="connsiteX0" fmla="*/ 952567 w 2480284"/>
              <a:gd name="connsiteY0" fmla="*/ 1052440 h 2259560"/>
              <a:gd name="connsiteX1" fmla="*/ 2480284 w 2480284"/>
              <a:gd name="connsiteY1" fmla="*/ 2259560 h 2259560"/>
              <a:gd name="connsiteX2" fmla="*/ 952567 w 2480284"/>
              <a:gd name="connsiteY2" fmla="*/ 1052440 h 2259560"/>
              <a:gd name="connsiteX0" fmla="*/ 952567 w 2480284"/>
              <a:gd name="connsiteY0" fmla="*/ 1077748 h 2284868"/>
              <a:gd name="connsiteX1" fmla="*/ 2480284 w 2480284"/>
              <a:gd name="connsiteY1" fmla="*/ 2284868 h 2284868"/>
              <a:gd name="connsiteX2" fmla="*/ 952567 w 2480284"/>
              <a:gd name="connsiteY2" fmla="*/ 1077748 h 2284868"/>
            </a:gdLst>
            <a:ahLst/>
            <a:cxnLst>
              <a:cxn ang="0">
                <a:pos x="connsiteX0" y="connsiteY0"/>
              </a:cxn>
              <a:cxn ang="0">
                <a:pos x="connsiteX1" y="connsiteY1"/>
              </a:cxn>
              <a:cxn ang="0">
                <a:pos x="connsiteX2" y="connsiteY2"/>
              </a:cxn>
            </a:cxnLst>
            <a:rect l="l" t="t" r="r" b="b"/>
            <a:pathLst>
              <a:path w="2480284" h="2284868">
                <a:moveTo>
                  <a:pt x="952567" y="1077748"/>
                </a:moveTo>
                <a:cubicBezTo>
                  <a:pt x="390824" y="-12286"/>
                  <a:pt x="869629" y="-1107892"/>
                  <a:pt x="2480284" y="2284868"/>
                </a:cubicBezTo>
                <a:cubicBezTo>
                  <a:pt x="-1217042" y="2092509"/>
                  <a:pt x="75802" y="121530"/>
                  <a:pt x="952567" y="10777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90" name="!!Morph 2">
            <a:extLst>
              <a:ext uri="{FF2B5EF4-FFF2-40B4-BE49-F238E27FC236}">
                <a16:creationId xmlns:a16="http://schemas.microsoft.com/office/drawing/2014/main" id="{3C290F3E-9F35-A3C8-FE86-D49D3D64B8C8}"/>
              </a:ext>
            </a:extLst>
          </p:cNvPr>
          <p:cNvSpPr/>
          <p:nvPr/>
        </p:nvSpPr>
        <p:spPr>
          <a:xfrm>
            <a:off x="1015623" y="1885691"/>
            <a:ext cx="2480284" cy="2284868"/>
          </a:xfrm>
          <a:custGeom>
            <a:avLst/>
            <a:gdLst>
              <a:gd name="connsiteX0" fmla="*/ 2023946 w 4047892"/>
              <a:gd name="connsiteY0" fmla="*/ 409808 h 1639230"/>
              <a:gd name="connsiteX1" fmla="*/ 2023946 w 4047892"/>
              <a:gd name="connsiteY1" fmla="*/ 1639230 h 1639230"/>
              <a:gd name="connsiteX2" fmla="*/ 2023946 w 4047892"/>
              <a:gd name="connsiteY2" fmla="*/ 409808 h 1639230"/>
              <a:gd name="connsiteX0" fmla="*/ 1790071 w 4089066"/>
              <a:gd name="connsiteY0" fmla="*/ 385148 h 1636873"/>
              <a:gd name="connsiteX1" fmla="*/ 2158061 w 4089066"/>
              <a:gd name="connsiteY1" fmla="*/ 1636873 h 1636873"/>
              <a:gd name="connsiteX2" fmla="*/ 1790071 w 4089066"/>
              <a:gd name="connsiteY2" fmla="*/ 385148 h 1636873"/>
              <a:gd name="connsiteX0" fmla="*/ 1102983 w 4283216"/>
              <a:gd name="connsiteY0" fmla="*/ 393939 h 1601059"/>
              <a:gd name="connsiteX1" fmla="*/ 2630700 w 4283216"/>
              <a:gd name="connsiteY1" fmla="*/ 1601059 h 1601059"/>
              <a:gd name="connsiteX2" fmla="*/ 1102983 w 4283216"/>
              <a:gd name="connsiteY2" fmla="*/ 393939 h 1601059"/>
              <a:gd name="connsiteX0" fmla="*/ 1030315 w 4210548"/>
              <a:gd name="connsiteY0" fmla="*/ 393939 h 1601059"/>
              <a:gd name="connsiteX1" fmla="*/ 2558032 w 4210548"/>
              <a:gd name="connsiteY1" fmla="*/ 1601059 h 1601059"/>
              <a:gd name="connsiteX2" fmla="*/ 1030315 w 4210548"/>
              <a:gd name="connsiteY2" fmla="*/ 393939 h 1601059"/>
              <a:gd name="connsiteX0" fmla="*/ 863610 w 4043843"/>
              <a:gd name="connsiteY0" fmla="*/ 393939 h 1601059"/>
              <a:gd name="connsiteX1" fmla="*/ 2391327 w 4043843"/>
              <a:gd name="connsiteY1" fmla="*/ 1601059 h 1601059"/>
              <a:gd name="connsiteX2" fmla="*/ 863610 w 4043843"/>
              <a:gd name="connsiteY2" fmla="*/ 393939 h 1601059"/>
              <a:gd name="connsiteX0" fmla="*/ 952567 w 4132800"/>
              <a:gd name="connsiteY0" fmla="*/ 393939 h 1601059"/>
              <a:gd name="connsiteX1" fmla="*/ 2480284 w 4132800"/>
              <a:gd name="connsiteY1" fmla="*/ 1601059 h 1601059"/>
              <a:gd name="connsiteX2" fmla="*/ 952567 w 4132800"/>
              <a:gd name="connsiteY2" fmla="*/ 393939 h 1601059"/>
              <a:gd name="connsiteX0" fmla="*/ 952567 w 3982459"/>
              <a:gd name="connsiteY0" fmla="*/ 491827 h 1698947"/>
              <a:gd name="connsiteX1" fmla="*/ 2480284 w 3982459"/>
              <a:gd name="connsiteY1" fmla="*/ 1698947 h 1698947"/>
              <a:gd name="connsiteX2" fmla="*/ 952567 w 3982459"/>
              <a:gd name="connsiteY2" fmla="*/ 491827 h 1698947"/>
              <a:gd name="connsiteX0" fmla="*/ 952567 w 2480284"/>
              <a:gd name="connsiteY0" fmla="*/ 1128165 h 2335285"/>
              <a:gd name="connsiteX1" fmla="*/ 2480284 w 2480284"/>
              <a:gd name="connsiteY1" fmla="*/ 2335285 h 2335285"/>
              <a:gd name="connsiteX2" fmla="*/ 952567 w 2480284"/>
              <a:gd name="connsiteY2" fmla="*/ 1128165 h 2335285"/>
              <a:gd name="connsiteX0" fmla="*/ 952567 w 2480284"/>
              <a:gd name="connsiteY0" fmla="*/ 1069124 h 2276244"/>
              <a:gd name="connsiteX1" fmla="*/ 2480284 w 2480284"/>
              <a:gd name="connsiteY1" fmla="*/ 2276244 h 2276244"/>
              <a:gd name="connsiteX2" fmla="*/ 952567 w 2480284"/>
              <a:gd name="connsiteY2" fmla="*/ 1069124 h 2276244"/>
              <a:gd name="connsiteX0" fmla="*/ 952567 w 2480284"/>
              <a:gd name="connsiteY0" fmla="*/ 1052440 h 2259560"/>
              <a:gd name="connsiteX1" fmla="*/ 2480284 w 2480284"/>
              <a:gd name="connsiteY1" fmla="*/ 2259560 h 2259560"/>
              <a:gd name="connsiteX2" fmla="*/ 952567 w 2480284"/>
              <a:gd name="connsiteY2" fmla="*/ 1052440 h 2259560"/>
              <a:gd name="connsiteX0" fmla="*/ 952567 w 2480284"/>
              <a:gd name="connsiteY0" fmla="*/ 1077748 h 2284868"/>
              <a:gd name="connsiteX1" fmla="*/ 2480284 w 2480284"/>
              <a:gd name="connsiteY1" fmla="*/ 2284868 h 2284868"/>
              <a:gd name="connsiteX2" fmla="*/ 952567 w 2480284"/>
              <a:gd name="connsiteY2" fmla="*/ 1077748 h 2284868"/>
            </a:gdLst>
            <a:ahLst/>
            <a:cxnLst>
              <a:cxn ang="0">
                <a:pos x="connsiteX0" y="connsiteY0"/>
              </a:cxn>
              <a:cxn ang="0">
                <a:pos x="connsiteX1" y="connsiteY1"/>
              </a:cxn>
              <a:cxn ang="0">
                <a:pos x="connsiteX2" y="connsiteY2"/>
              </a:cxn>
            </a:cxnLst>
            <a:rect l="l" t="t" r="r" b="b"/>
            <a:pathLst>
              <a:path w="2480284" h="2284868">
                <a:moveTo>
                  <a:pt x="952567" y="1077748"/>
                </a:moveTo>
                <a:cubicBezTo>
                  <a:pt x="390824" y="-12286"/>
                  <a:pt x="869629" y="-1107892"/>
                  <a:pt x="2480284" y="2284868"/>
                </a:cubicBezTo>
                <a:cubicBezTo>
                  <a:pt x="-1217042" y="2092509"/>
                  <a:pt x="75802" y="121530"/>
                  <a:pt x="952567" y="10777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91" name="!!Morph 3">
            <a:extLst>
              <a:ext uri="{FF2B5EF4-FFF2-40B4-BE49-F238E27FC236}">
                <a16:creationId xmlns:a16="http://schemas.microsoft.com/office/drawing/2014/main" id="{7FC5CCEC-5AC9-A9C8-1437-AFACDE53E60F}"/>
              </a:ext>
            </a:extLst>
          </p:cNvPr>
          <p:cNvSpPr/>
          <p:nvPr/>
        </p:nvSpPr>
        <p:spPr>
          <a:xfrm>
            <a:off x="1015623" y="1989549"/>
            <a:ext cx="2480284" cy="2077153"/>
          </a:xfrm>
          <a:custGeom>
            <a:avLst/>
            <a:gdLst>
              <a:gd name="connsiteX0" fmla="*/ 2023946 w 4047892"/>
              <a:gd name="connsiteY0" fmla="*/ 409808 h 1639230"/>
              <a:gd name="connsiteX1" fmla="*/ 2023946 w 4047892"/>
              <a:gd name="connsiteY1" fmla="*/ 1639230 h 1639230"/>
              <a:gd name="connsiteX2" fmla="*/ 2023946 w 4047892"/>
              <a:gd name="connsiteY2" fmla="*/ 409808 h 1639230"/>
              <a:gd name="connsiteX0" fmla="*/ 1790071 w 4089066"/>
              <a:gd name="connsiteY0" fmla="*/ 385148 h 1636873"/>
              <a:gd name="connsiteX1" fmla="*/ 2158061 w 4089066"/>
              <a:gd name="connsiteY1" fmla="*/ 1636873 h 1636873"/>
              <a:gd name="connsiteX2" fmla="*/ 1790071 w 4089066"/>
              <a:gd name="connsiteY2" fmla="*/ 385148 h 1636873"/>
              <a:gd name="connsiteX0" fmla="*/ 1102983 w 4283216"/>
              <a:gd name="connsiteY0" fmla="*/ 393939 h 1601059"/>
              <a:gd name="connsiteX1" fmla="*/ 2630700 w 4283216"/>
              <a:gd name="connsiteY1" fmla="*/ 1601059 h 1601059"/>
              <a:gd name="connsiteX2" fmla="*/ 1102983 w 4283216"/>
              <a:gd name="connsiteY2" fmla="*/ 393939 h 1601059"/>
              <a:gd name="connsiteX0" fmla="*/ 1030315 w 4210548"/>
              <a:gd name="connsiteY0" fmla="*/ 393939 h 1601059"/>
              <a:gd name="connsiteX1" fmla="*/ 2558032 w 4210548"/>
              <a:gd name="connsiteY1" fmla="*/ 1601059 h 1601059"/>
              <a:gd name="connsiteX2" fmla="*/ 1030315 w 4210548"/>
              <a:gd name="connsiteY2" fmla="*/ 393939 h 1601059"/>
              <a:gd name="connsiteX0" fmla="*/ 863610 w 4043843"/>
              <a:gd name="connsiteY0" fmla="*/ 393939 h 1601059"/>
              <a:gd name="connsiteX1" fmla="*/ 2391327 w 4043843"/>
              <a:gd name="connsiteY1" fmla="*/ 1601059 h 1601059"/>
              <a:gd name="connsiteX2" fmla="*/ 863610 w 4043843"/>
              <a:gd name="connsiteY2" fmla="*/ 393939 h 1601059"/>
              <a:gd name="connsiteX0" fmla="*/ 952567 w 4132800"/>
              <a:gd name="connsiteY0" fmla="*/ 393939 h 1601059"/>
              <a:gd name="connsiteX1" fmla="*/ 2480284 w 4132800"/>
              <a:gd name="connsiteY1" fmla="*/ 1601059 h 1601059"/>
              <a:gd name="connsiteX2" fmla="*/ 952567 w 4132800"/>
              <a:gd name="connsiteY2" fmla="*/ 393939 h 1601059"/>
              <a:gd name="connsiteX0" fmla="*/ 952567 w 3982459"/>
              <a:gd name="connsiteY0" fmla="*/ 491827 h 1698947"/>
              <a:gd name="connsiteX1" fmla="*/ 2480284 w 3982459"/>
              <a:gd name="connsiteY1" fmla="*/ 1698947 h 1698947"/>
              <a:gd name="connsiteX2" fmla="*/ 952567 w 3982459"/>
              <a:gd name="connsiteY2" fmla="*/ 491827 h 1698947"/>
              <a:gd name="connsiteX0" fmla="*/ 952567 w 2480284"/>
              <a:gd name="connsiteY0" fmla="*/ 1128165 h 2335285"/>
              <a:gd name="connsiteX1" fmla="*/ 2480284 w 2480284"/>
              <a:gd name="connsiteY1" fmla="*/ 2335285 h 2335285"/>
              <a:gd name="connsiteX2" fmla="*/ 952567 w 2480284"/>
              <a:gd name="connsiteY2" fmla="*/ 1128165 h 2335285"/>
              <a:gd name="connsiteX0" fmla="*/ 952567 w 2480284"/>
              <a:gd name="connsiteY0" fmla="*/ 1069124 h 2276244"/>
              <a:gd name="connsiteX1" fmla="*/ 2480284 w 2480284"/>
              <a:gd name="connsiteY1" fmla="*/ 2276244 h 2276244"/>
              <a:gd name="connsiteX2" fmla="*/ 952567 w 2480284"/>
              <a:gd name="connsiteY2" fmla="*/ 1069124 h 2276244"/>
              <a:gd name="connsiteX0" fmla="*/ 952567 w 2480284"/>
              <a:gd name="connsiteY0" fmla="*/ 1052440 h 2259560"/>
              <a:gd name="connsiteX1" fmla="*/ 2480284 w 2480284"/>
              <a:gd name="connsiteY1" fmla="*/ 2259560 h 2259560"/>
              <a:gd name="connsiteX2" fmla="*/ 952567 w 2480284"/>
              <a:gd name="connsiteY2" fmla="*/ 1052440 h 2259560"/>
              <a:gd name="connsiteX0" fmla="*/ 952567 w 2480284"/>
              <a:gd name="connsiteY0" fmla="*/ 1077748 h 2284868"/>
              <a:gd name="connsiteX1" fmla="*/ 2480284 w 2480284"/>
              <a:gd name="connsiteY1" fmla="*/ 2284868 h 2284868"/>
              <a:gd name="connsiteX2" fmla="*/ 952567 w 2480284"/>
              <a:gd name="connsiteY2" fmla="*/ 1077748 h 2284868"/>
            </a:gdLst>
            <a:ahLst/>
            <a:cxnLst>
              <a:cxn ang="0">
                <a:pos x="connsiteX0" y="connsiteY0"/>
              </a:cxn>
              <a:cxn ang="0">
                <a:pos x="connsiteX1" y="connsiteY1"/>
              </a:cxn>
              <a:cxn ang="0">
                <a:pos x="connsiteX2" y="connsiteY2"/>
              </a:cxn>
            </a:cxnLst>
            <a:rect l="l" t="t" r="r" b="b"/>
            <a:pathLst>
              <a:path w="2480284" h="2284868">
                <a:moveTo>
                  <a:pt x="952567" y="1077748"/>
                </a:moveTo>
                <a:cubicBezTo>
                  <a:pt x="390824" y="-12286"/>
                  <a:pt x="869629" y="-1107892"/>
                  <a:pt x="2480284" y="2284868"/>
                </a:cubicBezTo>
                <a:cubicBezTo>
                  <a:pt x="-1217042" y="2092509"/>
                  <a:pt x="75802" y="121530"/>
                  <a:pt x="952567" y="10777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Title 1">
            <a:extLst>
              <a:ext uri="{FF2B5EF4-FFF2-40B4-BE49-F238E27FC236}">
                <a16:creationId xmlns:a16="http://schemas.microsoft.com/office/drawing/2014/main" id="{EB462679-C465-5049-1B8B-9A493E8575C4}"/>
              </a:ext>
            </a:extLst>
          </p:cNvPr>
          <p:cNvSpPr txBox="1">
            <a:spLocks/>
          </p:cNvSpPr>
          <p:nvPr/>
        </p:nvSpPr>
        <p:spPr>
          <a:xfrm>
            <a:off x="3123891" y="3835343"/>
            <a:ext cx="16169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raised</a:t>
            </a:r>
          </a:p>
        </p:txBody>
      </p:sp>
      <p:sp>
        <p:nvSpPr>
          <p:cNvPr id="3084" name="Title 1">
            <a:extLst>
              <a:ext uri="{FF2B5EF4-FFF2-40B4-BE49-F238E27FC236}">
                <a16:creationId xmlns:a16="http://schemas.microsoft.com/office/drawing/2014/main" id="{6D9DF5E7-5005-A4E7-2FF7-F091F641079D}"/>
              </a:ext>
            </a:extLst>
          </p:cNvPr>
          <p:cNvSpPr txBox="1">
            <a:spLocks/>
          </p:cNvSpPr>
          <p:nvPr/>
        </p:nvSpPr>
        <p:spPr>
          <a:xfrm>
            <a:off x="1143170" y="108876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AFEBE32F-94DC-2B4E-7EE3-FCB2704D5CCC}"/>
              </a:ext>
            </a:extLst>
          </p:cNvPr>
          <p:cNvSpPr txBox="1">
            <a:spLocks noChangeArrowheads="1"/>
          </p:cNvSpPr>
          <p:nvPr/>
        </p:nvSpPr>
        <p:spPr bwMode="auto">
          <a:xfrm>
            <a:off x="104532" y="96168"/>
            <a:ext cx="8934936" cy="647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kern="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latin typeface="Calibri" panose="020F0502020204030204" pitchFamily="34" charset="0"/>
              </a:rPr>
              <a:t>righteousness of faith says: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 of faith preached is near you   in your mouth and in your heart</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2000" b="1" kern="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you confess with your mouth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 Jesus and believe in your heart that God has raised Him from the dead you will be saved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 heart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believes unto righteousness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Main"/>
          <p:cNvSpPr>
            <a:spLocks noGrp="1" noChangeArrowheads="1"/>
          </p:cNvSpPr>
          <p:nvPr>
            <p:ph type="title"/>
          </p:nvPr>
        </p:nvSpPr>
        <p:spPr>
          <a:xfrm>
            <a:off x="172279" y="187014"/>
            <a:ext cx="8799443" cy="648397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what does it say? "The word is near you, in your mouth and in your heart" (that is, the word of faith which we preach): that if you confess with your mouth the Lord Jesus and believe in your heart that God has raised Him from the dead, you will be saved. For with the heart one believes unto righteousness, and with the mouth confession is made unto salvation.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10:8-10 </a:t>
            </a:r>
          </a:p>
        </p:txBody>
      </p:sp>
      <p:sp>
        <p:nvSpPr>
          <p:cNvPr id="4" name="Arrow: Bent-Up 9">
            <a:extLst>
              <a:ext uri="{FF2B5EF4-FFF2-40B4-BE49-F238E27FC236}">
                <a16:creationId xmlns:a16="http://schemas.microsoft.com/office/drawing/2014/main" id="{C5C2CFBF-917A-7C4E-1FCF-D36626004426}"/>
              </a:ext>
            </a:extLst>
          </p:cNvPr>
          <p:cNvSpPr/>
          <p:nvPr/>
        </p:nvSpPr>
        <p:spPr>
          <a:xfrm rot="10800000">
            <a:off x="774178" y="494932"/>
            <a:ext cx="791863" cy="530422"/>
          </a:xfrm>
          <a:prstGeom prst="bentUpArrow">
            <a:avLst>
              <a:gd name="adj1" fmla="val 22847"/>
              <a:gd name="adj2" fmla="val 30021"/>
              <a:gd name="adj3" fmla="val 45477"/>
            </a:avLst>
          </a:prstGeom>
          <a:solidFill>
            <a:srgbClr val="CC00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in">
            <a:extLst>
              <a:ext uri="{FF2B5EF4-FFF2-40B4-BE49-F238E27FC236}">
                <a16:creationId xmlns:a16="http://schemas.microsoft.com/office/drawing/2014/main" id="{6BE5D6E7-E594-CFE1-A21C-EE07A7DAEBFE}"/>
              </a:ext>
            </a:extLst>
          </p:cNvPr>
          <p:cNvSpPr>
            <a:spLocks noChangeArrowheads="1"/>
          </p:cNvSpPr>
          <p:nvPr/>
        </p:nvSpPr>
        <p:spPr bwMode="auto">
          <a:xfrm>
            <a:off x="1061544" y="1650636"/>
            <a:ext cx="66943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in">
            <a:extLst>
              <a:ext uri="{FF2B5EF4-FFF2-40B4-BE49-F238E27FC236}">
                <a16:creationId xmlns:a16="http://schemas.microsoft.com/office/drawing/2014/main" id="{29B1348F-8277-7512-6C1F-4EB5D19500CD}"/>
              </a:ext>
            </a:extLst>
          </p:cNvPr>
          <p:cNvSpPr>
            <a:spLocks noChangeArrowheads="1"/>
          </p:cNvSpPr>
          <p:nvPr/>
        </p:nvSpPr>
        <p:spPr bwMode="auto">
          <a:xfrm>
            <a:off x="5087006" y="1661145"/>
            <a:ext cx="66943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Oval 44">
            <a:extLst>
              <a:ext uri="{FF2B5EF4-FFF2-40B4-BE49-F238E27FC236}">
                <a16:creationId xmlns:a16="http://schemas.microsoft.com/office/drawing/2014/main" id="{6B41ACB9-8BCC-76C3-9FF6-F8E74D6A03C5}"/>
              </a:ext>
            </a:extLst>
          </p:cNvPr>
          <p:cNvSpPr/>
          <p:nvPr/>
        </p:nvSpPr>
        <p:spPr>
          <a:xfrm>
            <a:off x="1114096" y="2614684"/>
            <a:ext cx="649224" cy="64607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Lord Jesus">
            <a:extLst>
              <a:ext uri="{FF2B5EF4-FFF2-40B4-BE49-F238E27FC236}">
                <a16:creationId xmlns:a16="http://schemas.microsoft.com/office/drawing/2014/main" id="{A84A3741-A80A-9564-7CD7-9C1CE5CF8E80}"/>
              </a:ext>
            </a:extLst>
          </p:cNvPr>
          <p:cNvSpPr>
            <a:spLocks noChangeArrowheads="1"/>
          </p:cNvSpPr>
          <p:nvPr/>
        </p:nvSpPr>
        <p:spPr bwMode="auto">
          <a:xfrm>
            <a:off x="1008993" y="3180556"/>
            <a:ext cx="254350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Jesus</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in">
            <a:extLst>
              <a:ext uri="{FF2B5EF4-FFF2-40B4-BE49-F238E27FC236}">
                <a16:creationId xmlns:a16="http://schemas.microsoft.com/office/drawing/2014/main" id="{ADF28EDD-DC06-AFD4-FFBE-85874FF54791}"/>
              </a:ext>
            </a:extLst>
          </p:cNvPr>
          <p:cNvSpPr>
            <a:spLocks noChangeArrowheads="1"/>
          </p:cNvSpPr>
          <p:nvPr/>
        </p:nvSpPr>
        <p:spPr bwMode="auto">
          <a:xfrm>
            <a:off x="5891047" y="3200911"/>
            <a:ext cx="66943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surrrection">
            <a:extLst>
              <a:ext uri="{FF2B5EF4-FFF2-40B4-BE49-F238E27FC236}">
                <a16:creationId xmlns:a16="http://schemas.microsoft.com/office/drawing/2014/main" id="{2995D6BB-1656-52B5-164F-C13050D2E956}"/>
              </a:ext>
            </a:extLst>
          </p:cNvPr>
          <p:cNvSpPr txBox="1">
            <a:spLocks noChangeArrowheads="1"/>
          </p:cNvSpPr>
          <p:nvPr/>
        </p:nvSpPr>
        <p:spPr bwMode="auto">
          <a:xfrm>
            <a:off x="5597912" y="3729704"/>
            <a:ext cx="334536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Stop">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chemeClr val="bg1"/>
                  </a:solidFill>
                  <a:prstDash val="solid"/>
                  <a:miter lim="800000"/>
                </a:ln>
                <a:solidFill>
                  <a:srgbClr val="00FF00"/>
                </a:solidFill>
                <a:effectLst>
                  <a:glow rad="101600">
                    <a:srgbClr val="FF9900">
                      <a:alpha val="80000"/>
                    </a:srgbClr>
                  </a:glow>
                  <a:outerShdw blurRad="50800" algn="tl" rotWithShape="0">
                    <a:schemeClr val="tx1"/>
                  </a:outerShdw>
                </a:effectLst>
                <a:uLnTx/>
                <a:uFillTx/>
                <a:latin typeface="Calibri" panose="020F0502020204030204" pitchFamily="34" charset="0"/>
                <a:ea typeface="+mj-ea"/>
                <a:cs typeface="+mj-cs"/>
              </a:rPr>
              <a:t>resurrection</a:t>
            </a:r>
          </a:p>
        </p:txBody>
      </p:sp>
      <p:sp>
        <p:nvSpPr>
          <p:cNvPr id="11" name="TextBox 18">
            <a:extLst>
              <a:ext uri="{FF2B5EF4-FFF2-40B4-BE49-F238E27FC236}">
                <a16:creationId xmlns:a16="http://schemas.microsoft.com/office/drawing/2014/main" id="{F6AA3BCD-7A41-6B98-F224-7B68B367190D}"/>
              </a:ext>
            </a:extLst>
          </p:cNvPr>
          <p:cNvSpPr txBox="1"/>
          <p:nvPr/>
        </p:nvSpPr>
        <p:spPr>
          <a:xfrm>
            <a:off x="1955334" y="4429586"/>
            <a:ext cx="673171" cy="769441"/>
          </a:xfrm>
          <a:prstGeom prst="rect">
            <a:avLst/>
          </a:prstGeom>
          <a:noFill/>
        </p:spPr>
        <p:txBody>
          <a:bodyPr wrap="square" rtlCol="0">
            <a:spAutoFit/>
          </a:bodyPr>
          <a:lstStyle/>
          <a:p>
            <a:r>
              <a:rPr lang="en-US" sz="4400" b="1" kern="0" dirty="0">
                <a:ln w="19050" cmpd="sng">
                  <a:solidFill>
                    <a:srgbClr val="FFFFFF"/>
                  </a:solidFill>
                  <a:prstDash val="solid"/>
                  <a:miter lim="800000"/>
                </a:ln>
                <a:solidFill>
                  <a:schemeClr val="bg1"/>
                </a:solidFill>
                <a:effectLst>
                  <a:glow rad="101600">
                    <a:srgbClr val="000000"/>
                  </a:glow>
                  <a:outerShdw blurRad="50800" algn="tl" rotWithShape="0">
                    <a:srgbClr val="00FFFF"/>
                  </a:outerShdw>
                </a:effectLst>
                <a:latin typeface="Calibri" panose="020F0502020204030204" pitchFamily="34" charset="0"/>
              </a:rPr>
              <a:t>→</a:t>
            </a:r>
          </a:p>
        </p:txBody>
      </p:sp>
      <p:sp>
        <p:nvSpPr>
          <p:cNvPr id="12" name="Heart 10">
            <a:extLst>
              <a:ext uri="{FF2B5EF4-FFF2-40B4-BE49-F238E27FC236}">
                <a16:creationId xmlns:a16="http://schemas.microsoft.com/office/drawing/2014/main" id="{775306A2-A6BD-BAE1-1F79-40FE07DA4411}"/>
              </a:ext>
            </a:extLst>
          </p:cNvPr>
          <p:cNvSpPr/>
          <p:nvPr/>
        </p:nvSpPr>
        <p:spPr bwMode="auto">
          <a:xfrm>
            <a:off x="2399832" y="5497649"/>
            <a:ext cx="414721" cy="398837"/>
          </a:xfrm>
          <a:prstGeom prst="hear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13" name="Heart 10">
            <a:extLst>
              <a:ext uri="{FF2B5EF4-FFF2-40B4-BE49-F238E27FC236}">
                <a16:creationId xmlns:a16="http://schemas.microsoft.com/office/drawing/2014/main" id="{CEAC6F81-D90F-F1FA-0546-B744536AEF55}"/>
              </a:ext>
            </a:extLst>
          </p:cNvPr>
          <p:cNvSpPr/>
          <p:nvPr/>
        </p:nvSpPr>
        <p:spPr bwMode="auto">
          <a:xfrm>
            <a:off x="6336597" y="5497649"/>
            <a:ext cx="414721" cy="398837"/>
          </a:xfrm>
          <a:prstGeom prst="hear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E253C4D9-C5D5-A3FC-B1E1-444C32355ED9}"/>
              </a:ext>
            </a:extLst>
          </p:cNvPr>
          <p:cNvSpPr txBox="1">
            <a:spLocks noChangeArrowheads="1"/>
          </p:cNvSpPr>
          <p:nvPr/>
        </p:nvSpPr>
        <p:spPr bwMode="auto">
          <a:xfrm>
            <a:off x="5306290" y="4553970"/>
            <a:ext cx="3531193" cy="79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p>
        </p:txBody>
      </p:sp>
      <p:sp>
        <p:nvSpPr>
          <p:cNvPr id="14" name="Rectangle 2">
            <a:extLst>
              <a:ext uri="{FF2B5EF4-FFF2-40B4-BE49-F238E27FC236}">
                <a16:creationId xmlns:a16="http://schemas.microsoft.com/office/drawing/2014/main" id="{14763D4C-A546-830D-D293-B82A802EC620}"/>
              </a:ext>
            </a:extLst>
          </p:cNvPr>
          <p:cNvSpPr txBox="1">
            <a:spLocks noChangeArrowheads="1"/>
          </p:cNvSpPr>
          <p:nvPr/>
        </p:nvSpPr>
        <p:spPr bwMode="auto">
          <a:xfrm>
            <a:off x="4329877" y="1484928"/>
            <a:ext cx="2125014" cy="83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faith</a:t>
            </a:r>
          </a:p>
        </p:txBody>
      </p:sp>
      <p:sp>
        <p:nvSpPr>
          <p:cNvPr id="15" name="Rectangle 2">
            <a:extLst>
              <a:ext uri="{FF2B5EF4-FFF2-40B4-BE49-F238E27FC236}">
                <a16:creationId xmlns:a16="http://schemas.microsoft.com/office/drawing/2014/main" id="{A29A3598-9370-D0BA-D125-0F4BC0B75914}"/>
              </a:ext>
            </a:extLst>
          </p:cNvPr>
          <p:cNvSpPr txBox="1">
            <a:spLocks noChangeArrowheads="1"/>
          </p:cNvSpPr>
          <p:nvPr/>
        </p:nvSpPr>
        <p:spPr bwMode="auto">
          <a:xfrm>
            <a:off x="3799269" y="298790"/>
            <a:ext cx="1029824" cy="77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a:t>
            </a:r>
          </a:p>
        </p:txBody>
      </p:sp>
      <p:sp>
        <p:nvSpPr>
          <p:cNvPr id="16" name="Rectangle 2">
            <a:extLst>
              <a:ext uri="{FF2B5EF4-FFF2-40B4-BE49-F238E27FC236}">
                <a16:creationId xmlns:a16="http://schemas.microsoft.com/office/drawing/2014/main" id="{2550B0F5-045F-FF58-2439-F7741275F37D}"/>
              </a:ext>
            </a:extLst>
          </p:cNvPr>
          <p:cNvSpPr txBox="1">
            <a:spLocks noChangeArrowheads="1"/>
          </p:cNvSpPr>
          <p:nvPr/>
        </p:nvSpPr>
        <p:spPr bwMode="auto">
          <a:xfrm>
            <a:off x="7351295" y="301366"/>
            <a:ext cx="453302" cy="7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t>
            </a:r>
          </a:p>
        </p:txBody>
      </p:sp>
      <p:sp>
        <p:nvSpPr>
          <p:cNvPr id="17" name="Rectangle 2">
            <a:extLst>
              <a:ext uri="{FF2B5EF4-FFF2-40B4-BE49-F238E27FC236}">
                <a16:creationId xmlns:a16="http://schemas.microsoft.com/office/drawing/2014/main" id="{D3AE658B-AAFE-8520-F9F1-C8B73DB253AC}"/>
              </a:ext>
            </a:extLst>
          </p:cNvPr>
          <p:cNvSpPr txBox="1">
            <a:spLocks noChangeArrowheads="1"/>
          </p:cNvSpPr>
          <p:nvPr/>
        </p:nvSpPr>
        <p:spPr bwMode="auto">
          <a:xfrm>
            <a:off x="2045368" y="2120025"/>
            <a:ext cx="5217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p:txBody>
      </p:sp>
      <p:sp>
        <p:nvSpPr>
          <p:cNvPr id="18" name="Rectangle 2">
            <a:extLst>
              <a:ext uri="{FF2B5EF4-FFF2-40B4-BE49-F238E27FC236}">
                <a16:creationId xmlns:a16="http://schemas.microsoft.com/office/drawing/2014/main" id="{B06FD4DD-1C20-15A5-5CFF-3E8CC7C55D38}"/>
              </a:ext>
            </a:extLst>
          </p:cNvPr>
          <p:cNvSpPr txBox="1">
            <a:spLocks noChangeArrowheads="1"/>
          </p:cNvSpPr>
          <p:nvPr/>
        </p:nvSpPr>
        <p:spPr bwMode="auto">
          <a:xfrm>
            <a:off x="5100034" y="279193"/>
            <a:ext cx="2267721" cy="81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a:t>
            </a:r>
          </a:p>
        </p:txBody>
      </p:sp>
      <p:sp>
        <p:nvSpPr>
          <p:cNvPr id="19" name="Rectangle 2">
            <a:extLst>
              <a:ext uri="{FF2B5EF4-FFF2-40B4-BE49-F238E27FC236}">
                <a16:creationId xmlns:a16="http://schemas.microsoft.com/office/drawing/2014/main" id="{579C2A87-DE90-2982-DA0A-DD7E2D6FF725}"/>
              </a:ext>
            </a:extLst>
          </p:cNvPr>
          <p:cNvSpPr txBox="1">
            <a:spLocks noChangeArrowheads="1"/>
          </p:cNvSpPr>
          <p:nvPr/>
        </p:nvSpPr>
        <p:spPr bwMode="auto">
          <a:xfrm>
            <a:off x="4438060" y="1514990"/>
            <a:ext cx="1905250" cy="78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faith</a:t>
            </a:r>
          </a:p>
        </p:txBody>
      </p:sp>
      <p:sp>
        <p:nvSpPr>
          <p:cNvPr id="20" name="Rectangle 2">
            <a:extLst>
              <a:ext uri="{FF2B5EF4-FFF2-40B4-BE49-F238E27FC236}">
                <a16:creationId xmlns:a16="http://schemas.microsoft.com/office/drawing/2014/main" id="{8829E46A-28C1-191A-CC81-4289B357BE10}"/>
              </a:ext>
            </a:extLst>
          </p:cNvPr>
          <p:cNvSpPr txBox="1">
            <a:spLocks noChangeArrowheads="1"/>
          </p:cNvSpPr>
          <p:nvPr/>
        </p:nvSpPr>
        <p:spPr bwMode="auto">
          <a:xfrm>
            <a:off x="409073" y="2120025"/>
            <a:ext cx="1891094" cy="7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preach</a:t>
            </a:r>
          </a:p>
        </p:txBody>
      </p:sp>
      <p:sp>
        <p:nvSpPr>
          <p:cNvPr id="21" name="Rectangle 2">
            <a:extLst>
              <a:ext uri="{FF2B5EF4-FFF2-40B4-BE49-F238E27FC236}">
                <a16:creationId xmlns:a16="http://schemas.microsoft.com/office/drawing/2014/main" id="{0FD07A90-FF83-FA05-5FD6-75DED147258F}"/>
              </a:ext>
            </a:extLst>
          </p:cNvPr>
          <p:cNvSpPr txBox="1">
            <a:spLocks noChangeArrowheads="1"/>
          </p:cNvSpPr>
          <p:nvPr/>
        </p:nvSpPr>
        <p:spPr bwMode="auto">
          <a:xfrm>
            <a:off x="5581770" y="2130166"/>
            <a:ext cx="489331" cy="76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t>
            </a:r>
          </a:p>
        </p:txBody>
      </p:sp>
      <p:sp>
        <p:nvSpPr>
          <p:cNvPr id="22" name="Rectangle 2">
            <a:extLst>
              <a:ext uri="{FF2B5EF4-FFF2-40B4-BE49-F238E27FC236}">
                <a16:creationId xmlns:a16="http://schemas.microsoft.com/office/drawing/2014/main" id="{D581399C-4C63-A6B6-A7B7-1C0C7B51DEE5}"/>
              </a:ext>
            </a:extLst>
          </p:cNvPr>
          <p:cNvSpPr txBox="1">
            <a:spLocks noChangeArrowheads="1"/>
          </p:cNvSpPr>
          <p:nvPr/>
        </p:nvSpPr>
        <p:spPr bwMode="auto">
          <a:xfrm>
            <a:off x="4102768" y="1540313"/>
            <a:ext cx="536202" cy="73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t>
            </a:r>
          </a:p>
        </p:txBody>
      </p:sp>
      <p:sp>
        <p:nvSpPr>
          <p:cNvPr id="23" name="Rectangle 2">
            <a:extLst>
              <a:ext uri="{FF2B5EF4-FFF2-40B4-BE49-F238E27FC236}">
                <a16:creationId xmlns:a16="http://schemas.microsoft.com/office/drawing/2014/main" id="{D14BD215-EC3F-B30C-2FF5-A2DA32AB347C}"/>
              </a:ext>
            </a:extLst>
          </p:cNvPr>
          <p:cNvSpPr txBox="1">
            <a:spLocks noChangeArrowheads="1"/>
          </p:cNvSpPr>
          <p:nvPr/>
        </p:nvSpPr>
        <p:spPr bwMode="auto">
          <a:xfrm>
            <a:off x="7134725" y="279193"/>
            <a:ext cx="1828971" cy="80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near</a:t>
            </a:r>
          </a:p>
        </p:txBody>
      </p:sp>
      <p:sp>
        <p:nvSpPr>
          <p:cNvPr id="24" name="Rectangle 2">
            <a:extLst>
              <a:ext uri="{FF2B5EF4-FFF2-40B4-BE49-F238E27FC236}">
                <a16:creationId xmlns:a16="http://schemas.microsoft.com/office/drawing/2014/main" id="{21CDB3EF-3ACF-C09B-BEF7-4B161856E4B8}"/>
              </a:ext>
            </a:extLst>
          </p:cNvPr>
          <p:cNvSpPr txBox="1">
            <a:spLocks noChangeArrowheads="1"/>
          </p:cNvSpPr>
          <p:nvPr/>
        </p:nvSpPr>
        <p:spPr bwMode="auto">
          <a:xfrm>
            <a:off x="288757" y="892804"/>
            <a:ext cx="1336557" cy="80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p>
        </p:txBody>
      </p:sp>
      <p:sp>
        <p:nvSpPr>
          <p:cNvPr id="25" name="Rectangle 2">
            <a:extLst>
              <a:ext uri="{FF2B5EF4-FFF2-40B4-BE49-F238E27FC236}">
                <a16:creationId xmlns:a16="http://schemas.microsoft.com/office/drawing/2014/main" id="{8A3C9B68-68BA-97A0-6C20-2236C9EAA2B6}"/>
              </a:ext>
            </a:extLst>
          </p:cNvPr>
          <p:cNvSpPr txBox="1">
            <a:spLocks noChangeArrowheads="1"/>
          </p:cNvSpPr>
          <p:nvPr/>
        </p:nvSpPr>
        <p:spPr bwMode="auto">
          <a:xfrm>
            <a:off x="1344555" y="929855"/>
            <a:ext cx="7266260" cy="72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your mouth and in your heart</a:t>
            </a:r>
          </a:p>
        </p:txBody>
      </p:sp>
      <p:sp>
        <p:nvSpPr>
          <p:cNvPr id="26" name="Rectangle 2">
            <a:extLst>
              <a:ext uri="{FF2B5EF4-FFF2-40B4-BE49-F238E27FC236}">
                <a16:creationId xmlns:a16="http://schemas.microsoft.com/office/drawing/2014/main" id="{92C5923B-A57B-E1A0-ED41-64A21450DECC}"/>
              </a:ext>
            </a:extLst>
          </p:cNvPr>
          <p:cNvSpPr txBox="1">
            <a:spLocks noChangeArrowheads="1"/>
          </p:cNvSpPr>
          <p:nvPr/>
        </p:nvSpPr>
        <p:spPr bwMode="auto">
          <a:xfrm>
            <a:off x="3271671" y="2117287"/>
            <a:ext cx="5452477" cy="79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you confess with your</a:t>
            </a:r>
          </a:p>
        </p:txBody>
      </p:sp>
      <p:sp>
        <p:nvSpPr>
          <p:cNvPr id="27" name="Rectangle 2">
            <a:extLst>
              <a:ext uri="{FF2B5EF4-FFF2-40B4-BE49-F238E27FC236}">
                <a16:creationId xmlns:a16="http://schemas.microsoft.com/office/drawing/2014/main" id="{56F456DE-5BD6-9FE9-1C80-93662036FEA1}"/>
              </a:ext>
            </a:extLst>
          </p:cNvPr>
          <p:cNvSpPr txBox="1">
            <a:spLocks noChangeArrowheads="1"/>
          </p:cNvSpPr>
          <p:nvPr/>
        </p:nvSpPr>
        <p:spPr bwMode="auto">
          <a:xfrm>
            <a:off x="553453" y="2748352"/>
            <a:ext cx="1875502" cy="75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mouth</a:t>
            </a:r>
          </a:p>
        </p:txBody>
      </p:sp>
      <p:sp>
        <p:nvSpPr>
          <p:cNvPr id="28" name="Rectangle 2">
            <a:extLst>
              <a:ext uri="{FF2B5EF4-FFF2-40B4-BE49-F238E27FC236}">
                <a16:creationId xmlns:a16="http://schemas.microsoft.com/office/drawing/2014/main" id="{1AA0993B-B75B-B427-48F0-C4E13F2349C6}"/>
              </a:ext>
            </a:extLst>
          </p:cNvPr>
          <p:cNvSpPr txBox="1">
            <a:spLocks noChangeArrowheads="1"/>
          </p:cNvSpPr>
          <p:nvPr/>
        </p:nvSpPr>
        <p:spPr bwMode="auto">
          <a:xfrm>
            <a:off x="2127590" y="2704421"/>
            <a:ext cx="6411103" cy="83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 Jesus and believe in</a:t>
            </a:r>
          </a:p>
        </p:txBody>
      </p:sp>
      <p:sp>
        <p:nvSpPr>
          <p:cNvPr id="29" name="Rectangle 2">
            <a:extLst>
              <a:ext uri="{FF2B5EF4-FFF2-40B4-BE49-F238E27FC236}">
                <a16:creationId xmlns:a16="http://schemas.microsoft.com/office/drawing/2014/main" id="{2CB665EE-BCC1-84D3-0490-25FB7323827C}"/>
              </a:ext>
            </a:extLst>
          </p:cNvPr>
          <p:cNvSpPr txBox="1">
            <a:spLocks noChangeArrowheads="1"/>
          </p:cNvSpPr>
          <p:nvPr/>
        </p:nvSpPr>
        <p:spPr bwMode="auto">
          <a:xfrm>
            <a:off x="-1" y="3340781"/>
            <a:ext cx="2805019" cy="78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heart</a:t>
            </a:r>
          </a:p>
        </p:txBody>
      </p:sp>
      <p:sp>
        <p:nvSpPr>
          <p:cNvPr id="30" name="Rectangle 2">
            <a:extLst>
              <a:ext uri="{FF2B5EF4-FFF2-40B4-BE49-F238E27FC236}">
                <a16:creationId xmlns:a16="http://schemas.microsoft.com/office/drawing/2014/main" id="{BB765435-7573-8BCA-C876-B759D7B60E02}"/>
              </a:ext>
            </a:extLst>
          </p:cNvPr>
          <p:cNvSpPr txBox="1">
            <a:spLocks noChangeArrowheads="1"/>
          </p:cNvSpPr>
          <p:nvPr/>
        </p:nvSpPr>
        <p:spPr bwMode="auto">
          <a:xfrm>
            <a:off x="2399436" y="3325326"/>
            <a:ext cx="6687897" cy="81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God has raised Him from</a:t>
            </a:r>
          </a:p>
        </p:txBody>
      </p:sp>
      <p:sp>
        <p:nvSpPr>
          <p:cNvPr id="31" name="Rectangle 2">
            <a:extLst>
              <a:ext uri="{FF2B5EF4-FFF2-40B4-BE49-F238E27FC236}">
                <a16:creationId xmlns:a16="http://schemas.microsoft.com/office/drawing/2014/main" id="{B0C3AF2A-906D-9FB6-F569-413AEDA64BF7}"/>
              </a:ext>
            </a:extLst>
          </p:cNvPr>
          <p:cNvSpPr txBox="1">
            <a:spLocks noChangeArrowheads="1"/>
          </p:cNvSpPr>
          <p:nvPr/>
        </p:nvSpPr>
        <p:spPr bwMode="auto">
          <a:xfrm>
            <a:off x="0" y="3948664"/>
            <a:ext cx="2439259" cy="79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dead</a:t>
            </a:r>
          </a:p>
        </p:txBody>
      </p:sp>
      <p:sp>
        <p:nvSpPr>
          <p:cNvPr id="3072" name="Rectangle 2">
            <a:extLst>
              <a:ext uri="{FF2B5EF4-FFF2-40B4-BE49-F238E27FC236}">
                <a16:creationId xmlns:a16="http://schemas.microsoft.com/office/drawing/2014/main" id="{C7E52584-8D08-E406-BA99-7BF2FCC60C7D}"/>
              </a:ext>
            </a:extLst>
          </p:cNvPr>
          <p:cNvSpPr txBox="1">
            <a:spLocks noChangeArrowheads="1"/>
          </p:cNvSpPr>
          <p:nvPr/>
        </p:nvSpPr>
        <p:spPr bwMode="auto">
          <a:xfrm>
            <a:off x="2128672" y="3948825"/>
            <a:ext cx="4187127" cy="7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will be saved</a:t>
            </a:r>
          </a:p>
        </p:txBody>
      </p:sp>
      <p:sp>
        <p:nvSpPr>
          <p:cNvPr id="3073" name="Rectangle 2">
            <a:extLst>
              <a:ext uri="{FF2B5EF4-FFF2-40B4-BE49-F238E27FC236}">
                <a16:creationId xmlns:a16="http://schemas.microsoft.com/office/drawing/2014/main" id="{DE3DF135-C9D9-4C0D-C921-25E735F489C1}"/>
              </a:ext>
            </a:extLst>
          </p:cNvPr>
          <p:cNvSpPr txBox="1">
            <a:spLocks noChangeArrowheads="1"/>
          </p:cNvSpPr>
          <p:nvPr/>
        </p:nvSpPr>
        <p:spPr bwMode="auto">
          <a:xfrm>
            <a:off x="1074098" y="5175164"/>
            <a:ext cx="22589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a:t>
            </a:r>
          </a:p>
        </p:txBody>
      </p:sp>
      <p:sp>
        <p:nvSpPr>
          <p:cNvPr id="3075" name="Rectangle 2">
            <a:extLst>
              <a:ext uri="{FF2B5EF4-FFF2-40B4-BE49-F238E27FC236}">
                <a16:creationId xmlns:a16="http://schemas.microsoft.com/office/drawing/2014/main" id="{9BF93B34-E6AE-9D8E-B4E6-0B7E465E9C6C}"/>
              </a:ext>
            </a:extLst>
          </p:cNvPr>
          <p:cNvSpPr txBox="1">
            <a:spLocks noChangeArrowheads="1"/>
          </p:cNvSpPr>
          <p:nvPr/>
        </p:nvSpPr>
        <p:spPr bwMode="auto">
          <a:xfrm>
            <a:off x="168441" y="4562436"/>
            <a:ext cx="1745359" cy="77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076" name="Rectangle 2">
            <a:extLst>
              <a:ext uri="{FF2B5EF4-FFF2-40B4-BE49-F238E27FC236}">
                <a16:creationId xmlns:a16="http://schemas.microsoft.com/office/drawing/2014/main" id="{FA225EE6-4C45-ED1B-8FD0-6D8AF3F02943}"/>
              </a:ext>
            </a:extLst>
          </p:cNvPr>
          <p:cNvSpPr txBox="1">
            <a:spLocks noChangeArrowheads="1"/>
          </p:cNvSpPr>
          <p:nvPr/>
        </p:nvSpPr>
        <p:spPr bwMode="auto">
          <a:xfrm>
            <a:off x="1445010" y="4561697"/>
            <a:ext cx="7374138" cy="78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believes unto righteousness</a:t>
            </a:r>
          </a:p>
        </p:txBody>
      </p:sp>
      <p:sp>
        <p:nvSpPr>
          <p:cNvPr id="3082" name="Rectangle 2">
            <a:extLst>
              <a:ext uri="{FF2B5EF4-FFF2-40B4-BE49-F238E27FC236}">
                <a16:creationId xmlns:a16="http://schemas.microsoft.com/office/drawing/2014/main" id="{DDBAFE61-5F5D-463F-45CF-D5DC0E8E0690}"/>
              </a:ext>
            </a:extLst>
          </p:cNvPr>
          <p:cNvSpPr txBox="1">
            <a:spLocks noChangeArrowheads="1"/>
          </p:cNvSpPr>
          <p:nvPr/>
        </p:nvSpPr>
        <p:spPr bwMode="auto">
          <a:xfrm>
            <a:off x="2976261" y="3775323"/>
            <a:ext cx="1903079" cy="76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kern="0" dirty="0">
                <a:ln w="3175" cmpd="sng">
                  <a:solidFill>
                    <a:schemeClr val="bg1"/>
                  </a:solidFill>
                  <a:prstDash val="solid"/>
                  <a:miter lim="800000"/>
                </a:ln>
                <a:solidFill>
                  <a:srgbClr val="00FF00"/>
                </a:solidFill>
                <a:effectLst>
                  <a:glow rad="101600">
                    <a:srgbClr val="FF9900">
                      <a:alpha val="80000"/>
                    </a:srgbClr>
                  </a:glow>
                  <a:outerShdw blurRad="50800" algn="tl" rotWithShape="0">
                    <a:schemeClr val="tx1"/>
                  </a:outerShdw>
                </a:effectLst>
                <a:latin typeface="Calibri" panose="020F0502020204030204" pitchFamily="34" charset="0"/>
              </a:rPr>
              <a:t>raised</a:t>
            </a:r>
          </a:p>
        </p:txBody>
      </p:sp>
      <p:sp>
        <p:nvSpPr>
          <p:cNvPr id="3085" name="Rectangle 2">
            <a:extLst>
              <a:ext uri="{FF2B5EF4-FFF2-40B4-BE49-F238E27FC236}">
                <a16:creationId xmlns:a16="http://schemas.microsoft.com/office/drawing/2014/main" id="{393867FC-836D-A068-F1D7-A8CB05CE1E4C}"/>
              </a:ext>
            </a:extLst>
          </p:cNvPr>
          <p:cNvSpPr txBox="1">
            <a:spLocks noChangeArrowheads="1"/>
          </p:cNvSpPr>
          <p:nvPr/>
        </p:nvSpPr>
        <p:spPr bwMode="auto">
          <a:xfrm>
            <a:off x="1217583" y="1008592"/>
            <a:ext cx="3095337" cy="7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faith</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6" name="Rectangle 2">
            <a:extLst>
              <a:ext uri="{FF2B5EF4-FFF2-40B4-BE49-F238E27FC236}">
                <a16:creationId xmlns:a16="http://schemas.microsoft.com/office/drawing/2014/main" id="{50274B6B-96B3-8C38-4945-785B62C11BDB}"/>
              </a:ext>
            </a:extLst>
          </p:cNvPr>
          <p:cNvSpPr txBox="1">
            <a:spLocks noChangeArrowheads="1"/>
          </p:cNvSpPr>
          <p:nvPr/>
        </p:nvSpPr>
        <p:spPr bwMode="auto">
          <a:xfrm>
            <a:off x="2501791" y="1621385"/>
            <a:ext cx="1984638" cy="80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mouth</a:t>
            </a:r>
          </a:p>
        </p:txBody>
      </p:sp>
      <p:sp>
        <p:nvSpPr>
          <p:cNvPr id="3088" name="Rectangle 2">
            <a:extLst>
              <a:ext uri="{FF2B5EF4-FFF2-40B4-BE49-F238E27FC236}">
                <a16:creationId xmlns:a16="http://schemas.microsoft.com/office/drawing/2014/main" id="{ECB6E4F8-9F47-6A41-6612-F30AFA27C4C9}"/>
              </a:ext>
            </a:extLst>
          </p:cNvPr>
          <p:cNvSpPr txBox="1">
            <a:spLocks noChangeArrowheads="1"/>
          </p:cNvSpPr>
          <p:nvPr/>
        </p:nvSpPr>
        <p:spPr bwMode="auto">
          <a:xfrm>
            <a:off x="6387497" y="1619907"/>
            <a:ext cx="1991244" cy="80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092" name="Rectangle 2">
            <a:extLst>
              <a:ext uri="{FF2B5EF4-FFF2-40B4-BE49-F238E27FC236}">
                <a16:creationId xmlns:a16="http://schemas.microsoft.com/office/drawing/2014/main" id="{C7375B55-1EE7-AD49-18E1-06269BCC512B}"/>
              </a:ext>
            </a:extLst>
          </p:cNvPr>
          <p:cNvSpPr txBox="1">
            <a:spLocks noChangeArrowheads="1"/>
          </p:cNvSpPr>
          <p:nvPr/>
        </p:nvSpPr>
        <p:spPr bwMode="auto">
          <a:xfrm>
            <a:off x="7244090" y="3152930"/>
            <a:ext cx="1899910" cy="78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077" name="Rectangle: Rounded Corners 3076">
            <a:extLst>
              <a:ext uri="{FF2B5EF4-FFF2-40B4-BE49-F238E27FC236}">
                <a16:creationId xmlns:a16="http://schemas.microsoft.com/office/drawing/2014/main" id="{6DB770B9-5B6C-4F11-36DF-F6463862407B}"/>
              </a:ext>
            </a:extLst>
          </p:cNvPr>
          <p:cNvSpPr/>
          <p:nvPr/>
        </p:nvSpPr>
        <p:spPr>
          <a:xfrm>
            <a:off x="2014538" y="6005946"/>
            <a:ext cx="1874044" cy="587735"/>
          </a:xfrm>
          <a:prstGeom prst="roundRect">
            <a:avLst/>
          </a:prstGeom>
          <a:noFill/>
          <a:ln w="57150" cap="flat" cmpd="sng" algn="ctr">
            <a:solidFill>
              <a:schemeClr val="bg1"/>
            </a:solidFill>
            <a:prstDash val="solid"/>
          </a:ln>
          <a:effectLst>
            <a:glow rad="38100">
              <a:schemeClr val="tx1"/>
            </a:glow>
          </a:effectLst>
          <a:scene3d>
            <a:camera prst="orthographicFront"/>
            <a:lightRig rig="threePt" dir="t"/>
          </a:scene3d>
          <a:sp3d>
            <a:bevelT/>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1765504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42" presetClass="path" presetSubtype="0" accel="50000" decel="50000" fill="hold" grpId="2" nodeType="withEffect">
                                  <p:stCondLst>
                                    <p:cond delay="0"/>
                                  </p:stCondLst>
                                  <p:childTnLst>
                                    <p:animMotion origin="layout" path="M 0 0 L 0.25625 -0.23032 " pathEditMode="relative" rAng="0" ptsTypes="AA">
                                      <p:cBhvr>
                                        <p:cTn id="12" dur="1000" spd="-100000" fill="hold"/>
                                        <p:tgtEl>
                                          <p:spTgt spid="3074"/>
                                        </p:tgtEl>
                                        <p:attrNameLst>
                                          <p:attrName>ppt_x</p:attrName>
                                          <p:attrName>ppt_y</p:attrName>
                                        </p:attrNameLst>
                                      </p:cBhvr>
                                      <p:rCtr x="12812" y="-11528"/>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5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5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25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5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5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25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5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25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250"/>
                                        <p:tgtEl>
                                          <p:spTgt spid="2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250"/>
                                        <p:tgtEl>
                                          <p:spTgt spid="3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72"/>
                                        </p:tgtEl>
                                        <p:attrNameLst>
                                          <p:attrName>style.visibility</p:attrName>
                                        </p:attrNameLst>
                                      </p:cBhvr>
                                      <p:to>
                                        <p:strVal val="visible"/>
                                      </p:to>
                                    </p:set>
                                    <p:animEffect transition="in" filter="fade">
                                      <p:cBhvr>
                                        <p:cTn id="65" dur="250"/>
                                        <p:tgtEl>
                                          <p:spTgt spid="307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73"/>
                                        </p:tgtEl>
                                        <p:attrNameLst>
                                          <p:attrName>style.visibility</p:attrName>
                                        </p:attrNameLst>
                                      </p:cBhvr>
                                      <p:to>
                                        <p:strVal val="visible"/>
                                      </p:to>
                                    </p:set>
                                    <p:animEffect transition="in" filter="fade">
                                      <p:cBhvr>
                                        <p:cTn id="68" dur="250"/>
                                        <p:tgtEl>
                                          <p:spTgt spid="307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75"/>
                                        </p:tgtEl>
                                        <p:attrNameLst>
                                          <p:attrName>style.visibility</p:attrName>
                                        </p:attrNameLst>
                                      </p:cBhvr>
                                      <p:to>
                                        <p:strVal val="visible"/>
                                      </p:to>
                                    </p:set>
                                    <p:animEffect transition="in" filter="fade">
                                      <p:cBhvr>
                                        <p:cTn id="71" dur="250"/>
                                        <p:tgtEl>
                                          <p:spTgt spid="307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076"/>
                                        </p:tgtEl>
                                        <p:attrNameLst>
                                          <p:attrName>style.visibility</p:attrName>
                                        </p:attrNameLst>
                                      </p:cBhvr>
                                      <p:to>
                                        <p:strVal val="visible"/>
                                      </p:to>
                                    </p:set>
                                    <p:animEffect transition="in" filter="fade">
                                      <p:cBhvr>
                                        <p:cTn id="74" dur="250"/>
                                        <p:tgtEl>
                                          <p:spTgt spid="307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250"/>
                                        <p:tgtEl>
                                          <p:spTgt spid="2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250"/>
                                        <p:tgtEl>
                                          <p:spTgt spid="2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250"/>
                                        <p:tgtEl>
                                          <p:spTgt spid="30"/>
                                        </p:tgtEl>
                                      </p:cBhvr>
                                    </p:animEffect>
                                  </p:childTnLst>
                                </p:cTn>
                              </p:par>
                              <p:par>
                                <p:cTn id="84" presetID="42" presetClass="path" presetSubtype="0" accel="50000" decel="50000" fill="hold" grpId="2" nodeType="withEffect">
                                  <p:stCondLst>
                                    <p:cond delay="0"/>
                                  </p:stCondLst>
                                  <p:childTnLst>
                                    <p:animMotion origin="layout" path="M 2.5E-6 -7.40741E-7 L -0.42639 -0.64977 " pathEditMode="relative" rAng="0" ptsTypes="AA">
                                      <p:cBhvr>
                                        <p:cTn id="85" dur="2000" fill="hold"/>
                                        <p:tgtEl>
                                          <p:spTgt spid="3"/>
                                        </p:tgtEl>
                                        <p:attrNameLst>
                                          <p:attrName>ppt_x</p:attrName>
                                          <p:attrName>ppt_y</p:attrName>
                                        </p:attrNameLst>
                                      </p:cBhvr>
                                      <p:rCtr x="-21319" y="-32500"/>
                                    </p:animMotion>
                                  </p:childTnLst>
                                </p:cTn>
                              </p:par>
                              <p:par>
                                <p:cTn id="86" presetID="42" presetClass="path" presetSubtype="0" accel="50000" decel="50000" fill="hold" grpId="2" nodeType="withEffect">
                                  <p:stCondLst>
                                    <p:cond delay="0"/>
                                  </p:stCondLst>
                                  <p:childTnLst>
                                    <p:animMotion origin="layout" path="M -3.33333E-6 3.7037E-6 L 0.01407 -0.2051 " pathEditMode="relative" rAng="0" ptsTypes="AA">
                                      <p:cBhvr>
                                        <p:cTn id="87" dur="2000" fill="hold"/>
                                        <p:tgtEl>
                                          <p:spTgt spid="14"/>
                                        </p:tgtEl>
                                        <p:attrNameLst>
                                          <p:attrName>ppt_x</p:attrName>
                                          <p:attrName>ppt_y</p:attrName>
                                        </p:attrNameLst>
                                      </p:cBhvr>
                                      <p:rCtr x="694" y="-10255"/>
                                    </p:animMotion>
                                  </p:childTnLst>
                                </p:cTn>
                              </p:par>
                              <p:par>
                                <p:cTn id="88" presetID="42" presetClass="path" presetSubtype="0" accel="50000" decel="50000" fill="hold" grpId="2" nodeType="withEffect">
                                  <p:stCondLst>
                                    <p:cond delay="0"/>
                                  </p:stCondLst>
                                  <p:childTnLst>
                                    <p:animMotion origin="layout" path="M -1.38889E-6 1.48148E-6 L 0.26684 -0.02801 " pathEditMode="relative" rAng="0" ptsTypes="AA">
                                      <p:cBhvr>
                                        <p:cTn id="89" dur="2000" fill="hold"/>
                                        <p:tgtEl>
                                          <p:spTgt spid="15"/>
                                        </p:tgtEl>
                                        <p:attrNameLst>
                                          <p:attrName>ppt_x</p:attrName>
                                          <p:attrName>ppt_y</p:attrName>
                                        </p:attrNameLst>
                                      </p:cBhvr>
                                      <p:rCtr x="13333" y="-1412"/>
                                    </p:animMotion>
                                  </p:childTnLst>
                                </p:cTn>
                              </p:par>
                              <p:par>
                                <p:cTn id="90" presetID="42" presetClass="path" presetSubtype="0" accel="50000" decel="50000" fill="hold" grpId="2" nodeType="withEffect">
                                  <p:stCondLst>
                                    <p:cond delay="0"/>
                                  </p:stCondLst>
                                  <p:childTnLst>
                                    <p:animMotion origin="layout" path="M 4.16667E-6 0 L -0.04098 -0.02824 " pathEditMode="relative" rAng="0" ptsTypes="AA">
                                      <p:cBhvr>
                                        <p:cTn id="91" dur="2000" fill="hold"/>
                                        <p:tgtEl>
                                          <p:spTgt spid="16"/>
                                        </p:tgtEl>
                                        <p:attrNameLst>
                                          <p:attrName>ppt_x</p:attrName>
                                          <p:attrName>ppt_y</p:attrName>
                                        </p:attrNameLst>
                                      </p:cBhvr>
                                      <p:rCtr x="-2049" y="-1412"/>
                                    </p:animMotion>
                                  </p:childTnLst>
                                </p:cTn>
                              </p:par>
                              <p:par>
                                <p:cTn id="92" presetID="42" presetClass="path" presetSubtype="0" accel="50000" decel="50000" fill="hold" grpId="2" nodeType="withEffect">
                                  <p:stCondLst>
                                    <p:cond delay="0"/>
                                  </p:stCondLst>
                                  <p:childTnLst>
                                    <p:animMotion origin="layout" path="M -3.33333E-6 -7.40741E-7 L 0.55434 -0.29444 " pathEditMode="relative" rAng="0" ptsTypes="AA">
                                      <p:cBhvr>
                                        <p:cTn id="93" dur="2000" fill="hold"/>
                                        <p:tgtEl>
                                          <p:spTgt spid="17"/>
                                        </p:tgtEl>
                                        <p:attrNameLst>
                                          <p:attrName>ppt_x</p:attrName>
                                          <p:attrName>ppt_y</p:attrName>
                                        </p:attrNameLst>
                                      </p:cBhvr>
                                      <p:rCtr x="27708" y="-14722"/>
                                    </p:animMotion>
                                  </p:childTnLst>
                                </p:cTn>
                              </p:par>
                              <p:par>
                                <p:cTn id="94" presetID="42" presetClass="path" presetSubtype="0" accel="50000" decel="50000" fill="hold" grpId="2" nodeType="withEffect">
                                  <p:stCondLst>
                                    <p:cond delay="0"/>
                                  </p:stCondLst>
                                  <p:childTnLst>
                                    <p:animMotion origin="layout" path="M -8.33333E-7 -1.48148E-6 L -0.51805 0.10602 " pathEditMode="relative" rAng="0" ptsTypes="AA">
                                      <p:cBhvr>
                                        <p:cTn id="95" dur="2000" fill="hold"/>
                                        <p:tgtEl>
                                          <p:spTgt spid="18"/>
                                        </p:tgtEl>
                                        <p:attrNameLst>
                                          <p:attrName>ppt_x</p:attrName>
                                          <p:attrName>ppt_y</p:attrName>
                                        </p:attrNameLst>
                                      </p:cBhvr>
                                      <p:rCtr x="-25903" y="5301"/>
                                    </p:animMotion>
                                  </p:childTnLst>
                                </p:cTn>
                              </p:par>
                              <p:par>
                                <p:cTn id="96" presetID="42" presetClass="path" presetSubtype="0" accel="50000" decel="50000" fill="hold" grpId="2" nodeType="withEffect">
                                  <p:stCondLst>
                                    <p:cond delay="0"/>
                                  </p:stCondLst>
                                  <p:childTnLst>
                                    <p:animMotion origin="layout" path="M -3.33333E-6 2.22222E-6 L -0.22048 -0.07199 " pathEditMode="relative" rAng="0" ptsTypes="AA">
                                      <p:cBhvr>
                                        <p:cTn id="97" dur="2000" fill="hold"/>
                                        <p:tgtEl>
                                          <p:spTgt spid="19"/>
                                        </p:tgtEl>
                                        <p:attrNameLst>
                                          <p:attrName>ppt_x</p:attrName>
                                          <p:attrName>ppt_y</p:attrName>
                                        </p:attrNameLst>
                                      </p:cBhvr>
                                      <p:rCtr x="-11024" y="-3611"/>
                                    </p:animMotion>
                                  </p:childTnLst>
                                </p:cTn>
                              </p:par>
                              <p:par>
                                <p:cTn id="98" presetID="42" presetClass="path" presetSubtype="0" accel="50000" decel="50000" fill="hold" grpId="2" nodeType="withEffect">
                                  <p:stCondLst>
                                    <p:cond delay="0"/>
                                  </p:stCondLst>
                                  <p:childTnLst>
                                    <p:animMotion origin="layout" path="M -2.77778E-7 3.33333E-6 L 0.39705 -0.16111 " pathEditMode="relative" rAng="0" ptsTypes="AA">
                                      <p:cBhvr>
                                        <p:cTn id="99" dur="2000" fill="hold"/>
                                        <p:tgtEl>
                                          <p:spTgt spid="20"/>
                                        </p:tgtEl>
                                        <p:attrNameLst>
                                          <p:attrName>ppt_x</p:attrName>
                                          <p:attrName>ppt_y</p:attrName>
                                        </p:attrNameLst>
                                      </p:cBhvr>
                                      <p:rCtr x="19844" y="-8056"/>
                                    </p:animMotion>
                                  </p:childTnLst>
                                </p:cTn>
                              </p:par>
                              <p:par>
                                <p:cTn id="100" presetID="42" presetClass="path" presetSubtype="0" accel="50000" decel="50000" fill="hold" grpId="2" nodeType="withEffect">
                                  <p:stCondLst>
                                    <p:cond delay="0"/>
                                  </p:stCondLst>
                                  <p:childTnLst>
                                    <p:animMotion origin="layout" path="M -2.77778E-6 -3.7037E-6 L 0.00087 -0.16041 " pathEditMode="relative" rAng="0" ptsTypes="AA">
                                      <p:cBhvr>
                                        <p:cTn id="101" dur="2000" fill="hold"/>
                                        <p:tgtEl>
                                          <p:spTgt spid="21"/>
                                        </p:tgtEl>
                                        <p:attrNameLst>
                                          <p:attrName>ppt_x</p:attrName>
                                          <p:attrName>ppt_y</p:attrName>
                                        </p:attrNameLst>
                                      </p:cBhvr>
                                      <p:rCtr x="35" y="-8032"/>
                                    </p:animMotion>
                                  </p:childTnLst>
                                </p:cTn>
                              </p:par>
                              <p:par>
                                <p:cTn id="102" presetID="42" presetClass="path" presetSubtype="0" accel="50000" decel="50000" fill="hold" grpId="2" nodeType="withEffect">
                                  <p:stCondLst>
                                    <p:cond delay="0"/>
                                  </p:stCondLst>
                                  <p:childTnLst>
                                    <p:animMotion origin="layout" path="M -1.38889E-6 7.40741E-7 L 0.18889 -0.07245 " pathEditMode="relative" rAng="0" ptsTypes="AA">
                                      <p:cBhvr>
                                        <p:cTn id="103" dur="2000" fill="hold"/>
                                        <p:tgtEl>
                                          <p:spTgt spid="22"/>
                                        </p:tgtEl>
                                        <p:attrNameLst>
                                          <p:attrName>ppt_x</p:attrName>
                                          <p:attrName>ppt_y</p:attrName>
                                        </p:attrNameLst>
                                      </p:cBhvr>
                                      <p:rCtr x="9444" y="-3634"/>
                                    </p:animMotion>
                                  </p:childTnLst>
                                </p:cTn>
                              </p:par>
                              <p:par>
                                <p:cTn id="104" presetID="42" presetClass="path" presetSubtype="0" accel="50000" decel="50000" fill="hold" grpId="2" nodeType="withEffect">
                                  <p:stCondLst>
                                    <p:cond delay="0"/>
                                  </p:stCondLst>
                                  <p:childTnLst>
                                    <p:animMotion origin="layout" path="M 1.66667E-6 2.96296E-6 L -0.10972 0.10602 " pathEditMode="relative" rAng="0" ptsTypes="AA">
                                      <p:cBhvr>
                                        <p:cTn id="105" dur="2000" fill="hold"/>
                                        <p:tgtEl>
                                          <p:spTgt spid="23"/>
                                        </p:tgtEl>
                                        <p:attrNameLst>
                                          <p:attrName>ppt_x</p:attrName>
                                          <p:attrName>ppt_y</p:attrName>
                                        </p:attrNameLst>
                                      </p:cBhvr>
                                      <p:rCtr x="-5486" y="5301"/>
                                    </p:animMotion>
                                  </p:childTnLst>
                                </p:cTn>
                              </p:par>
                              <p:par>
                                <p:cTn id="106" presetID="42" presetClass="path" presetSubtype="0" accel="50000" decel="50000" fill="hold" grpId="2" nodeType="withEffect">
                                  <p:stCondLst>
                                    <p:cond delay="0"/>
                                  </p:stCondLst>
                                  <p:childTnLst>
                                    <p:animMotion origin="layout" path="M 2.5E-6 2.59259E-6 L 0.79896 0.0169 " pathEditMode="relative" rAng="0" ptsTypes="AA">
                                      <p:cBhvr>
                                        <p:cTn id="107" dur="2000" fill="hold"/>
                                        <p:tgtEl>
                                          <p:spTgt spid="24"/>
                                        </p:tgtEl>
                                        <p:attrNameLst>
                                          <p:attrName>ppt_x</p:attrName>
                                          <p:attrName>ppt_y</p:attrName>
                                        </p:attrNameLst>
                                      </p:cBhvr>
                                      <p:rCtr x="39948" y="833"/>
                                    </p:animMotion>
                                  </p:childTnLst>
                                </p:cTn>
                              </p:par>
                              <p:par>
                                <p:cTn id="108" presetID="42" presetClass="path" presetSubtype="0" accel="50000" decel="50000" fill="hold" grpId="2" nodeType="withEffect">
                                  <p:stCondLst>
                                    <p:cond delay="0"/>
                                  </p:stCondLst>
                                  <p:childTnLst>
                                    <p:animMotion origin="layout" path="M -8.33333E-7 2.59259E-6 L -0.04375 0.10532 " pathEditMode="relative" rAng="0" ptsTypes="AA">
                                      <p:cBhvr>
                                        <p:cTn id="109" dur="2000" fill="hold"/>
                                        <p:tgtEl>
                                          <p:spTgt spid="25"/>
                                        </p:tgtEl>
                                        <p:attrNameLst>
                                          <p:attrName>ppt_x</p:attrName>
                                          <p:attrName>ppt_y</p:attrName>
                                        </p:attrNameLst>
                                      </p:cBhvr>
                                      <p:rCtr x="-2187" y="5255"/>
                                    </p:animMotion>
                                  </p:childTnLst>
                                </p:cTn>
                              </p:par>
                              <p:par>
                                <p:cTn id="110" presetID="42" presetClass="path" presetSubtype="0" accel="50000" decel="50000" fill="hold" grpId="2" nodeType="withEffect">
                                  <p:stCondLst>
                                    <p:cond delay="0"/>
                                  </p:stCondLst>
                                  <p:childTnLst>
                                    <p:animMotion origin="layout" path="M -2.77778E-6 3.33333E-6 L -0.23871 0.06111 " pathEditMode="relative" rAng="0" ptsTypes="AA">
                                      <p:cBhvr>
                                        <p:cTn id="111" dur="2000" fill="hold"/>
                                        <p:tgtEl>
                                          <p:spTgt spid="26"/>
                                        </p:tgtEl>
                                        <p:attrNameLst>
                                          <p:attrName>ppt_x</p:attrName>
                                          <p:attrName>ppt_y</p:attrName>
                                        </p:attrNameLst>
                                      </p:cBhvr>
                                      <p:rCtr x="-11944" y="3056"/>
                                    </p:animMotion>
                                  </p:childTnLst>
                                </p:cTn>
                              </p:par>
                              <p:par>
                                <p:cTn id="112" presetID="42" presetClass="path" presetSubtype="0" accel="50000" decel="50000" fill="hold" grpId="2" nodeType="withEffect">
                                  <p:stCondLst>
                                    <p:cond delay="0"/>
                                  </p:stCondLst>
                                  <p:childTnLst>
                                    <p:animMotion origin="layout" path="M -8.33333E-7 4.44444E-6 L 0.61945 -0.02547 " pathEditMode="relative" rAng="0" ptsTypes="AA">
                                      <p:cBhvr>
                                        <p:cTn id="113" dur="2000" fill="hold"/>
                                        <p:tgtEl>
                                          <p:spTgt spid="27"/>
                                        </p:tgtEl>
                                        <p:attrNameLst>
                                          <p:attrName>ppt_x</p:attrName>
                                          <p:attrName>ppt_y</p:attrName>
                                        </p:attrNameLst>
                                      </p:cBhvr>
                                      <p:rCtr x="30972" y="-1273"/>
                                    </p:animMotion>
                                  </p:childTnLst>
                                </p:cTn>
                              </p:par>
                              <p:par>
                                <p:cTn id="114" presetID="42" presetClass="path" presetSubtype="0" accel="50000" decel="50000" fill="hold" grpId="2" nodeType="withEffect">
                                  <p:stCondLst>
                                    <p:cond delay="0"/>
                                  </p:stCondLst>
                                  <p:childTnLst>
                                    <p:animMotion origin="layout" path="M 2.77778E-7 -4.07407E-6 L -0.21076 0.06181 " pathEditMode="relative" rAng="0" ptsTypes="AA">
                                      <p:cBhvr>
                                        <p:cTn id="115" dur="2000" fill="hold"/>
                                        <p:tgtEl>
                                          <p:spTgt spid="28"/>
                                        </p:tgtEl>
                                        <p:attrNameLst>
                                          <p:attrName>ppt_x</p:attrName>
                                          <p:attrName>ppt_y</p:attrName>
                                        </p:attrNameLst>
                                      </p:cBhvr>
                                      <p:rCtr x="-10538" y="3079"/>
                                    </p:animMotion>
                                  </p:childTnLst>
                                </p:cTn>
                              </p:par>
                              <p:par>
                                <p:cTn id="116" presetID="42" presetClass="path" presetSubtype="0" accel="50000" decel="50000" fill="hold" grpId="2" nodeType="withEffect">
                                  <p:stCondLst>
                                    <p:cond delay="0"/>
                                  </p:stCondLst>
                                  <p:childTnLst>
                                    <p:animMotion origin="layout" path="M 1.38889E-6 -2.96296E-6 L 0.68403 -0.02731 " pathEditMode="relative" rAng="0" ptsTypes="AA">
                                      <p:cBhvr>
                                        <p:cTn id="117" dur="2000" fill="hold"/>
                                        <p:tgtEl>
                                          <p:spTgt spid="29"/>
                                        </p:tgtEl>
                                        <p:attrNameLst>
                                          <p:attrName>ppt_x</p:attrName>
                                          <p:attrName>ppt_y</p:attrName>
                                        </p:attrNameLst>
                                      </p:cBhvr>
                                      <p:rCtr x="34201" y="-1366"/>
                                    </p:animMotion>
                                  </p:childTnLst>
                                </p:cTn>
                              </p:par>
                              <p:par>
                                <p:cTn id="118" presetID="42" presetClass="path" presetSubtype="0" accel="50000" decel="50000" fill="hold" grpId="2" nodeType="withEffect">
                                  <p:stCondLst>
                                    <p:cond delay="0"/>
                                  </p:stCondLst>
                                  <p:childTnLst>
                                    <p:animMotion origin="layout" path="M -1.38889E-6 -2.96296E-6 L -0.23611 0.06135 " pathEditMode="relative" rAng="0" ptsTypes="AA">
                                      <p:cBhvr>
                                        <p:cTn id="119" dur="2000" fill="hold"/>
                                        <p:tgtEl>
                                          <p:spTgt spid="30"/>
                                        </p:tgtEl>
                                        <p:attrNameLst>
                                          <p:attrName>ppt_x</p:attrName>
                                          <p:attrName>ppt_y</p:attrName>
                                        </p:attrNameLst>
                                      </p:cBhvr>
                                      <p:rCtr x="-11806" y="3056"/>
                                    </p:animMotion>
                                  </p:childTnLst>
                                </p:cTn>
                              </p:par>
                              <p:par>
                                <p:cTn id="120" presetID="42" presetClass="path" presetSubtype="0" accel="50000" decel="50000" fill="hold" grpId="2" nodeType="withEffect">
                                  <p:stCondLst>
                                    <p:cond delay="0"/>
                                  </p:stCondLst>
                                  <p:childTnLst>
                                    <p:animMotion origin="layout" path="M -3.33333E-6 -3.33333E-6 L 0.7132 -0.02777 " pathEditMode="relative" rAng="0" ptsTypes="AA">
                                      <p:cBhvr>
                                        <p:cTn id="121" dur="2000" fill="hold"/>
                                        <p:tgtEl>
                                          <p:spTgt spid="31"/>
                                        </p:tgtEl>
                                        <p:attrNameLst>
                                          <p:attrName>ppt_x</p:attrName>
                                          <p:attrName>ppt_y</p:attrName>
                                        </p:attrNameLst>
                                      </p:cBhvr>
                                      <p:rCtr x="35660" y="-1389"/>
                                    </p:animMotion>
                                  </p:childTnLst>
                                </p:cTn>
                              </p:par>
                              <p:par>
                                <p:cTn id="122" presetID="42" presetClass="path" presetSubtype="0" accel="50000" decel="50000" fill="hold" grpId="2" nodeType="withEffect">
                                  <p:stCondLst>
                                    <p:cond delay="0"/>
                                  </p:stCondLst>
                                  <p:childTnLst>
                                    <p:animMotion origin="layout" path="M -1.94444E-6 -3.33333E-6 L 0.03872 0.06158 " pathEditMode="relative" rAng="0" ptsTypes="AA">
                                      <p:cBhvr>
                                        <p:cTn id="123" dur="2000" fill="hold"/>
                                        <p:tgtEl>
                                          <p:spTgt spid="3072"/>
                                        </p:tgtEl>
                                        <p:attrNameLst>
                                          <p:attrName>ppt_x</p:attrName>
                                          <p:attrName>ppt_y</p:attrName>
                                        </p:attrNameLst>
                                      </p:cBhvr>
                                      <p:rCtr x="1927" y="3079"/>
                                    </p:animMotion>
                                  </p:childTnLst>
                                </p:cTn>
                              </p:par>
                              <p:par>
                                <p:cTn id="124" presetID="42" presetClass="path" presetSubtype="0" accel="50000" decel="50000" fill="hold" grpId="2" nodeType="withEffect">
                                  <p:stCondLst>
                                    <p:cond delay="0"/>
                                  </p:stCondLst>
                                  <p:childTnLst>
                                    <p:animMotion origin="layout" path="M -2.22222E-6 -2.59259E-6 L 0.1908 0.0169 " pathEditMode="relative" rAng="0" ptsTypes="AA">
                                      <p:cBhvr>
                                        <p:cTn id="125" dur="2000" fill="hold"/>
                                        <p:tgtEl>
                                          <p:spTgt spid="3073"/>
                                        </p:tgtEl>
                                        <p:attrNameLst>
                                          <p:attrName>ppt_x</p:attrName>
                                          <p:attrName>ppt_y</p:attrName>
                                        </p:attrNameLst>
                                      </p:cBhvr>
                                      <p:rCtr x="9531" y="833"/>
                                    </p:animMotion>
                                  </p:childTnLst>
                                </p:cTn>
                              </p:par>
                              <p:par>
                                <p:cTn id="126" presetID="42" presetClass="path" presetSubtype="0" accel="50000" decel="50000" fill="hold" grpId="2" nodeType="withEffect">
                                  <p:stCondLst>
                                    <p:cond delay="0"/>
                                  </p:stCondLst>
                                  <p:childTnLst>
                                    <p:animMotion origin="layout" path="M 1.11111E-6 -7.40741E-7 L 0.48924 0.10625 " pathEditMode="relative" rAng="0" ptsTypes="AA">
                                      <p:cBhvr>
                                        <p:cTn id="127" dur="2000" fill="hold"/>
                                        <p:tgtEl>
                                          <p:spTgt spid="3075"/>
                                        </p:tgtEl>
                                        <p:attrNameLst>
                                          <p:attrName>ppt_x</p:attrName>
                                          <p:attrName>ppt_y</p:attrName>
                                        </p:attrNameLst>
                                      </p:cBhvr>
                                      <p:rCtr x="24462" y="5301"/>
                                    </p:animMotion>
                                  </p:childTnLst>
                                </p:cTn>
                              </p:par>
                              <p:par>
                                <p:cTn id="128" presetID="42" presetClass="path" presetSubtype="0" accel="50000" decel="50000" fill="hold" grpId="2" nodeType="withEffect">
                                  <p:stCondLst>
                                    <p:cond delay="0"/>
                                  </p:stCondLst>
                                  <p:childTnLst>
                                    <p:animMotion origin="layout" path="M -1.11111E-6 -2.22222E-6 L -0.06111 0.19491 " pathEditMode="relative" rAng="0" ptsTypes="AA">
                                      <p:cBhvr>
                                        <p:cTn id="129" dur="2000" fill="hold"/>
                                        <p:tgtEl>
                                          <p:spTgt spid="3076"/>
                                        </p:tgtEl>
                                        <p:attrNameLst>
                                          <p:attrName>ppt_x</p:attrName>
                                          <p:attrName>ppt_y</p:attrName>
                                        </p:attrNameLst>
                                      </p:cBhvr>
                                      <p:rCtr x="-3056" y="9745"/>
                                    </p:animMotion>
                                  </p:childTnLst>
                                </p:cTn>
                              </p:par>
                              <p:par>
                                <p:cTn id="130" presetID="10" presetClass="exit" presetSubtype="0" fill="hold" grpId="1" nodeType="withEffect">
                                  <p:stCondLst>
                                    <p:cond delay="0"/>
                                  </p:stCondLst>
                                  <p:childTnLst>
                                    <p:animEffect transition="out" filter="fade">
                                      <p:cBhvr>
                                        <p:cTn id="131" dur="1250"/>
                                        <p:tgtEl>
                                          <p:spTgt spid="3074"/>
                                        </p:tgtEl>
                                      </p:cBhvr>
                                    </p:animEffect>
                                    <p:set>
                                      <p:cBhvr>
                                        <p:cTn id="132" dur="1" fill="hold">
                                          <p:stCondLst>
                                            <p:cond delay="1249"/>
                                          </p:stCondLst>
                                        </p:cTn>
                                        <p:tgtEl>
                                          <p:spTgt spid="3074"/>
                                        </p:tgtEl>
                                        <p:attrNameLst>
                                          <p:attrName>style.visibility</p:attrName>
                                        </p:attrNameLst>
                                      </p:cBhvr>
                                      <p:to>
                                        <p:strVal val="hidden"/>
                                      </p:to>
                                    </p:set>
                                  </p:childTnLst>
                                </p:cTn>
                              </p:par>
                            </p:childTnLst>
                          </p:cTn>
                        </p:par>
                        <p:par>
                          <p:cTn id="133" fill="hold">
                            <p:stCondLst>
                              <p:cond delay="2000"/>
                            </p:stCondLst>
                            <p:childTnLst>
                              <p:par>
                                <p:cTn id="134" presetID="10" presetClass="entr" presetSubtype="0" fill="hold" grpId="0" nodeType="afterEffect">
                                  <p:stCondLst>
                                    <p:cond delay="0"/>
                                  </p:stCondLst>
                                  <p:childTnLst>
                                    <p:set>
                                      <p:cBhvr>
                                        <p:cTn id="135" dur="1" fill="hold">
                                          <p:stCondLst>
                                            <p:cond delay="0"/>
                                          </p:stCondLst>
                                        </p:cTn>
                                        <p:tgtEl>
                                          <p:spTgt spid="2"/>
                                        </p:tgtEl>
                                        <p:attrNameLst>
                                          <p:attrName>style.visibility</p:attrName>
                                        </p:attrNameLst>
                                      </p:cBhvr>
                                      <p:to>
                                        <p:strVal val="visible"/>
                                      </p:to>
                                    </p:set>
                                    <p:animEffect transition="in" filter="fade">
                                      <p:cBhvr>
                                        <p:cTn id="136" dur="250"/>
                                        <p:tgtEl>
                                          <p:spTgt spid="2"/>
                                        </p:tgtEl>
                                      </p:cBhvr>
                                    </p:animEffect>
                                  </p:childTnLst>
                                </p:cTn>
                              </p:par>
                              <p:par>
                                <p:cTn id="137" presetID="10" presetClass="exit" presetSubtype="0" fill="hold" grpId="1" nodeType="withEffect">
                                  <p:stCondLst>
                                    <p:cond delay="0"/>
                                  </p:stCondLst>
                                  <p:childTnLst>
                                    <p:animEffect transition="out" filter="fade">
                                      <p:cBhvr>
                                        <p:cTn id="138" dur="500"/>
                                        <p:tgtEl>
                                          <p:spTgt spid="3"/>
                                        </p:tgtEl>
                                      </p:cBhvr>
                                    </p:animEffect>
                                    <p:set>
                                      <p:cBhvr>
                                        <p:cTn id="139" dur="1" fill="hold">
                                          <p:stCondLst>
                                            <p:cond delay="499"/>
                                          </p:stCondLst>
                                        </p:cTn>
                                        <p:tgtEl>
                                          <p:spTgt spid="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0"/>
                                        </p:tgtEl>
                                      </p:cBhvr>
                                    </p:animEffect>
                                    <p:set>
                                      <p:cBhvr>
                                        <p:cTn id="142" dur="1" fill="hold">
                                          <p:stCondLst>
                                            <p:cond delay="499"/>
                                          </p:stCondLst>
                                        </p:cTn>
                                        <p:tgtEl>
                                          <p:spTgt spid="30"/>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9"/>
                                        </p:tgtEl>
                                      </p:cBhvr>
                                    </p:animEffect>
                                    <p:set>
                                      <p:cBhvr>
                                        <p:cTn id="145" dur="1" fill="hold">
                                          <p:stCondLst>
                                            <p:cond delay="499"/>
                                          </p:stCondLst>
                                        </p:cTn>
                                        <p:tgtEl>
                                          <p:spTgt spid="29"/>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8"/>
                                        </p:tgtEl>
                                      </p:cBhvr>
                                    </p:animEffect>
                                    <p:set>
                                      <p:cBhvr>
                                        <p:cTn id="148" dur="1" fill="hold">
                                          <p:stCondLst>
                                            <p:cond delay="499"/>
                                          </p:stCondLst>
                                        </p:cTn>
                                        <p:tgtEl>
                                          <p:spTgt spid="2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4"/>
                                        </p:tgtEl>
                                      </p:cBhvr>
                                    </p:animEffect>
                                    <p:set>
                                      <p:cBhvr>
                                        <p:cTn id="151" dur="1" fill="hold">
                                          <p:stCondLst>
                                            <p:cond delay="499"/>
                                          </p:stCondLst>
                                        </p:cTn>
                                        <p:tgtEl>
                                          <p:spTgt spid="14"/>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5"/>
                                        </p:tgtEl>
                                      </p:cBhvr>
                                    </p:animEffect>
                                    <p:set>
                                      <p:cBhvr>
                                        <p:cTn id="154" dur="1" fill="hold">
                                          <p:stCondLst>
                                            <p:cond delay="499"/>
                                          </p:stCondLst>
                                        </p:cTn>
                                        <p:tgtEl>
                                          <p:spTgt spid="15"/>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6"/>
                                        </p:tgtEl>
                                      </p:cBhvr>
                                    </p:animEffect>
                                    <p:set>
                                      <p:cBhvr>
                                        <p:cTn id="157" dur="1" fill="hold">
                                          <p:stCondLst>
                                            <p:cond delay="499"/>
                                          </p:stCondLst>
                                        </p:cTn>
                                        <p:tgtEl>
                                          <p:spTgt spid="16"/>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7"/>
                                        </p:tgtEl>
                                      </p:cBhvr>
                                    </p:animEffect>
                                    <p:set>
                                      <p:cBhvr>
                                        <p:cTn id="160" dur="1" fill="hold">
                                          <p:stCondLst>
                                            <p:cond delay="499"/>
                                          </p:stCondLst>
                                        </p:cTn>
                                        <p:tgtEl>
                                          <p:spTgt spid="17"/>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9"/>
                                        </p:tgtEl>
                                      </p:cBhvr>
                                    </p:animEffect>
                                    <p:set>
                                      <p:cBhvr>
                                        <p:cTn id="166" dur="1" fill="hold">
                                          <p:stCondLst>
                                            <p:cond delay="499"/>
                                          </p:stCondLst>
                                        </p:cTn>
                                        <p:tgtEl>
                                          <p:spTgt spid="19"/>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0"/>
                                        </p:tgtEl>
                                      </p:cBhvr>
                                    </p:animEffect>
                                    <p:set>
                                      <p:cBhvr>
                                        <p:cTn id="169" dur="1" fill="hold">
                                          <p:stCondLst>
                                            <p:cond delay="499"/>
                                          </p:stCondLst>
                                        </p:cTn>
                                        <p:tgtEl>
                                          <p:spTgt spid="20"/>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1"/>
                                        </p:tgtEl>
                                      </p:cBhvr>
                                    </p:animEffect>
                                    <p:set>
                                      <p:cBhvr>
                                        <p:cTn id="172" dur="1" fill="hold">
                                          <p:stCondLst>
                                            <p:cond delay="499"/>
                                          </p:stCondLst>
                                        </p:cTn>
                                        <p:tgtEl>
                                          <p:spTgt spid="21"/>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2"/>
                                        </p:tgtEl>
                                      </p:cBhvr>
                                    </p:animEffect>
                                    <p:set>
                                      <p:cBhvr>
                                        <p:cTn id="175" dur="1" fill="hold">
                                          <p:stCondLst>
                                            <p:cond delay="499"/>
                                          </p:stCondLst>
                                        </p:cTn>
                                        <p:tgtEl>
                                          <p:spTgt spid="22"/>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3"/>
                                        </p:tgtEl>
                                      </p:cBhvr>
                                    </p:animEffect>
                                    <p:set>
                                      <p:cBhvr>
                                        <p:cTn id="178" dur="1" fill="hold">
                                          <p:stCondLst>
                                            <p:cond delay="499"/>
                                          </p:stCondLst>
                                        </p:cTn>
                                        <p:tgtEl>
                                          <p:spTgt spid="23"/>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4"/>
                                        </p:tgtEl>
                                      </p:cBhvr>
                                    </p:animEffect>
                                    <p:set>
                                      <p:cBhvr>
                                        <p:cTn id="181" dur="1" fill="hold">
                                          <p:stCondLst>
                                            <p:cond delay="499"/>
                                          </p:stCondLst>
                                        </p:cTn>
                                        <p:tgtEl>
                                          <p:spTgt spid="24"/>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25"/>
                                        </p:tgtEl>
                                      </p:cBhvr>
                                    </p:animEffect>
                                    <p:set>
                                      <p:cBhvr>
                                        <p:cTn id="184" dur="1" fill="hold">
                                          <p:stCondLst>
                                            <p:cond delay="499"/>
                                          </p:stCondLst>
                                        </p:cTn>
                                        <p:tgtEl>
                                          <p:spTgt spid="25"/>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26"/>
                                        </p:tgtEl>
                                      </p:cBhvr>
                                    </p:animEffect>
                                    <p:set>
                                      <p:cBhvr>
                                        <p:cTn id="187" dur="1" fill="hold">
                                          <p:stCondLst>
                                            <p:cond delay="499"/>
                                          </p:stCondLst>
                                        </p:cTn>
                                        <p:tgtEl>
                                          <p:spTgt spid="26"/>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27"/>
                                        </p:tgtEl>
                                      </p:cBhvr>
                                    </p:animEffect>
                                    <p:set>
                                      <p:cBhvr>
                                        <p:cTn id="190" dur="1" fill="hold">
                                          <p:stCondLst>
                                            <p:cond delay="499"/>
                                          </p:stCondLst>
                                        </p:cTn>
                                        <p:tgtEl>
                                          <p:spTgt spid="2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3072"/>
                                        </p:tgtEl>
                                      </p:cBhvr>
                                    </p:animEffect>
                                    <p:set>
                                      <p:cBhvr>
                                        <p:cTn id="193" dur="1" fill="hold">
                                          <p:stCondLst>
                                            <p:cond delay="499"/>
                                          </p:stCondLst>
                                        </p:cTn>
                                        <p:tgtEl>
                                          <p:spTgt spid="3072"/>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31"/>
                                        </p:tgtEl>
                                      </p:cBhvr>
                                    </p:animEffect>
                                    <p:set>
                                      <p:cBhvr>
                                        <p:cTn id="196" dur="1" fill="hold">
                                          <p:stCondLst>
                                            <p:cond delay="499"/>
                                          </p:stCondLst>
                                        </p:cTn>
                                        <p:tgtEl>
                                          <p:spTgt spid="31"/>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3073"/>
                                        </p:tgtEl>
                                      </p:cBhvr>
                                    </p:animEffect>
                                    <p:set>
                                      <p:cBhvr>
                                        <p:cTn id="199" dur="1" fill="hold">
                                          <p:stCondLst>
                                            <p:cond delay="499"/>
                                          </p:stCondLst>
                                        </p:cTn>
                                        <p:tgtEl>
                                          <p:spTgt spid="3073"/>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3075"/>
                                        </p:tgtEl>
                                      </p:cBhvr>
                                    </p:animEffect>
                                    <p:set>
                                      <p:cBhvr>
                                        <p:cTn id="202" dur="1" fill="hold">
                                          <p:stCondLst>
                                            <p:cond delay="499"/>
                                          </p:stCondLst>
                                        </p:cTn>
                                        <p:tgtEl>
                                          <p:spTgt spid="3075"/>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3076"/>
                                        </p:tgtEl>
                                      </p:cBhvr>
                                    </p:animEffect>
                                    <p:set>
                                      <p:cBhvr>
                                        <p:cTn id="205" dur="1" fill="hold">
                                          <p:stCondLst>
                                            <p:cond delay="499"/>
                                          </p:stCondLst>
                                        </p:cTn>
                                        <p:tgtEl>
                                          <p:spTgt spid="3076"/>
                                        </p:tgtEl>
                                        <p:attrNameLst>
                                          <p:attrName>style.visibility</p:attrName>
                                        </p:attrNameLst>
                                      </p:cBhvr>
                                      <p:to>
                                        <p:strVal val="hidden"/>
                                      </p:to>
                                    </p:set>
                                  </p:childTnLst>
                                </p:cTn>
                              </p:par>
                            </p:childTnLst>
                          </p:cTn>
                        </p:par>
                        <p:par>
                          <p:cTn id="206" fill="hold">
                            <p:stCondLst>
                              <p:cond delay="2500"/>
                            </p:stCondLst>
                            <p:childTnLst>
                              <p:par>
                                <p:cTn id="207" presetID="22" presetClass="entr" presetSubtype="1" fill="hold" grpId="0" nodeType="afterEffect">
                                  <p:stCondLst>
                                    <p:cond delay="0"/>
                                  </p:stCondLst>
                                  <p:childTnLst>
                                    <p:set>
                                      <p:cBhvr>
                                        <p:cTn id="208" dur="1" fill="hold">
                                          <p:stCondLst>
                                            <p:cond delay="0"/>
                                          </p:stCondLst>
                                        </p:cTn>
                                        <p:tgtEl>
                                          <p:spTgt spid="4"/>
                                        </p:tgtEl>
                                        <p:attrNameLst>
                                          <p:attrName>style.visibility</p:attrName>
                                        </p:attrNameLst>
                                      </p:cBhvr>
                                      <p:to>
                                        <p:strVal val="visible"/>
                                      </p:to>
                                    </p:set>
                                    <p:animEffect transition="in" filter="wipe(up)">
                                      <p:cBhvr>
                                        <p:cTn id="209" dur="500"/>
                                        <p:tgtEl>
                                          <p:spTgt spid="4"/>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8" fill="hold" grpId="0" nodeType="clickEffect">
                                  <p:stCondLst>
                                    <p:cond delay="0"/>
                                  </p:stCondLst>
                                  <p:childTnLst>
                                    <p:set>
                                      <p:cBhvr>
                                        <p:cTn id="213" dur="1" fill="hold">
                                          <p:stCondLst>
                                            <p:cond delay="0"/>
                                          </p:stCondLst>
                                        </p:cTn>
                                        <p:tgtEl>
                                          <p:spTgt spid="3084"/>
                                        </p:tgtEl>
                                        <p:attrNameLst>
                                          <p:attrName>style.visibility</p:attrName>
                                        </p:attrNameLst>
                                      </p:cBhvr>
                                      <p:to>
                                        <p:strVal val="visible"/>
                                      </p:to>
                                    </p:set>
                                    <p:animEffect transition="in" filter="wipe(left)">
                                      <p:cBhvr>
                                        <p:cTn id="214" dur="500"/>
                                        <p:tgtEl>
                                          <p:spTgt spid="3084"/>
                                        </p:tgtEl>
                                      </p:cBhvr>
                                    </p:animEffect>
                                  </p:childTnLst>
                                </p:cTn>
                              </p:par>
                              <p:par>
                                <p:cTn id="215" presetID="18" presetClass="emph" presetSubtype="0" fill="hold" grpId="1" nodeType="withEffect">
                                  <p:stCondLst>
                                    <p:cond delay="0"/>
                                  </p:stCondLst>
                                  <p:childTnLst>
                                    <p:set>
                                      <p:cBhvr override="childStyle">
                                        <p:cTn id="216" dur="500" fill="hold"/>
                                        <p:tgtEl>
                                          <p:spTgt spid="3084"/>
                                        </p:tgtEl>
                                        <p:attrNameLst>
                                          <p:attrName>style.textDecorationUnderline</p:attrName>
                                        </p:attrNameLst>
                                      </p:cBhvr>
                                      <p:to>
                                        <p:strVal val="true"/>
                                      </p:to>
                                    </p:set>
                                  </p:childTnLst>
                                </p:cTn>
                              </p:par>
                              <p:par>
                                <p:cTn id="217" presetID="22" presetClass="entr" presetSubtype="8" fill="hold" grpId="0" nodeType="withEffect">
                                  <p:stCondLst>
                                    <p:cond delay="0"/>
                                  </p:stCondLst>
                                  <p:childTnLst>
                                    <p:set>
                                      <p:cBhvr>
                                        <p:cTn id="218" dur="1" fill="hold">
                                          <p:stCondLst>
                                            <p:cond delay="0"/>
                                          </p:stCondLst>
                                        </p:cTn>
                                        <p:tgtEl>
                                          <p:spTgt spid="3085"/>
                                        </p:tgtEl>
                                        <p:attrNameLst>
                                          <p:attrName>style.visibility</p:attrName>
                                        </p:attrNameLst>
                                      </p:cBhvr>
                                      <p:to>
                                        <p:strVal val="visible"/>
                                      </p:to>
                                    </p:set>
                                    <p:animEffect transition="in" filter="wipe(left)">
                                      <p:cBhvr>
                                        <p:cTn id="219" dur="500"/>
                                        <p:tgtEl>
                                          <p:spTgt spid="3085"/>
                                        </p:tgtEl>
                                      </p:cBhvr>
                                    </p:animEffect>
                                  </p:childTnLst>
                                </p:cTn>
                              </p:par>
                            </p:childTnLst>
                          </p:cTn>
                        </p:par>
                      </p:childTnLst>
                    </p:cTn>
                  </p:par>
                  <p:par>
                    <p:cTn id="220" fill="hold">
                      <p:stCondLst>
                        <p:cond delay="indefinite"/>
                      </p:stCondLst>
                      <p:childTnLst>
                        <p:par>
                          <p:cTn id="221" fill="hold">
                            <p:stCondLst>
                              <p:cond delay="0"/>
                            </p:stCondLst>
                            <p:childTnLst>
                              <p:par>
                                <p:cTn id="222" presetID="0" presetClass="entr" presetSubtype="0" fill="hold" grpId="0" nodeType="clickEffect">
                                  <p:stCondLst>
                                    <p:cond delay="0"/>
                                  </p:stCondLst>
                                  <p:childTnLst>
                                    <p:set>
                                      <p:cBhvr>
                                        <p:cTn id="223" dur="1" fill="hold">
                                          <p:stCondLst>
                                            <p:cond delay="0"/>
                                          </p:stCondLst>
                                        </p:cTn>
                                        <p:tgtEl>
                                          <p:spTgt spid="6"/>
                                        </p:tgtEl>
                                        <p:attrNameLst>
                                          <p:attrName>style.visibility</p:attrName>
                                        </p:attrNameLst>
                                      </p:cBhvr>
                                      <p:to>
                                        <p:strVal val="visible"/>
                                      </p:to>
                                    </p:set>
                                    <p:animEffect transition="in" filter="dissolve">
                                      <p:cBhvr>
                                        <p:cTn id="224" dur="500">
                                          <p:stCondLst>
                                            <p:cond delay="0"/>
                                          </p:stCondLst>
                                        </p:cTn>
                                        <p:tgtEl>
                                          <p:spTgt spid="6"/>
                                        </p:tgtEl>
                                      </p:cBhvr>
                                    </p:animEffect>
                                    <p:anim to="" calcmode="lin" valueType="num">
                                      <p:cBhvr>
                                        <p:cTn id="2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26"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27" presetID="23" presetClass="entr" presetSubtype="16" fill="hold" grpId="0" nodeType="withEffect">
                                  <p:stCondLst>
                                    <p:cond delay="400"/>
                                  </p:stCondLst>
                                  <p:childTnLst>
                                    <p:set>
                                      <p:cBhvr>
                                        <p:cTn id="228" dur="1" fill="hold">
                                          <p:stCondLst>
                                            <p:cond delay="0"/>
                                          </p:stCondLst>
                                        </p:cTn>
                                        <p:tgtEl>
                                          <p:spTgt spid="3086"/>
                                        </p:tgtEl>
                                        <p:attrNameLst>
                                          <p:attrName>style.visibility</p:attrName>
                                        </p:attrNameLst>
                                      </p:cBhvr>
                                      <p:to>
                                        <p:strVal val="visible"/>
                                      </p:to>
                                    </p:set>
                                    <p:anim calcmode="lin" valueType="num">
                                      <p:cBhvr>
                                        <p:cTn id="229" dur="500" fill="hold"/>
                                        <p:tgtEl>
                                          <p:spTgt spid="3086"/>
                                        </p:tgtEl>
                                        <p:attrNameLst>
                                          <p:attrName>ppt_w</p:attrName>
                                        </p:attrNameLst>
                                      </p:cBhvr>
                                      <p:tavLst>
                                        <p:tav tm="0">
                                          <p:val>
                                            <p:fltVal val="0"/>
                                          </p:val>
                                        </p:tav>
                                        <p:tav tm="100000">
                                          <p:val>
                                            <p:strVal val="#ppt_w"/>
                                          </p:val>
                                        </p:tav>
                                      </p:tavLst>
                                    </p:anim>
                                    <p:anim calcmode="lin" valueType="num">
                                      <p:cBhvr>
                                        <p:cTn id="230" dur="500" fill="hold"/>
                                        <p:tgtEl>
                                          <p:spTgt spid="3086"/>
                                        </p:tgtEl>
                                        <p:attrNameLst>
                                          <p:attrName>ppt_h</p:attrName>
                                        </p:attrNameLst>
                                      </p:cBhvr>
                                      <p:tavLst>
                                        <p:tav tm="0">
                                          <p:val>
                                            <p:fltVal val="0"/>
                                          </p:val>
                                        </p:tav>
                                        <p:tav tm="100000">
                                          <p:val>
                                            <p:strVal val="#ppt_h"/>
                                          </p:val>
                                        </p:tav>
                                      </p:tavLst>
                                    </p:anim>
                                  </p:childTnLst>
                                </p:cTn>
                              </p:par>
                              <p:par>
                                <p:cTn id="231" presetID="50" presetClass="exit" presetSubtype="0" accel="100000" fill="hold" grpId="1" nodeType="withEffect">
                                  <p:stCondLst>
                                    <p:cond delay="1000"/>
                                  </p:stCondLst>
                                  <p:childTnLst>
                                    <p:anim calcmode="lin" valueType="num">
                                      <p:cBhvr>
                                        <p:cTn id="232" dur="1000"/>
                                        <p:tgtEl>
                                          <p:spTgt spid="3086"/>
                                        </p:tgtEl>
                                        <p:attrNameLst>
                                          <p:attrName>ppt_w</p:attrName>
                                        </p:attrNameLst>
                                      </p:cBhvr>
                                      <p:tavLst>
                                        <p:tav tm="0">
                                          <p:val>
                                            <p:strVal val="ppt_w"/>
                                          </p:val>
                                        </p:tav>
                                        <p:tav tm="100000">
                                          <p:val>
                                            <p:strVal val="ppt_w+.3"/>
                                          </p:val>
                                        </p:tav>
                                      </p:tavLst>
                                    </p:anim>
                                    <p:anim calcmode="lin" valueType="num">
                                      <p:cBhvr>
                                        <p:cTn id="233" dur="1000"/>
                                        <p:tgtEl>
                                          <p:spTgt spid="3086"/>
                                        </p:tgtEl>
                                        <p:attrNameLst>
                                          <p:attrName>ppt_h</p:attrName>
                                        </p:attrNameLst>
                                      </p:cBhvr>
                                      <p:tavLst>
                                        <p:tav tm="0">
                                          <p:val>
                                            <p:strVal val="ppt_h"/>
                                          </p:val>
                                        </p:tav>
                                        <p:tav tm="100000">
                                          <p:val>
                                            <p:strVal val="ppt_h"/>
                                          </p:val>
                                        </p:tav>
                                      </p:tavLst>
                                    </p:anim>
                                    <p:animEffect transition="out" filter="fade">
                                      <p:cBhvr>
                                        <p:cTn id="234" dur="1000"/>
                                        <p:tgtEl>
                                          <p:spTgt spid="3086"/>
                                        </p:tgtEl>
                                      </p:cBhvr>
                                    </p:animEffect>
                                    <p:set>
                                      <p:cBhvr>
                                        <p:cTn id="235" dur="1" fill="hold">
                                          <p:stCondLst>
                                            <p:cond delay="999"/>
                                          </p:stCondLst>
                                        </p:cTn>
                                        <p:tgtEl>
                                          <p:spTgt spid="3086"/>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0" presetClass="entr" presetSubtype="0" fill="hold" grpId="0" nodeType="clickEffect">
                                  <p:stCondLst>
                                    <p:cond delay="0"/>
                                  </p:stCondLst>
                                  <p:childTnLst>
                                    <p:set>
                                      <p:cBhvr>
                                        <p:cTn id="239" dur="1" fill="hold">
                                          <p:stCondLst>
                                            <p:cond delay="0"/>
                                          </p:stCondLst>
                                        </p:cTn>
                                        <p:tgtEl>
                                          <p:spTgt spid="7"/>
                                        </p:tgtEl>
                                        <p:attrNameLst>
                                          <p:attrName>style.visibility</p:attrName>
                                        </p:attrNameLst>
                                      </p:cBhvr>
                                      <p:to>
                                        <p:strVal val="visible"/>
                                      </p:to>
                                    </p:set>
                                    <p:animEffect transition="in" filter="dissolve">
                                      <p:cBhvr>
                                        <p:cTn id="240" dur="500">
                                          <p:stCondLst>
                                            <p:cond delay="0"/>
                                          </p:stCondLst>
                                        </p:cTn>
                                        <p:tgtEl>
                                          <p:spTgt spid="7"/>
                                        </p:tgtEl>
                                      </p:cBhvr>
                                    </p:animEffect>
                                    <p:anim to="" calcmode="lin" valueType="num">
                                      <p:cBhvr>
                                        <p:cTn id="24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2"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43" presetID="23" presetClass="entr" presetSubtype="16" fill="hold" grpId="0" nodeType="withEffect">
                                  <p:stCondLst>
                                    <p:cond delay="400"/>
                                  </p:stCondLst>
                                  <p:childTnLst>
                                    <p:set>
                                      <p:cBhvr>
                                        <p:cTn id="244" dur="1" fill="hold">
                                          <p:stCondLst>
                                            <p:cond delay="0"/>
                                          </p:stCondLst>
                                        </p:cTn>
                                        <p:tgtEl>
                                          <p:spTgt spid="3088"/>
                                        </p:tgtEl>
                                        <p:attrNameLst>
                                          <p:attrName>style.visibility</p:attrName>
                                        </p:attrNameLst>
                                      </p:cBhvr>
                                      <p:to>
                                        <p:strVal val="visible"/>
                                      </p:to>
                                    </p:set>
                                    <p:anim calcmode="lin" valueType="num">
                                      <p:cBhvr>
                                        <p:cTn id="245" dur="500" fill="hold"/>
                                        <p:tgtEl>
                                          <p:spTgt spid="3088"/>
                                        </p:tgtEl>
                                        <p:attrNameLst>
                                          <p:attrName>ppt_w</p:attrName>
                                        </p:attrNameLst>
                                      </p:cBhvr>
                                      <p:tavLst>
                                        <p:tav tm="0">
                                          <p:val>
                                            <p:fltVal val="0"/>
                                          </p:val>
                                        </p:tav>
                                        <p:tav tm="100000">
                                          <p:val>
                                            <p:strVal val="#ppt_w"/>
                                          </p:val>
                                        </p:tav>
                                      </p:tavLst>
                                    </p:anim>
                                    <p:anim calcmode="lin" valueType="num">
                                      <p:cBhvr>
                                        <p:cTn id="246" dur="500" fill="hold"/>
                                        <p:tgtEl>
                                          <p:spTgt spid="3088"/>
                                        </p:tgtEl>
                                        <p:attrNameLst>
                                          <p:attrName>ppt_h</p:attrName>
                                        </p:attrNameLst>
                                      </p:cBhvr>
                                      <p:tavLst>
                                        <p:tav tm="0">
                                          <p:val>
                                            <p:fltVal val="0"/>
                                          </p:val>
                                        </p:tav>
                                        <p:tav tm="100000">
                                          <p:val>
                                            <p:strVal val="#ppt_h"/>
                                          </p:val>
                                        </p:tav>
                                      </p:tavLst>
                                    </p:anim>
                                  </p:childTnLst>
                                </p:cTn>
                              </p:par>
                              <p:par>
                                <p:cTn id="247" presetID="55" presetClass="exit" presetSubtype="0" fill="hold" grpId="1" nodeType="withEffect">
                                  <p:stCondLst>
                                    <p:cond delay="1000"/>
                                  </p:stCondLst>
                                  <p:childTnLst>
                                    <p:anim calcmode="lin" valueType="num">
                                      <p:cBhvr>
                                        <p:cTn id="248" dur="1000"/>
                                        <p:tgtEl>
                                          <p:spTgt spid="3088"/>
                                        </p:tgtEl>
                                        <p:attrNameLst>
                                          <p:attrName>ppt_w</p:attrName>
                                        </p:attrNameLst>
                                      </p:cBhvr>
                                      <p:tavLst>
                                        <p:tav tm="0">
                                          <p:val>
                                            <p:strVal val="ppt_w"/>
                                          </p:val>
                                        </p:tav>
                                        <p:tav tm="100000">
                                          <p:val>
                                            <p:strVal val="ppt_w*0.70"/>
                                          </p:val>
                                        </p:tav>
                                      </p:tavLst>
                                    </p:anim>
                                    <p:anim calcmode="lin" valueType="num">
                                      <p:cBhvr>
                                        <p:cTn id="249" dur="1000"/>
                                        <p:tgtEl>
                                          <p:spTgt spid="3088"/>
                                        </p:tgtEl>
                                        <p:attrNameLst>
                                          <p:attrName>ppt_h</p:attrName>
                                        </p:attrNameLst>
                                      </p:cBhvr>
                                      <p:tavLst>
                                        <p:tav tm="0">
                                          <p:val>
                                            <p:strVal val="ppt_h"/>
                                          </p:val>
                                        </p:tav>
                                        <p:tav tm="100000">
                                          <p:val>
                                            <p:strVal val="ppt_h"/>
                                          </p:val>
                                        </p:tav>
                                      </p:tavLst>
                                    </p:anim>
                                    <p:animEffect transition="out" filter="fade">
                                      <p:cBhvr>
                                        <p:cTn id="250" dur="1000"/>
                                        <p:tgtEl>
                                          <p:spTgt spid="3088"/>
                                        </p:tgtEl>
                                      </p:cBhvr>
                                    </p:animEffect>
                                    <p:set>
                                      <p:cBhvr>
                                        <p:cTn id="251" dur="1" fill="hold">
                                          <p:stCondLst>
                                            <p:cond delay="999"/>
                                          </p:stCondLst>
                                        </p:cTn>
                                        <p:tgtEl>
                                          <p:spTgt spid="3088"/>
                                        </p:tgtEl>
                                        <p:attrNameLst>
                                          <p:attrName>style.visibility</p:attrName>
                                        </p:attrNameLst>
                                      </p:cBhvr>
                                      <p:to>
                                        <p:strVal val="hidden"/>
                                      </p:to>
                                    </p:set>
                                  </p:childTnLst>
                                </p:cTn>
                              </p:par>
                            </p:childTnLst>
                          </p:cTn>
                        </p:par>
                      </p:childTnLst>
                    </p:cTn>
                  </p:par>
                  <p:par>
                    <p:cTn id="252" fill="hold">
                      <p:stCondLst>
                        <p:cond delay="indefinite"/>
                      </p:stCondLst>
                      <p:childTnLst>
                        <p:par>
                          <p:cTn id="253" fill="hold">
                            <p:stCondLst>
                              <p:cond delay="0"/>
                            </p:stCondLst>
                            <p:childTnLst>
                              <p:par>
                                <p:cTn id="254" presetID="0" presetClass="entr" presetSubtype="0" fill="hold" grpId="0" nodeType="clickEffect">
                                  <p:stCondLst>
                                    <p:cond delay="0"/>
                                  </p:stCondLst>
                                  <p:childTnLst>
                                    <p:set>
                                      <p:cBhvr>
                                        <p:cTn id="255" dur="1" fill="hold">
                                          <p:stCondLst>
                                            <p:cond delay="0"/>
                                          </p:stCondLst>
                                        </p:cTn>
                                        <p:tgtEl>
                                          <p:spTgt spid="5"/>
                                        </p:tgtEl>
                                        <p:attrNameLst>
                                          <p:attrName>style.visibility</p:attrName>
                                        </p:attrNameLst>
                                      </p:cBhvr>
                                      <p:to>
                                        <p:strVal val="visible"/>
                                      </p:to>
                                    </p:set>
                                    <p:animEffect transition="in" filter="dissolve">
                                      <p:cBhvr>
                                        <p:cTn id="256" dur="500">
                                          <p:stCondLst>
                                            <p:cond delay="0"/>
                                          </p:stCondLst>
                                        </p:cTn>
                                        <p:tgtEl>
                                          <p:spTgt spid="5"/>
                                        </p:tgtEl>
                                      </p:cBhvr>
                                    </p:animEffect>
                                    <p:anim to="" calcmode="lin" valueType="num">
                                      <p:cBhvr>
                                        <p:cTn id="25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8"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59" presetID="0" presetClass="entr" presetSubtype="0" fill="hold" grpId="0" nodeType="withEffect">
                                  <p:stCondLst>
                                    <p:cond delay="400"/>
                                  </p:stCondLst>
                                  <p:iterate type="lt">
                                    <p:tmPct val="10000"/>
                                  </p:iterate>
                                  <p:childTnLst>
                                    <p:set>
                                      <p:cBhvr>
                                        <p:cTn id="260" dur="1" fill="hold">
                                          <p:stCondLst>
                                            <p:cond delay="0"/>
                                          </p:stCondLst>
                                        </p:cTn>
                                        <p:tgtEl>
                                          <p:spTgt spid="8"/>
                                        </p:tgtEl>
                                        <p:attrNameLst>
                                          <p:attrName>style.visibility</p:attrName>
                                        </p:attrNameLst>
                                      </p:cBhvr>
                                      <p:to>
                                        <p:strVal val="visible"/>
                                      </p:to>
                                    </p:set>
                                    <p:animEffect transition="in" filter="dissolve">
                                      <p:cBhvr>
                                        <p:cTn id="261" dur="500">
                                          <p:stCondLst>
                                            <p:cond delay="0"/>
                                          </p:stCondLst>
                                        </p:cTn>
                                        <p:tgtEl>
                                          <p:spTgt spid="8"/>
                                        </p:tgtEl>
                                      </p:cBhvr>
                                    </p:animEffect>
                                    <p:anim to="" calcmode="lin" valueType="num">
                                      <p:cBhvr>
                                        <p:cTn id="26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6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64" fill="hold">
                            <p:stCondLst>
                              <p:cond delay="1300"/>
                            </p:stCondLst>
                            <p:childTnLst>
                              <p:par>
                                <p:cTn id="265" presetID="26" presetClass="emph" presetSubtype="0" fill="hold" grpId="1" nodeType="afterEffect">
                                  <p:stCondLst>
                                    <p:cond delay="0"/>
                                  </p:stCondLst>
                                  <p:iterate type="lt">
                                    <p:tmPct val="0"/>
                                  </p:iterate>
                                  <p:childTnLst>
                                    <p:animEffect transition="out" filter="fade">
                                      <p:cBhvr>
                                        <p:cTn id="266" dur="500" tmFilter="0, 0; .2, .5; .8, .5; 1, 0"/>
                                        <p:tgtEl>
                                          <p:spTgt spid="8"/>
                                        </p:tgtEl>
                                      </p:cBhvr>
                                    </p:animEffect>
                                    <p:animScale>
                                      <p:cBhvr>
                                        <p:cTn id="267" dur="250" autoRev="1" fill="hold"/>
                                        <p:tgtEl>
                                          <p:spTgt spid="8"/>
                                        </p:tgtEl>
                                      </p:cBhvr>
                                      <p:by x="105000" y="105000"/>
                                    </p:animScale>
                                  </p:childTnLst>
                                </p:cTn>
                              </p:par>
                              <p:par>
                                <p:cTn id="268" presetID="0" presetClass="entr" presetSubtype="0" fill="hold" grpId="0" nodeType="withEffect">
                                  <p:stCondLst>
                                    <p:cond delay="0"/>
                                  </p:stCondLst>
                                  <p:childTnLst>
                                    <p:set>
                                      <p:cBhvr>
                                        <p:cTn id="269" dur="1" fill="hold">
                                          <p:stCondLst>
                                            <p:cond delay="0"/>
                                          </p:stCondLst>
                                        </p:cTn>
                                        <p:tgtEl>
                                          <p:spTgt spid="9"/>
                                        </p:tgtEl>
                                        <p:attrNameLst>
                                          <p:attrName>style.visibility</p:attrName>
                                        </p:attrNameLst>
                                      </p:cBhvr>
                                      <p:to>
                                        <p:strVal val="visible"/>
                                      </p:to>
                                    </p:set>
                                    <p:animEffect transition="in" filter="dissolve">
                                      <p:cBhvr>
                                        <p:cTn id="270" dur="500">
                                          <p:stCondLst>
                                            <p:cond delay="0"/>
                                          </p:stCondLst>
                                        </p:cTn>
                                        <p:tgtEl>
                                          <p:spTgt spid="9"/>
                                        </p:tgtEl>
                                      </p:cBhvr>
                                    </p:animEffect>
                                    <p:anim to="" calcmode="lin" valueType="num">
                                      <p:cBhvr>
                                        <p:cTn id="27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7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73" presetID="23" presetClass="entr" presetSubtype="16" fill="hold" grpId="0" nodeType="withEffect">
                                  <p:stCondLst>
                                    <p:cond delay="400"/>
                                  </p:stCondLst>
                                  <p:childTnLst>
                                    <p:set>
                                      <p:cBhvr>
                                        <p:cTn id="274" dur="1" fill="hold">
                                          <p:stCondLst>
                                            <p:cond delay="0"/>
                                          </p:stCondLst>
                                        </p:cTn>
                                        <p:tgtEl>
                                          <p:spTgt spid="3092"/>
                                        </p:tgtEl>
                                        <p:attrNameLst>
                                          <p:attrName>style.visibility</p:attrName>
                                        </p:attrNameLst>
                                      </p:cBhvr>
                                      <p:to>
                                        <p:strVal val="visible"/>
                                      </p:to>
                                    </p:set>
                                    <p:anim calcmode="lin" valueType="num">
                                      <p:cBhvr>
                                        <p:cTn id="275" dur="500" fill="hold"/>
                                        <p:tgtEl>
                                          <p:spTgt spid="3092"/>
                                        </p:tgtEl>
                                        <p:attrNameLst>
                                          <p:attrName>ppt_w</p:attrName>
                                        </p:attrNameLst>
                                      </p:cBhvr>
                                      <p:tavLst>
                                        <p:tav tm="0">
                                          <p:val>
                                            <p:fltVal val="0"/>
                                          </p:val>
                                        </p:tav>
                                        <p:tav tm="100000">
                                          <p:val>
                                            <p:strVal val="#ppt_w"/>
                                          </p:val>
                                        </p:tav>
                                      </p:tavLst>
                                    </p:anim>
                                    <p:anim calcmode="lin" valueType="num">
                                      <p:cBhvr>
                                        <p:cTn id="276" dur="500" fill="hold"/>
                                        <p:tgtEl>
                                          <p:spTgt spid="3092"/>
                                        </p:tgtEl>
                                        <p:attrNameLst>
                                          <p:attrName>ppt_h</p:attrName>
                                        </p:attrNameLst>
                                      </p:cBhvr>
                                      <p:tavLst>
                                        <p:tav tm="0">
                                          <p:val>
                                            <p:fltVal val="0"/>
                                          </p:val>
                                        </p:tav>
                                        <p:tav tm="100000">
                                          <p:val>
                                            <p:strVal val="#ppt_h"/>
                                          </p:val>
                                        </p:tav>
                                      </p:tavLst>
                                    </p:anim>
                                  </p:childTnLst>
                                </p:cTn>
                              </p:par>
                              <p:par>
                                <p:cTn id="277" presetID="55" presetClass="exit" presetSubtype="0" fill="hold" grpId="1" nodeType="withEffect">
                                  <p:stCondLst>
                                    <p:cond delay="1100"/>
                                  </p:stCondLst>
                                  <p:childTnLst>
                                    <p:anim calcmode="lin" valueType="num">
                                      <p:cBhvr>
                                        <p:cTn id="278" dur="1000"/>
                                        <p:tgtEl>
                                          <p:spTgt spid="3092"/>
                                        </p:tgtEl>
                                        <p:attrNameLst>
                                          <p:attrName>ppt_w</p:attrName>
                                        </p:attrNameLst>
                                      </p:cBhvr>
                                      <p:tavLst>
                                        <p:tav tm="0">
                                          <p:val>
                                            <p:strVal val="ppt_w"/>
                                          </p:val>
                                        </p:tav>
                                        <p:tav tm="100000">
                                          <p:val>
                                            <p:strVal val="ppt_w*0.70"/>
                                          </p:val>
                                        </p:tav>
                                      </p:tavLst>
                                    </p:anim>
                                    <p:anim calcmode="lin" valueType="num">
                                      <p:cBhvr>
                                        <p:cTn id="279" dur="1000"/>
                                        <p:tgtEl>
                                          <p:spTgt spid="3092"/>
                                        </p:tgtEl>
                                        <p:attrNameLst>
                                          <p:attrName>ppt_h</p:attrName>
                                        </p:attrNameLst>
                                      </p:cBhvr>
                                      <p:tavLst>
                                        <p:tav tm="0">
                                          <p:val>
                                            <p:strVal val="ppt_h"/>
                                          </p:val>
                                        </p:tav>
                                        <p:tav tm="100000">
                                          <p:val>
                                            <p:strVal val="ppt_h"/>
                                          </p:val>
                                        </p:tav>
                                      </p:tavLst>
                                    </p:anim>
                                    <p:animEffect transition="out" filter="fade">
                                      <p:cBhvr>
                                        <p:cTn id="280" dur="1000"/>
                                        <p:tgtEl>
                                          <p:spTgt spid="3092"/>
                                        </p:tgtEl>
                                      </p:cBhvr>
                                    </p:animEffect>
                                    <p:set>
                                      <p:cBhvr>
                                        <p:cTn id="281" dur="1" fill="hold">
                                          <p:stCondLst>
                                            <p:cond delay="999"/>
                                          </p:stCondLst>
                                        </p:cTn>
                                        <p:tgtEl>
                                          <p:spTgt spid="3092"/>
                                        </p:tgtEl>
                                        <p:attrNameLst>
                                          <p:attrName>style.visibility</p:attrName>
                                        </p:attrNameLst>
                                      </p:cBhvr>
                                      <p:to>
                                        <p:strVal val="hidden"/>
                                      </p:to>
                                    </p:set>
                                  </p:childTnLst>
                                </p:cTn>
                              </p:par>
                            </p:childTnLst>
                          </p:cTn>
                        </p:par>
                      </p:childTnLst>
                    </p:cTn>
                  </p:par>
                  <p:par>
                    <p:cTn id="282" fill="hold">
                      <p:stCondLst>
                        <p:cond delay="indefinite"/>
                      </p:stCondLst>
                      <p:childTnLst>
                        <p:par>
                          <p:cTn id="283" fill="hold">
                            <p:stCondLst>
                              <p:cond delay="0"/>
                            </p:stCondLst>
                            <p:childTnLst>
                              <p:par>
                                <p:cTn id="284" presetID="22" presetClass="entr" presetSubtype="8" fill="hold" grpId="0" nodeType="clickEffect">
                                  <p:stCondLst>
                                    <p:cond delay="0"/>
                                  </p:stCondLst>
                                  <p:childTnLst>
                                    <p:set>
                                      <p:cBhvr>
                                        <p:cTn id="285" dur="1" fill="hold">
                                          <p:stCondLst>
                                            <p:cond delay="0"/>
                                          </p:stCondLst>
                                        </p:cTn>
                                        <p:tgtEl>
                                          <p:spTgt spid="3081"/>
                                        </p:tgtEl>
                                        <p:attrNameLst>
                                          <p:attrName>style.visibility</p:attrName>
                                        </p:attrNameLst>
                                      </p:cBhvr>
                                      <p:to>
                                        <p:strVal val="visible"/>
                                      </p:to>
                                    </p:set>
                                    <p:animEffect transition="in" filter="wipe(left)">
                                      <p:cBhvr>
                                        <p:cTn id="286" dur="500"/>
                                        <p:tgtEl>
                                          <p:spTgt spid="3081"/>
                                        </p:tgtEl>
                                      </p:cBhvr>
                                    </p:animEffect>
                                  </p:childTnLst>
                                </p:cTn>
                              </p:par>
                              <p:par>
                                <p:cTn id="287" presetID="18" presetClass="emph" presetSubtype="0" fill="hold" grpId="1" nodeType="withEffect">
                                  <p:stCondLst>
                                    <p:cond delay="0"/>
                                  </p:stCondLst>
                                  <p:childTnLst>
                                    <p:set>
                                      <p:cBhvr override="childStyle">
                                        <p:cTn id="288" dur="500" fill="hold"/>
                                        <p:tgtEl>
                                          <p:spTgt spid="3081"/>
                                        </p:tgtEl>
                                        <p:attrNameLst>
                                          <p:attrName>style.textDecorationUnderline</p:attrName>
                                        </p:attrNameLst>
                                      </p:cBhvr>
                                      <p:to>
                                        <p:strVal val="true"/>
                                      </p:to>
                                    </p:set>
                                  </p:childTnLst>
                                </p:cTn>
                              </p:par>
                              <p:par>
                                <p:cTn id="289" presetID="22" presetClass="entr" presetSubtype="8" fill="hold" grpId="0" nodeType="withEffect">
                                  <p:stCondLst>
                                    <p:cond delay="0"/>
                                  </p:stCondLst>
                                  <p:childTnLst>
                                    <p:set>
                                      <p:cBhvr>
                                        <p:cTn id="290" dur="1" fill="hold">
                                          <p:stCondLst>
                                            <p:cond delay="0"/>
                                          </p:stCondLst>
                                        </p:cTn>
                                        <p:tgtEl>
                                          <p:spTgt spid="3082"/>
                                        </p:tgtEl>
                                        <p:attrNameLst>
                                          <p:attrName>style.visibility</p:attrName>
                                        </p:attrNameLst>
                                      </p:cBhvr>
                                      <p:to>
                                        <p:strVal val="visible"/>
                                      </p:to>
                                    </p:set>
                                    <p:animEffect transition="in" filter="wipe(left)">
                                      <p:cBhvr>
                                        <p:cTn id="291" dur="500"/>
                                        <p:tgtEl>
                                          <p:spTgt spid="3082"/>
                                        </p:tgtEl>
                                      </p:cBhvr>
                                    </p:animEffect>
                                  </p:childTnLst>
                                </p:cTn>
                              </p:par>
                              <p:par>
                                <p:cTn id="292" presetID="2" presetClass="entr" presetSubtype="8" fill="hold" nodeType="withEffect">
                                  <p:stCondLst>
                                    <p:cond delay="400"/>
                                  </p:stCondLst>
                                  <p:childTnLst>
                                    <p:set>
                                      <p:cBhvr>
                                        <p:cTn id="293" dur="1" fill="hold">
                                          <p:stCondLst>
                                            <p:cond delay="0"/>
                                          </p:stCondLst>
                                        </p:cTn>
                                        <p:tgtEl>
                                          <p:spTgt spid="11">
                                            <p:txEl>
                                              <p:pRg st="0" end="0"/>
                                            </p:txEl>
                                          </p:spTgt>
                                        </p:tgtEl>
                                        <p:attrNameLst>
                                          <p:attrName>style.visibility</p:attrName>
                                        </p:attrNameLst>
                                      </p:cBhvr>
                                      <p:to>
                                        <p:strVal val="visible"/>
                                      </p:to>
                                    </p:set>
                                    <p:anim calcmode="lin" valueType="num">
                                      <p:cBhvr additive="base">
                                        <p:cTn id="29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9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7" presetClass="entr" presetSubtype="10" fill="hold" grpId="0" nodeType="clickEffect">
                                  <p:stCondLst>
                                    <p:cond delay="0"/>
                                  </p:stCondLst>
                                  <p:childTnLst>
                                    <p:set>
                                      <p:cBhvr>
                                        <p:cTn id="299" dur="1" fill="hold">
                                          <p:stCondLst>
                                            <p:cond delay="0"/>
                                          </p:stCondLst>
                                        </p:cTn>
                                        <p:tgtEl>
                                          <p:spTgt spid="10"/>
                                        </p:tgtEl>
                                        <p:attrNameLst>
                                          <p:attrName>style.visibility</p:attrName>
                                        </p:attrNameLst>
                                      </p:cBhvr>
                                      <p:to>
                                        <p:strVal val="visible"/>
                                      </p:to>
                                    </p:set>
                                    <p:anim calcmode="lin" valueType="num">
                                      <p:cBhvr>
                                        <p:cTn id="300" dur="500" fill="hold"/>
                                        <p:tgtEl>
                                          <p:spTgt spid="10"/>
                                        </p:tgtEl>
                                        <p:attrNameLst>
                                          <p:attrName>ppt_w</p:attrName>
                                        </p:attrNameLst>
                                      </p:cBhvr>
                                      <p:tavLst>
                                        <p:tav tm="0">
                                          <p:val>
                                            <p:fltVal val="0"/>
                                          </p:val>
                                        </p:tav>
                                        <p:tav tm="100000">
                                          <p:val>
                                            <p:strVal val="#ppt_w"/>
                                          </p:val>
                                        </p:tav>
                                      </p:tavLst>
                                    </p:anim>
                                    <p:anim calcmode="lin" valueType="num">
                                      <p:cBhvr>
                                        <p:cTn id="301"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02" fill="hold">
                      <p:stCondLst>
                        <p:cond delay="indefinite"/>
                      </p:stCondLst>
                      <p:childTnLst>
                        <p:par>
                          <p:cTn id="303" fill="hold">
                            <p:stCondLst>
                              <p:cond delay="0"/>
                            </p:stCondLst>
                            <p:childTnLst>
                              <p:par>
                                <p:cTn id="304" presetID="2" presetClass="entr" presetSubtype="8" fill="hold" grpId="3" nodeType="clickEffect">
                                  <p:stCondLst>
                                    <p:cond delay="0"/>
                                  </p:stCondLst>
                                  <p:childTnLst>
                                    <p:set>
                                      <p:cBhvr>
                                        <p:cTn id="305" dur="1" fill="hold">
                                          <p:stCondLst>
                                            <p:cond delay="0"/>
                                          </p:stCondLst>
                                        </p:cTn>
                                        <p:tgtEl>
                                          <p:spTgt spid="12"/>
                                        </p:tgtEl>
                                        <p:attrNameLst>
                                          <p:attrName>style.visibility</p:attrName>
                                        </p:attrNameLst>
                                      </p:cBhvr>
                                      <p:to>
                                        <p:strVal val="visible"/>
                                      </p:to>
                                    </p:set>
                                    <p:anim calcmode="lin" valueType="num">
                                      <p:cBhvr additive="base">
                                        <p:cTn id="306" dur="1000" fill="hold"/>
                                        <p:tgtEl>
                                          <p:spTgt spid="12"/>
                                        </p:tgtEl>
                                        <p:attrNameLst>
                                          <p:attrName>ppt_x</p:attrName>
                                        </p:attrNameLst>
                                      </p:cBhvr>
                                      <p:tavLst>
                                        <p:tav tm="0">
                                          <p:val>
                                            <p:strVal val="0-#ppt_w/2"/>
                                          </p:val>
                                        </p:tav>
                                        <p:tav tm="100000">
                                          <p:val>
                                            <p:strVal val="#ppt_x"/>
                                          </p:val>
                                        </p:tav>
                                      </p:tavLst>
                                    </p:anim>
                                    <p:anim calcmode="lin" valueType="num">
                                      <p:cBhvr additive="base">
                                        <p:cTn id="307" dur="1000" fill="hold"/>
                                        <p:tgtEl>
                                          <p:spTgt spid="12"/>
                                        </p:tgtEl>
                                        <p:attrNameLst>
                                          <p:attrName>ppt_y</p:attrName>
                                        </p:attrNameLst>
                                      </p:cBhvr>
                                      <p:tavLst>
                                        <p:tav tm="0">
                                          <p:val>
                                            <p:strVal val="#ppt_y"/>
                                          </p:val>
                                        </p:tav>
                                        <p:tav tm="100000">
                                          <p:val>
                                            <p:strVal val="#ppt_y"/>
                                          </p:val>
                                        </p:tav>
                                      </p:tavLst>
                                    </p:anim>
                                  </p:childTnLst>
                                </p:cTn>
                              </p:par>
                              <p:par>
                                <p:cTn id="308" presetID="23" presetClass="entr" presetSubtype="16" fill="hold" grpId="0" nodeType="withEffect">
                                  <p:stCondLst>
                                    <p:cond delay="0"/>
                                  </p:stCondLst>
                                  <p:childTnLst>
                                    <p:set>
                                      <p:cBhvr>
                                        <p:cTn id="309" dur="1" fill="hold">
                                          <p:stCondLst>
                                            <p:cond delay="0"/>
                                          </p:stCondLst>
                                        </p:cTn>
                                        <p:tgtEl>
                                          <p:spTgt spid="12"/>
                                        </p:tgtEl>
                                        <p:attrNameLst>
                                          <p:attrName>style.visibility</p:attrName>
                                        </p:attrNameLst>
                                      </p:cBhvr>
                                      <p:to>
                                        <p:strVal val="visible"/>
                                      </p:to>
                                    </p:set>
                                    <p:anim calcmode="lin" valueType="num">
                                      <p:cBhvr>
                                        <p:cTn id="310" dur="1000" fill="hold"/>
                                        <p:tgtEl>
                                          <p:spTgt spid="12"/>
                                        </p:tgtEl>
                                        <p:attrNameLst>
                                          <p:attrName>ppt_w</p:attrName>
                                        </p:attrNameLst>
                                      </p:cBhvr>
                                      <p:tavLst>
                                        <p:tav tm="0">
                                          <p:val>
                                            <p:fltVal val="0"/>
                                          </p:val>
                                        </p:tav>
                                        <p:tav tm="100000">
                                          <p:val>
                                            <p:strVal val="#ppt_w"/>
                                          </p:val>
                                        </p:tav>
                                      </p:tavLst>
                                    </p:anim>
                                    <p:anim calcmode="lin" valueType="num">
                                      <p:cBhvr>
                                        <p:cTn id="311" dur="1000" fill="hold"/>
                                        <p:tgtEl>
                                          <p:spTgt spid="12"/>
                                        </p:tgtEl>
                                        <p:attrNameLst>
                                          <p:attrName>ppt_h</p:attrName>
                                        </p:attrNameLst>
                                      </p:cBhvr>
                                      <p:tavLst>
                                        <p:tav tm="0">
                                          <p:val>
                                            <p:fltVal val="0"/>
                                          </p:val>
                                        </p:tav>
                                        <p:tav tm="100000">
                                          <p:val>
                                            <p:strVal val="#ppt_h"/>
                                          </p:val>
                                        </p:tav>
                                      </p:tavLst>
                                    </p:anim>
                                  </p:childTnLst>
                                </p:cTn>
                              </p:par>
                              <p:par>
                                <p:cTn id="312" presetID="23" presetClass="entr" presetSubtype="16" fill="hold" grpId="0" nodeType="withEffect">
                                  <p:stCondLst>
                                    <p:cond delay="0"/>
                                  </p:stCondLst>
                                  <p:childTnLst>
                                    <p:set>
                                      <p:cBhvr>
                                        <p:cTn id="313" dur="1" fill="hold">
                                          <p:stCondLst>
                                            <p:cond delay="0"/>
                                          </p:stCondLst>
                                        </p:cTn>
                                        <p:tgtEl>
                                          <p:spTgt spid="13"/>
                                        </p:tgtEl>
                                        <p:attrNameLst>
                                          <p:attrName>style.visibility</p:attrName>
                                        </p:attrNameLst>
                                      </p:cBhvr>
                                      <p:to>
                                        <p:strVal val="visible"/>
                                      </p:to>
                                    </p:set>
                                    <p:anim calcmode="lin" valueType="num">
                                      <p:cBhvr>
                                        <p:cTn id="314" dur="1000" fill="hold"/>
                                        <p:tgtEl>
                                          <p:spTgt spid="13"/>
                                        </p:tgtEl>
                                        <p:attrNameLst>
                                          <p:attrName>ppt_w</p:attrName>
                                        </p:attrNameLst>
                                      </p:cBhvr>
                                      <p:tavLst>
                                        <p:tav tm="0">
                                          <p:val>
                                            <p:fltVal val="0"/>
                                          </p:val>
                                        </p:tav>
                                        <p:tav tm="100000">
                                          <p:val>
                                            <p:strVal val="#ppt_w"/>
                                          </p:val>
                                        </p:tav>
                                      </p:tavLst>
                                    </p:anim>
                                    <p:anim calcmode="lin" valueType="num">
                                      <p:cBhvr>
                                        <p:cTn id="315" dur="1000" fill="hold"/>
                                        <p:tgtEl>
                                          <p:spTgt spid="13"/>
                                        </p:tgtEl>
                                        <p:attrNameLst>
                                          <p:attrName>ppt_h</p:attrName>
                                        </p:attrNameLst>
                                      </p:cBhvr>
                                      <p:tavLst>
                                        <p:tav tm="0">
                                          <p:val>
                                            <p:fltVal val="0"/>
                                          </p:val>
                                        </p:tav>
                                        <p:tav tm="100000">
                                          <p:val>
                                            <p:strVal val="#ppt_h"/>
                                          </p:val>
                                        </p:tav>
                                      </p:tavLst>
                                    </p:anim>
                                  </p:childTnLst>
                                </p:cTn>
                              </p:par>
                              <p:par>
                                <p:cTn id="316" presetID="2" presetClass="entr" presetSubtype="2" fill="hold" grpId="3" nodeType="withEffect">
                                  <p:stCondLst>
                                    <p:cond delay="0"/>
                                  </p:stCondLst>
                                  <p:childTnLst>
                                    <p:set>
                                      <p:cBhvr>
                                        <p:cTn id="317" dur="1" fill="hold">
                                          <p:stCondLst>
                                            <p:cond delay="0"/>
                                          </p:stCondLst>
                                        </p:cTn>
                                        <p:tgtEl>
                                          <p:spTgt spid="13"/>
                                        </p:tgtEl>
                                        <p:attrNameLst>
                                          <p:attrName>style.visibility</p:attrName>
                                        </p:attrNameLst>
                                      </p:cBhvr>
                                      <p:to>
                                        <p:strVal val="visible"/>
                                      </p:to>
                                    </p:set>
                                    <p:anim calcmode="lin" valueType="num">
                                      <p:cBhvr additive="base">
                                        <p:cTn id="318" dur="1000" fill="hold"/>
                                        <p:tgtEl>
                                          <p:spTgt spid="13"/>
                                        </p:tgtEl>
                                        <p:attrNameLst>
                                          <p:attrName>ppt_x</p:attrName>
                                        </p:attrNameLst>
                                      </p:cBhvr>
                                      <p:tavLst>
                                        <p:tav tm="0">
                                          <p:val>
                                            <p:strVal val="1+#ppt_w/2"/>
                                          </p:val>
                                        </p:tav>
                                        <p:tav tm="100000">
                                          <p:val>
                                            <p:strVal val="#ppt_x"/>
                                          </p:val>
                                        </p:tav>
                                      </p:tavLst>
                                    </p:anim>
                                    <p:anim calcmode="lin" valueType="num">
                                      <p:cBhvr additive="base">
                                        <p:cTn id="319"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0" fill="hold">
                      <p:stCondLst>
                        <p:cond delay="indefinite"/>
                      </p:stCondLst>
                      <p:childTnLst>
                        <p:par>
                          <p:cTn id="321" fill="hold">
                            <p:stCondLst>
                              <p:cond delay="0"/>
                            </p:stCondLst>
                            <p:childTnLst>
                              <p:par>
                                <p:cTn id="322" presetID="0" presetClass="entr" presetSubtype="0" fill="hold" grpId="0" nodeType="clickEffect">
                                  <p:stCondLst>
                                    <p:cond delay="0"/>
                                  </p:stCondLst>
                                  <p:childTnLst>
                                    <p:set>
                                      <p:cBhvr>
                                        <p:cTn id="323" dur="1" fill="hold">
                                          <p:stCondLst>
                                            <p:cond delay="0"/>
                                          </p:stCondLst>
                                        </p:cTn>
                                        <p:tgtEl>
                                          <p:spTgt spid="3077"/>
                                        </p:tgtEl>
                                        <p:attrNameLst>
                                          <p:attrName>style.visibility</p:attrName>
                                        </p:attrNameLst>
                                      </p:cBhvr>
                                      <p:to>
                                        <p:strVal val="visible"/>
                                      </p:to>
                                    </p:set>
                                    <p:animEffect transition="in" filter="dissolve">
                                      <p:cBhvr>
                                        <p:cTn id="324" dur="500">
                                          <p:stCondLst>
                                            <p:cond delay="0"/>
                                          </p:stCondLst>
                                        </p:cTn>
                                        <p:tgtEl>
                                          <p:spTgt spid="3077"/>
                                        </p:tgtEl>
                                      </p:cBhvr>
                                    </p:animEffect>
                                    <p:anim to="" calcmode="lin" valueType="num">
                                      <p:cBhvr>
                                        <p:cTn id="325" dur="500" fill="hold">
                                          <p:stCondLst>
                                            <p:cond delay="0"/>
                                          </p:stCondLst>
                                        </p:cTn>
                                        <p:tgtEl>
                                          <p:spTgt spid="3077"/>
                                        </p:tgtEl>
                                        <p:attrNameLst>
                                          <p:attrName>ppt_w</p:attrName>
                                        </p:attrNameLst>
                                      </p:cBhvr>
                                      <p:tavLst>
                                        <p:tav tm="0">
                                          <p:val>
                                            <p:strVal val="#ppt_w*4"/>
                                          </p:val>
                                        </p:tav>
                                        <p:tav tm="100000">
                                          <p:val>
                                            <p:strVal val="#ppt_w"/>
                                          </p:val>
                                        </p:tav>
                                      </p:tavLst>
                                    </p:anim>
                                    <p:anim to="" calcmode="lin" valueType="num">
                                      <p:cBhvr>
                                        <p:cTn id="326" dur="500" fill="hold">
                                          <p:stCondLst>
                                            <p:cond delay="0"/>
                                          </p:stCondLst>
                                        </p:cTn>
                                        <p:tgtEl>
                                          <p:spTgt spid="307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p:bldP spid="3081" grpId="1"/>
      <p:bldP spid="3084" grpId="0"/>
      <p:bldP spid="3084" grpId="1"/>
      <p:bldP spid="2" grpId="0"/>
      <p:bldP spid="3074" grpId="0"/>
      <p:bldP spid="3074" grpId="1"/>
      <p:bldP spid="3074" grpId="2"/>
      <p:bldP spid="4" grpId="0" animBg="1"/>
      <p:bldP spid="6" grpId="0"/>
      <p:bldP spid="7" grpId="0"/>
      <p:bldP spid="5" grpId="0" animBg="1"/>
      <p:bldP spid="8" grpId="0"/>
      <p:bldP spid="8" grpId="1"/>
      <p:bldP spid="9" grpId="0"/>
      <p:bldP spid="10" grpId="0"/>
      <p:bldP spid="12" grpId="0" animBg="1"/>
      <p:bldP spid="12" grpId="3" animBg="1"/>
      <p:bldP spid="13" grpId="0" animBg="1"/>
      <p:bldP spid="13" grpId="3" animBg="1"/>
      <p:bldP spid="3" grpId="0"/>
      <p:bldP spid="3" grpId="1"/>
      <p:bldP spid="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072" grpId="0"/>
      <p:bldP spid="3072" grpId="1"/>
      <p:bldP spid="3072" grpId="2"/>
      <p:bldP spid="3073" grpId="0"/>
      <p:bldP spid="3073" grpId="1"/>
      <p:bldP spid="3073" grpId="2"/>
      <p:bldP spid="3075" grpId="0"/>
      <p:bldP spid="3075" grpId="1"/>
      <p:bldP spid="3075" grpId="2"/>
      <p:bldP spid="3076" grpId="0"/>
      <p:bldP spid="3076" grpId="1"/>
      <p:bldP spid="3076" grpId="2"/>
      <p:bldP spid="3082" grpId="0"/>
      <p:bldP spid="3085" grpId="0"/>
      <p:bldP spid="3086" grpId="0"/>
      <p:bldP spid="3086" grpId="1"/>
      <p:bldP spid="3088" grpId="0"/>
      <p:bldP spid="3088" grpId="1"/>
      <p:bldP spid="3092" grpId="0"/>
      <p:bldP spid="3092" grpId="1"/>
      <p:bldP spid="307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6" name="!!Morph">
            <a:extLst>
              <a:ext uri="{FF2B5EF4-FFF2-40B4-BE49-F238E27FC236}">
                <a16:creationId xmlns:a16="http://schemas.microsoft.com/office/drawing/2014/main" id="{8876738B-BFBD-4D11-7F44-D78075B7CDA3}"/>
              </a:ext>
            </a:extLst>
          </p:cNvPr>
          <p:cNvSpPr/>
          <p:nvPr/>
        </p:nvSpPr>
        <p:spPr>
          <a:xfrm>
            <a:off x="3205225" y="2809095"/>
            <a:ext cx="2450512" cy="2950573"/>
          </a:xfrm>
          <a:custGeom>
            <a:avLst/>
            <a:gdLst>
              <a:gd name="connsiteX0" fmla="*/ 1271752 w 2543504"/>
              <a:gd name="connsiteY0" fmla="*/ 683173 h 2732690"/>
              <a:gd name="connsiteX1" fmla="*/ 1271752 w 2543504"/>
              <a:gd name="connsiteY1" fmla="*/ 2732690 h 2732690"/>
              <a:gd name="connsiteX2" fmla="*/ 1271752 w 2543504"/>
              <a:gd name="connsiteY2" fmla="*/ 683173 h 2732690"/>
              <a:gd name="connsiteX0" fmla="*/ 1332317 w 2562789"/>
              <a:gd name="connsiteY0" fmla="*/ 611940 h 2861153"/>
              <a:gd name="connsiteX1" fmla="*/ 1258745 w 2562789"/>
              <a:gd name="connsiteY1" fmla="*/ 2861153 h 2861153"/>
              <a:gd name="connsiteX2" fmla="*/ 1332317 w 2562789"/>
              <a:gd name="connsiteY2" fmla="*/ 611940 h 2861153"/>
              <a:gd name="connsiteX0" fmla="*/ 1384319 w 2565013"/>
              <a:gd name="connsiteY0" fmla="*/ 610078 h 2869801"/>
              <a:gd name="connsiteX1" fmla="*/ 1237174 w 2565013"/>
              <a:gd name="connsiteY1" fmla="*/ 2869801 h 2869801"/>
              <a:gd name="connsiteX2" fmla="*/ 1384319 w 2565013"/>
              <a:gd name="connsiteY2" fmla="*/ 610078 h 2869801"/>
              <a:gd name="connsiteX0" fmla="*/ 1295861 w 2476555"/>
              <a:gd name="connsiteY0" fmla="*/ 626972 h 2886695"/>
              <a:gd name="connsiteX1" fmla="*/ 1148716 w 2476555"/>
              <a:gd name="connsiteY1" fmla="*/ 2886695 h 2886695"/>
              <a:gd name="connsiteX2" fmla="*/ 1295861 w 2476555"/>
              <a:gd name="connsiteY2" fmla="*/ 626972 h 2886695"/>
              <a:gd name="connsiteX0" fmla="*/ 1340887 w 2521581"/>
              <a:gd name="connsiteY0" fmla="*/ 690850 h 2950573"/>
              <a:gd name="connsiteX1" fmla="*/ 1193742 w 2521581"/>
              <a:gd name="connsiteY1" fmla="*/ 2950573 h 2950573"/>
              <a:gd name="connsiteX2" fmla="*/ 1340887 w 2521581"/>
              <a:gd name="connsiteY2" fmla="*/ 690850 h 2950573"/>
              <a:gd name="connsiteX0" fmla="*/ 1324734 w 2505428"/>
              <a:gd name="connsiteY0" fmla="*/ 690850 h 2950573"/>
              <a:gd name="connsiteX1" fmla="*/ 1177589 w 2505428"/>
              <a:gd name="connsiteY1" fmla="*/ 2950573 h 2950573"/>
              <a:gd name="connsiteX2" fmla="*/ 1324734 w 2505428"/>
              <a:gd name="connsiteY2" fmla="*/ 690850 h 2950573"/>
              <a:gd name="connsiteX0" fmla="*/ 1324734 w 2473278"/>
              <a:gd name="connsiteY0" fmla="*/ 690850 h 2950573"/>
              <a:gd name="connsiteX1" fmla="*/ 1177589 w 2473278"/>
              <a:gd name="connsiteY1" fmla="*/ 2950573 h 2950573"/>
              <a:gd name="connsiteX2" fmla="*/ 1324734 w 2473278"/>
              <a:gd name="connsiteY2" fmla="*/ 690850 h 2950573"/>
              <a:gd name="connsiteX0" fmla="*/ 1324734 w 2450512"/>
              <a:gd name="connsiteY0" fmla="*/ 690850 h 2950573"/>
              <a:gd name="connsiteX1" fmla="*/ 1177589 w 2450512"/>
              <a:gd name="connsiteY1" fmla="*/ 2950573 h 2950573"/>
              <a:gd name="connsiteX2" fmla="*/ 1324734 w 2450512"/>
              <a:gd name="connsiteY2" fmla="*/ 690850 h 2950573"/>
            </a:gdLst>
            <a:ahLst/>
            <a:cxnLst>
              <a:cxn ang="0">
                <a:pos x="connsiteX0" y="connsiteY0"/>
              </a:cxn>
              <a:cxn ang="0">
                <a:pos x="connsiteX1" y="connsiteY1"/>
              </a:cxn>
              <a:cxn ang="0">
                <a:pos x="connsiteX2" y="connsiteY2"/>
              </a:cxn>
            </a:cxnLst>
            <a:rect l="l" t="t" r="r" b="b"/>
            <a:pathLst>
              <a:path w="2450512" h="2950573">
                <a:moveTo>
                  <a:pt x="1324734" y="690850"/>
                </a:moveTo>
                <a:cubicBezTo>
                  <a:pt x="1770548" y="-545868"/>
                  <a:pt x="3700510" y="1121774"/>
                  <a:pt x="1177589" y="2950573"/>
                </a:cubicBezTo>
                <a:cubicBezTo>
                  <a:pt x="-1219208" y="795952"/>
                  <a:pt x="679223" y="-1050365"/>
                  <a:pt x="1324734" y="6908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Morph 2">
            <a:extLst>
              <a:ext uri="{FF2B5EF4-FFF2-40B4-BE49-F238E27FC236}">
                <a16:creationId xmlns:a16="http://schemas.microsoft.com/office/drawing/2014/main" id="{863681EC-17EB-0088-7453-F963A920AA83}"/>
              </a:ext>
            </a:extLst>
          </p:cNvPr>
          <p:cNvSpPr/>
          <p:nvPr/>
        </p:nvSpPr>
        <p:spPr>
          <a:xfrm>
            <a:off x="43141" y="2328262"/>
            <a:ext cx="3368730" cy="3032015"/>
          </a:xfrm>
          <a:custGeom>
            <a:avLst/>
            <a:gdLst>
              <a:gd name="connsiteX0" fmla="*/ 1644869 w 3289738"/>
              <a:gd name="connsiteY0" fmla="*/ 709448 h 2837793"/>
              <a:gd name="connsiteX1" fmla="*/ 1644869 w 3289738"/>
              <a:gd name="connsiteY1" fmla="*/ 2837793 h 2837793"/>
              <a:gd name="connsiteX2" fmla="*/ 1644869 w 3289738"/>
              <a:gd name="connsiteY2" fmla="*/ 709448 h 2837793"/>
              <a:gd name="connsiteX0" fmla="*/ 1584702 w 3314891"/>
              <a:gd name="connsiteY0" fmla="*/ 668129 h 2828005"/>
              <a:gd name="connsiteX1" fmla="*/ 1689805 w 3314891"/>
              <a:gd name="connsiteY1" fmla="*/ 2828005 h 2828005"/>
              <a:gd name="connsiteX2" fmla="*/ 1584702 w 3314891"/>
              <a:gd name="connsiteY2" fmla="*/ 668129 h 2828005"/>
              <a:gd name="connsiteX0" fmla="*/ 1613422 w 3314143"/>
              <a:gd name="connsiteY0" fmla="*/ 606325 h 3113043"/>
              <a:gd name="connsiteX1" fmla="*/ 1676484 w 3314143"/>
              <a:gd name="connsiteY1" fmla="*/ 3113043 h 3113043"/>
              <a:gd name="connsiteX2" fmla="*/ 1613422 w 3314143"/>
              <a:gd name="connsiteY2" fmla="*/ 606325 h 3113043"/>
              <a:gd name="connsiteX0" fmla="*/ 1722489 w 3423210"/>
              <a:gd name="connsiteY0" fmla="*/ 606325 h 3113043"/>
              <a:gd name="connsiteX1" fmla="*/ 1785551 w 3423210"/>
              <a:gd name="connsiteY1" fmla="*/ 3113043 h 3113043"/>
              <a:gd name="connsiteX2" fmla="*/ 1722489 w 3423210"/>
              <a:gd name="connsiteY2" fmla="*/ 606325 h 3113043"/>
              <a:gd name="connsiteX0" fmla="*/ 1722489 w 3469241"/>
              <a:gd name="connsiteY0" fmla="*/ 535047 h 3041765"/>
              <a:gd name="connsiteX1" fmla="*/ 1785551 w 3469241"/>
              <a:gd name="connsiteY1" fmla="*/ 3041765 h 3041765"/>
              <a:gd name="connsiteX2" fmla="*/ 1722489 w 3469241"/>
              <a:gd name="connsiteY2" fmla="*/ 535047 h 3041765"/>
              <a:gd name="connsiteX0" fmla="*/ 1722489 w 3330731"/>
              <a:gd name="connsiteY0" fmla="*/ 584238 h 3090956"/>
              <a:gd name="connsiteX1" fmla="*/ 1785551 w 3330731"/>
              <a:gd name="connsiteY1" fmla="*/ 3090956 h 3090956"/>
              <a:gd name="connsiteX2" fmla="*/ 1722489 w 3330731"/>
              <a:gd name="connsiteY2" fmla="*/ 584238 h 3090956"/>
              <a:gd name="connsiteX0" fmla="*/ 1722489 w 3300303"/>
              <a:gd name="connsiteY0" fmla="*/ 525297 h 3032015"/>
              <a:gd name="connsiteX1" fmla="*/ 1785551 w 3300303"/>
              <a:gd name="connsiteY1" fmla="*/ 3032015 h 3032015"/>
              <a:gd name="connsiteX2" fmla="*/ 1722489 w 3300303"/>
              <a:gd name="connsiteY2" fmla="*/ 525297 h 3032015"/>
              <a:gd name="connsiteX0" fmla="*/ 1790916 w 3368730"/>
              <a:gd name="connsiteY0" fmla="*/ 525297 h 3032015"/>
              <a:gd name="connsiteX1" fmla="*/ 1853978 w 3368730"/>
              <a:gd name="connsiteY1" fmla="*/ 3032015 h 3032015"/>
              <a:gd name="connsiteX2" fmla="*/ 1790916 w 3368730"/>
              <a:gd name="connsiteY2" fmla="*/ 525297 h 3032015"/>
            </a:gdLst>
            <a:ahLst/>
            <a:cxnLst>
              <a:cxn ang="0">
                <a:pos x="connsiteX0" y="connsiteY0"/>
              </a:cxn>
              <a:cxn ang="0">
                <a:pos x="connsiteX1" y="connsiteY1"/>
              </a:cxn>
              <a:cxn ang="0">
                <a:pos x="connsiteX2" y="connsiteY2"/>
              </a:cxn>
            </a:cxnLst>
            <a:rect l="l" t="t" r="r" b="b"/>
            <a:pathLst>
              <a:path w="3368730" h="3032015">
                <a:moveTo>
                  <a:pt x="1790916" y="525297"/>
                </a:moveTo>
                <a:cubicBezTo>
                  <a:pt x="2539340" y="-825283"/>
                  <a:pt x="4896942" y="577849"/>
                  <a:pt x="1853978" y="3032015"/>
                </a:cubicBezTo>
                <a:cubicBezTo>
                  <a:pt x="-1661951" y="1250512"/>
                  <a:pt x="706161" y="-814772"/>
                  <a:pt x="1790916" y="5252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Morph 3">
            <a:extLst>
              <a:ext uri="{FF2B5EF4-FFF2-40B4-BE49-F238E27FC236}">
                <a16:creationId xmlns:a16="http://schemas.microsoft.com/office/drawing/2014/main" id="{3235E06B-F143-192A-48A2-1D10421F56A8}"/>
              </a:ext>
            </a:extLst>
          </p:cNvPr>
          <p:cNvSpPr/>
          <p:nvPr/>
        </p:nvSpPr>
        <p:spPr>
          <a:xfrm>
            <a:off x="4340377" y="1027251"/>
            <a:ext cx="4573866" cy="5226404"/>
          </a:xfrm>
          <a:custGeom>
            <a:avLst/>
            <a:gdLst>
              <a:gd name="connsiteX0" fmla="*/ 2228194 w 4456387"/>
              <a:gd name="connsiteY0" fmla="*/ 1326931 h 5307724"/>
              <a:gd name="connsiteX1" fmla="*/ 2228194 w 4456387"/>
              <a:gd name="connsiteY1" fmla="*/ 5307724 h 5307724"/>
              <a:gd name="connsiteX2" fmla="*/ 2228194 w 4456387"/>
              <a:gd name="connsiteY2" fmla="*/ 1326931 h 5307724"/>
              <a:gd name="connsiteX0" fmla="*/ 2280923 w 4489092"/>
              <a:gd name="connsiteY0" fmla="*/ 1205412 h 5480495"/>
              <a:gd name="connsiteX1" fmla="*/ 2228371 w 4489092"/>
              <a:gd name="connsiteY1" fmla="*/ 5480495 h 5480495"/>
              <a:gd name="connsiteX2" fmla="*/ 2280923 w 4489092"/>
              <a:gd name="connsiteY2" fmla="*/ 1205412 h 5480495"/>
              <a:gd name="connsiteX0" fmla="*/ 2237169 w 4488886"/>
              <a:gd name="connsiteY0" fmla="*/ 1201594 h 5497698"/>
              <a:gd name="connsiteX1" fmla="*/ 2247679 w 4488886"/>
              <a:gd name="connsiteY1" fmla="*/ 5497698 h 5497698"/>
              <a:gd name="connsiteX2" fmla="*/ 2237169 w 4488886"/>
              <a:gd name="connsiteY2" fmla="*/ 1201594 h 5497698"/>
              <a:gd name="connsiteX0" fmla="*/ 2281141 w 4532858"/>
              <a:gd name="connsiteY0" fmla="*/ 1201594 h 5497698"/>
              <a:gd name="connsiteX1" fmla="*/ 2291651 w 4532858"/>
              <a:gd name="connsiteY1" fmla="*/ 5497698 h 5497698"/>
              <a:gd name="connsiteX2" fmla="*/ 2281141 w 4532858"/>
              <a:gd name="connsiteY2" fmla="*/ 1201594 h 5497698"/>
              <a:gd name="connsiteX0" fmla="*/ 2281141 w 4573866"/>
              <a:gd name="connsiteY0" fmla="*/ 930300 h 5226404"/>
              <a:gd name="connsiteX1" fmla="*/ 2291651 w 4573866"/>
              <a:gd name="connsiteY1" fmla="*/ 5226404 h 5226404"/>
              <a:gd name="connsiteX2" fmla="*/ 2281141 w 4573866"/>
              <a:gd name="connsiteY2" fmla="*/ 930300 h 5226404"/>
            </a:gdLst>
            <a:ahLst/>
            <a:cxnLst>
              <a:cxn ang="0">
                <a:pos x="connsiteX0" y="connsiteY0"/>
              </a:cxn>
              <a:cxn ang="0">
                <a:pos x="connsiteX1" y="connsiteY1"/>
              </a:cxn>
              <a:cxn ang="0">
                <a:pos x="connsiteX2" y="connsiteY2"/>
              </a:cxn>
            </a:cxnLst>
            <a:rect l="l" t="t" r="r" b="b"/>
            <a:pathLst>
              <a:path w="4573866" h="5226404">
                <a:moveTo>
                  <a:pt x="2281141" y="930300"/>
                </a:moveTo>
                <a:cubicBezTo>
                  <a:pt x="3367209" y="-1398617"/>
                  <a:pt x="6840879" y="1245611"/>
                  <a:pt x="2291651" y="5226404"/>
                </a:cubicBezTo>
                <a:cubicBezTo>
                  <a:pt x="-2257578" y="1245611"/>
                  <a:pt x="1184561" y="-1535251"/>
                  <a:pt x="2281141" y="93030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inal">
            <a:extLst>
              <a:ext uri="{FF2B5EF4-FFF2-40B4-BE49-F238E27FC236}">
                <a16:creationId xmlns:a16="http://schemas.microsoft.com/office/drawing/2014/main" id="{B68B7F92-8433-A69F-45C8-B71AE427F849}"/>
              </a:ext>
            </a:extLst>
          </p:cNvPr>
          <p:cNvSpPr txBox="1">
            <a:spLocks noChangeArrowheads="1"/>
          </p:cNvSpPr>
          <p:nvPr/>
        </p:nvSpPr>
        <p:spPr bwMode="auto">
          <a:xfrm>
            <a:off x="982250" y="1976134"/>
            <a:ext cx="7179501" cy="2905733"/>
          </a:xfrm>
          <a:prstGeom prst="rect">
            <a:avLst/>
          </a:prstGeom>
          <a:noFill/>
          <a:ln>
            <a:noFill/>
          </a:ln>
          <a:effectLst/>
          <a:scene3d>
            <a:camera prst="orthographicFront"/>
            <a:lightRig rig="sunrise"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3175" cmpd="sng">
                  <a:solidFill>
                    <a:schemeClr val="bg1"/>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if</a:t>
            </a: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FFC00D"/>
                </a:solidFill>
                <a:effectLst>
                  <a:glow rad="101600">
                    <a:schemeClr val="tx1"/>
                  </a:glow>
                  <a:outerShdw blurRad="50800" algn="tl" rotWithShape="0">
                    <a:srgbClr val="000000"/>
                  </a:outerShdw>
                </a:effectLst>
                <a:latin typeface="Calibri" panose="020F0502020204030204" pitchFamily="34" charset="0"/>
              </a:rPr>
              <a:t>we would judge ourselves</a:t>
            </a:r>
          </a:p>
          <a:p>
            <a:pPr algn="l" eaLnBrk="1" hangingPunct="1"/>
            <a:endParaRPr lang="en-US" altLang="en-US" sz="1400" b="1" kern="0" dirty="0">
              <a:ln w="3175" cmpd="sng">
                <a:solidFill>
                  <a:srgbClr val="FFFFFF"/>
                </a:solidFill>
                <a:prstDash val="solid"/>
                <a:miter lim="800000"/>
              </a:ln>
              <a:solidFill>
                <a:srgbClr val="FFC00D"/>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3175" cmpd="sng">
                  <a:solidFill>
                    <a:srgbClr val="FFFFFF"/>
                  </a:solidFill>
                  <a:prstDash val="solid"/>
                  <a:miter lim="800000"/>
                </a:ln>
                <a:solidFill>
                  <a:srgbClr val="FFC00D"/>
                </a:solidFill>
                <a:effectLst>
                  <a:glow rad="101600">
                    <a:schemeClr val="tx1"/>
                  </a:glow>
                  <a:outerShdw blurRad="50800" algn="tl" rotWithShape="0">
                    <a:srgbClr val="000000"/>
                  </a:outerShdw>
                </a:effectLst>
                <a:latin typeface="Calibri" panose="020F0502020204030204" pitchFamily="34" charset="0"/>
              </a:rPr>
              <a:t>      we would not be judged</a:t>
            </a:r>
            <a:endParaRPr lang="en-US" altLang="en-US" sz="4000" b="1" i="1" kern="0" dirty="0">
              <a:ln w="3175" cmpd="sng">
                <a:solidFill>
                  <a:srgbClr val="FFFFFF"/>
                </a:solidFill>
                <a:prstDash val="solid"/>
                <a:miter lim="800000"/>
              </a:ln>
              <a:solidFill>
                <a:srgbClr val="FFC00D"/>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227850"/>
            <a:ext cx="8229600" cy="24023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we would judge ourselves, we would not be judged.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11:31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TextBox 18">
            <a:extLst>
              <a:ext uri="{FF2B5EF4-FFF2-40B4-BE49-F238E27FC236}">
                <a16:creationId xmlns:a16="http://schemas.microsoft.com/office/drawing/2014/main" id="{7BA12ED3-7D35-FA09-77E5-D501AFCD6CC8}"/>
              </a:ext>
            </a:extLst>
          </p:cNvPr>
          <p:cNvSpPr txBox="1"/>
          <p:nvPr/>
        </p:nvSpPr>
        <p:spPr>
          <a:xfrm>
            <a:off x="1030628" y="2936947"/>
            <a:ext cx="673171" cy="769441"/>
          </a:xfrm>
          <a:prstGeom prst="rect">
            <a:avLst/>
          </a:prstGeom>
          <a:noFill/>
          <a:scene3d>
            <a:camera prst="orthographicFront"/>
            <a:lightRig rig="freezing" dir="t"/>
          </a:scene3d>
          <a:sp3d>
            <a:bevelT/>
          </a:sp3d>
        </p:spPr>
        <p:txBody>
          <a:bodyPr wrap="square" rtlCol="0">
            <a:spAutoFit/>
            <a:sp3d extrusionH="57150" prstMaterial="plastic">
              <a:bevelT w="38100" h="38100"/>
            </a:sp3d>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5" name="TextBox 18">
            <a:extLst>
              <a:ext uri="{FF2B5EF4-FFF2-40B4-BE49-F238E27FC236}">
                <a16:creationId xmlns:a16="http://schemas.microsoft.com/office/drawing/2014/main" id="{C593FB78-38F3-773E-B82A-C8CEF0E8309E}"/>
              </a:ext>
            </a:extLst>
          </p:cNvPr>
          <p:cNvSpPr txBox="1"/>
          <p:nvPr/>
        </p:nvSpPr>
        <p:spPr>
          <a:xfrm>
            <a:off x="1030628" y="3838821"/>
            <a:ext cx="673171" cy="769441"/>
          </a:xfrm>
          <a:prstGeom prst="rect">
            <a:avLst/>
          </a:prstGeom>
          <a:noFill/>
          <a:scene3d>
            <a:camera prst="orthographicFront"/>
            <a:lightRig rig="freezing" dir="t"/>
          </a:scene3d>
          <a:sp3d>
            <a:bevelT/>
          </a:sp3d>
        </p:spPr>
        <p:txBody>
          <a:bodyPr wrap="square" rtlCol="0">
            <a:spAutoFit/>
            <a:sp3d extrusionH="57150" prstMaterial="plastic">
              <a:bevelT w="38100" h="38100"/>
            </a:sp3d>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6" name="Oval 44">
            <a:extLst>
              <a:ext uri="{FF2B5EF4-FFF2-40B4-BE49-F238E27FC236}">
                <a16:creationId xmlns:a16="http://schemas.microsoft.com/office/drawing/2014/main" id="{67E05016-645C-897E-6FB1-5DEF9B2727BC}"/>
              </a:ext>
            </a:extLst>
          </p:cNvPr>
          <p:cNvSpPr/>
          <p:nvPr/>
        </p:nvSpPr>
        <p:spPr>
          <a:xfrm>
            <a:off x="876821" y="2267210"/>
            <a:ext cx="731520" cy="73152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1D0BDC0E-CD87-FB01-AF69-2669E09AF813}"/>
              </a:ext>
            </a:extLst>
          </p:cNvPr>
          <p:cNvSpPr txBox="1">
            <a:spLocks noChangeArrowheads="1"/>
          </p:cNvSpPr>
          <p:nvPr/>
        </p:nvSpPr>
        <p:spPr bwMode="auto">
          <a:xfrm>
            <a:off x="1510581" y="2378825"/>
            <a:ext cx="709406" cy="8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a:t>
            </a:r>
          </a:p>
        </p:txBody>
      </p:sp>
      <p:sp>
        <p:nvSpPr>
          <p:cNvPr id="7" name="Rectangle 2">
            <a:extLst>
              <a:ext uri="{FF2B5EF4-FFF2-40B4-BE49-F238E27FC236}">
                <a16:creationId xmlns:a16="http://schemas.microsoft.com/office/drawing/2014/main" id="{317801CE-4002-B4A9-DF38-FF23CE2ED9D9}"/>
              </a:ext>
            </a:extLst>
          </p:cNvPr>
          <p:cNvSpPr txBox="1">
            <a:spLocks noChangeArrowheads="1"/>
          </p:cNvSpPr>
          <p:nvPr/>
        </p:nvSpPr>
        <p:spPr bwMode="auto">
          <a:xfrm>
            <a:off x="1838580" y="2368387"/>
            <a:ext cx="6646215" cy="83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would judge ourselves</a:t>
            </a:r>
          </a:p>
        </p:txBody>
      </p:sp>
      <p:sp>
        <p:nvSpPr>
          <p:cNvPr id="8" name="Rectangle 2">
            <a:extLst>
              <a:ext uri="{FF2B5EF4-FFF2-40B4-BE49-F238E27FC236}">
                <a16:creationId xmlns:a16="http://schemas.microsoft.com/office/drawing/2014/main" id="{AD0C6F9C-9B5A-139C-7DEE-BE8799A52A6E}"/>
              </a:ext>
            </a:extLst>
          </p:cNvPr>
          <p:cNvSpPr txBox="1">
            <a:spLocks noChangeArrowheads="1"/>
          </p:cNvSpPr>
          <p:nvPr/>
        </p:nvSpPr>
        <p:spPr bwMode="auto">
          <a:xfrm>
            <a:off x="1372794" y="3067756"/>
            <a:ext cx="6250466" cy="78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would not be judged</a:t>
            </a:r>
          </a:p>
        </p:txBody>
      </p:sp>
      <p:sp>
        <p:nvSpPr>
          <p:cNvPr id="9" name="judge">
            <a:extLst>
              <a:ext uri="{FF2B5EF4-FFF2-40B4-BE49-F238E27FC236}">
                <a16:creationId xmlns:a16="http://schemas.microsoft.com/office/drawing/2014/main" id="{CD4457D9-2D23-7889-9011-84F4ECC5AB2B}"/>
              </a:ext>
            </a:extLst>
          </p:cNvPr>
          <p:cNvSpPr txBox="1">
            <a:spLocks noChangeArrowheads="1"/>
          </p:cNvSpPr>
          <p:nvPr/>
        </p:nvSpPr>
        <p:spPr bwMode="auto">
          <a:xfrm>
            <a:off x="3877803" y="2925581"/>
            <a:ext cx="2018328" cy="79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judge</a:t>
            </a:r>
          </a:p>
        </p:txBody>
      </p:sp>
      <p:sp>
        <p:nvSpPr>
          <p:cNvPr id="10" name="critic">
            <a:extLst>
              <a:ext uri="{FF2B5EF4-FFF2-40B4-BE49-F238E27FC236}">
                <a16:creationId xmlns:a16="http://schemas.microsoft.com/office/drawing/2014/main" id="{4BB88257-6271-A34F-8211-49EB68B3A28F}"/>
              </a:ext>
            </a:extLst>
          </p:cNvPr>
          <p:cNvSpPr txBox="1">
            <a:spLocks noChangeArrowheads="1"/>
          </p:cNvSpPr>
          <p:nvPr/>
        </p:nvSpPr>
        <p:spPr bwMode="auto">
          <a:xfrm>
            <a:off x="4031445" y="2922941"/>
            <a:ext cx="1688044"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critic</a:t>
            </a:r>
          </a:p>
        </p:txBody>
      </p:sp>
      <p:sp>
        <p:nvSpPr>
          <p:cNvPr id="13" name="gauge">
            <a:extLst>
              <a:ext uri="{FF2B5EF4-FFF2-40B4-BE49-F238E27FC236}">
                <a16:creationId xmlns:a16="http://schemas.microsoft.com/office/drawing/2014/main" id="{DE6BE4FA-6C3B-D90A-96EF-D995FDBEF318}"/>
              </a:ext>
            </a:extLst>
          </p:cNvPr>
          <p:cNvSpPr txBox="1">
            <a:spLocks noChangeArrowheads="1"/>
          </p:cNvSpPr>
          <p:nvPr/>
        </p:nvSpPr>
        <p:spPr bwMode="auto">
          <a:xfrm>
            <a:off x="3978000" y="2922941"/>
            <a:ext cx="179493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gauge</a:t>
            </a:r>
          </a:p>
        </p:txBody>
      </p:sp>
      <p:sp>
        <p:nvSpPr>
          <p:cNvPr id="14" name="assess">
            <a:extLst>
              <a:ext uri="{FF2B5EF4-FFF2-40B4-BE49-F238E27FC236}">
                <a16:creationId xmlns:a16="http://schemas.microsoft.com/office/drawing/2014/main" id="{297440FF-02AB-1975-44F4-F2669BBD6569}"/>
              </a:ext>
            </a:extLst>
          </p:cNvPr>
          <p:cNvSpPr txBox="1">
            <a:spLocks noChangeArrowheads="1"/>
          </p:cNvSpPr>
          <p:nvPr/>
        </p:nvSpPr>
        <p:spPr bwMode="auto">
          <a:xfrm>
            <a:off x="3955245" y="2922941"/>
            <a:ext cx="1840444"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assess</a:t>
            </a:r>
          </a:p>
        </p:txBody>
      </p:sp>
      <p:sp>
        <p:nvSpPr>
          <p:cNvPr id="15" name="reckon">
            <a:extLst>
              <a:ext uri="{FF2B5EF4-FFF2-40B4-BE49-F238E27FC236}">
                <a16:creationId xmlns:a16="http://schemas.microsoft.com/office/drawing/2014/main" id="{E7F5EB9F-99AA-1B16-4873-FD2A2D6E75E9}"/>
              </a:ext>
            </a:extLst>
          </p:cNvPr>
          <p:cNvSpPr txBox="1">
            <a:spLocks noChangeArrowheads="1"/>
          </p:cNvSpPr>
          <p:nvPr/>
        </p:nvSpPr>
        <p:spPr bwMode="auto">
          <a:xfrm>
            <a:off x="3785912" y="2922941"/>
            <a:ext cx="2179110"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reckon</a:t>
            </a:r>
          </a:p>
        </p:txBody>
      </p:sp>
      <p:sp>
        <p:nvSpPr>
          <p:cNvPr id="12" name="review">
            <a:extLst>
              <a:ext uri="{FF2B5EF4-FFF2-40B4-BE49-F238E27FC236}">
                <a16:creationId xmlns:a16="http://schemas.microsoft.com/office/drawing/2014/main" id="{CFB2F3D6-749C-A5B8-1AF1-B1080E4BCF62}"/>
              </a:ext>
            </a:extLst>
          </p:cNvPr>
          <p:cNvSpPr txBox="1">
            <a:spLocks noChangeArrowheads="1"/>
          </p:cNvSpPr>
          <p:nvPr/>
        </p:nvSpPr>
        <p:spPr bwMode="auto">
          <a:xfrm>
            <a:off x="3658912" y="2922941"/>
            <a:ext cx="2433110"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review</a:t>
            </a:r>
          </a:p>
        </p:txBody>
      </p:sp>
    </p:spTree>
    <p:extLst>
      <p:ext uri="{BB962C8B-B14F-4D97-AF65-F5344CB8AC3E}">
        <p14:creationId xmlns:p14="http://schemas.microsoft.com/office/powerpoint/2010/main" val="3289559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6*min(max(#ppt_w*#ppt_h,.3),1)-7.4)/-.7*#ppt_w"/>
                                          </p:val>
                                        </p:tav>
                                        <p:tav tm="100000">
                                          <p:val>
                                            <p:strVal val="#ppt_w"/>
                                          </p:val>
                                        </p:tav>
                                      </p:tavLst>
                                    </p:anim>
                                    <p:anim calcmode="lin" valueType="num">
                                      <p:cBhvr>
                                        <p:cTn id="8" dur="750" fill="hold"/>
                                        <p:tgtEl>
                                          <p:spTgt spid="3074"/>
                                        </p:tgtEl>
                                        <p:attrNameLst>
                                          <p:attrName>ppt_h</p:attrName>
                                        </p:attrNameLst>
                                      </p:cBhvr>
                                      <p:tavLst>
                                        <p:tav tm="0">
                                          <p:val>
                                            <p:strVal val="(6*min(max(#ppt_w*#ppt_h,.3),1)-7.4)/-.7*#ppt_h"/>
                                          </p:val>
                                        </p:tav>
                                        <p:tav tm="100000">
                                          <p:val>
                                            <p:strVal val="#ppt_h"/>
                                          </p:val>
                                        </p:tav>
                                      </p:tavLst>
                                    </p:anim>
                                    <p:anim calcmode="lin" valueType="num">
                                      <p:cBhvr>
                                        <p:cTn id="9" dur="750" fill="hold"/>
                                        <p:tgtEl>
                                          <p:spTgt spid="3074"/>
                                        </p:tgtEl>
                                        <p:attrNameLst>
                                          <p:attrName>ppt_x</p:attrName>
                                        </p:attrNameLst>
                                      </p:cBhvr>
                                      <p:tavLst>
                                        <p:tav tm="0">
                                          <p:val>
                                            <p:fltVal val="0.5"/>
                                          </p:val>
                                        </p:tav>
                                        <p:tav tm="100000">
                                          <p:val>
                                            <p:strVal val="#ppt_x"/>
                                          </p:val>
                                        </p:tav>
                                      </p:tavLst>
                                    </p:anim>
                                    <p:anim calcmode="lin" valueType="num">
                                      <p:cBhvr>
                                        <p:cTn id="10" dur="750" fill="hold"/>
                                        <p:tgtEl>
                                          <p:spTgt spid="307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42" presetClass="path" presetSubtype="0" accel="50000" decel="50000" fill="hold" grpId="2" nodeType="withEffect">
                                  <p:stCondLst>
                                    <p:cond delay="0"/>
                                  </p:stCondLst>
                                  <p:childTnLst>
                                    <p:animMotion origin="layout" path="M -3.05556E-6 -2.96296E-6 L -0.06944 -0.02037 " pathEditMode="relative" rAng="0" ptsTypes="AA">
                                      <p:cBhvr>
                                        <p:cTn id="23" dur="2000" fill="hold"/>
                                        <p:tgtEl>
                                          <p:spTgt spid="3"/>
                                        </p:tgtEl>
                                        <p:attrNameLst>
                                          <p:attrName>ppt_x</p:attrName>
                                          <p:attrName>ppt_y</p:attrName>
                                        </p:attrNameLst>
                                      </p:cBhvr>
                                      <p:rCtr x="-3472" y="-1019"/>
                                    </p:animMotion>
                                  </p:childTnLst>
                                </p:cTn>
                              </p:par>
                              <p:par>
                                <p:cTn id="24" presetID="42" presetClass="path" presetSubtype="0" accel="50000" decel="50000" fill="hold" grpId="2" nodeType="withEffect">
                                  <p:stCondLst>
                                    <p:cond delay="0"/>
                                  </p:stCondLst>
                                  <p:childTnLst>
                                    <p:animMotion origin="layout" path="M 2.77778E-7 -1.48148E-6 L -0.0342 0.07755 " pathEditMode="relative" rAng="0" ptsTypes="AA">
                                      <p:cBhvr>
                                        <p:cTn id="25" dur="2000" fill="hold"/>
                                        <p:tgtEl>
                                          <p:spTgt spid="7"/>
                                        </p:tgtEl>
                                        <p:attrNameLst>
                                          <p:attrName>ppt_x</p:attrName>
                                          <p:attrName>ppt_y</p:attrName>
                                        </p:attrNameLst>
                                      </p:cBhvr>
                                      <p:rCtr x="-1719" y="3866"/>
                                    </p:animMotion>
                                  </p:childTnLst>
                                </p:cTn>
                              </p:par>
                              <p:par>
                                <p:cTn id="26" presetID="42" presetClass="path" presetSubtype="0" accel="50000" decel="50000" fill="hold" grpId="2" nodeType="withEffect">
                                  <p:stCondLst>
                                    <p:cond delay="0"/>
                                  </p:stCondLst>
                                  <p:childTnLst>
                                    <p:animMotion origin="layout" path="M -2.77778E-7 1.85185E-6 L 0.01667 0.10926 " pathEditMode="relative" rAng="0" ptsTypes="AA">
                                      <p:cBhvr>
                                        <p:cTn id="27" dur="2000" fill="hold"/>
                                        <p:tgtEl>
                                          <p:spTgt spid="8"/>
                                        </p:tgtEl>
                                        <p:attrNameLst>
                                          <p:attrName>ppt_x</p:attrName>
                                          <p:attrName>ppt_y</p:attrName>
                                        </p:attrNameLst>
                                      </p:cBhvr>
                                      <p:rCtr x="833" y="5463"/>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xit" presetSubtype="0" fill="hold" grpId="1"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 presetClass="entr" presetSubtype="8" fill="hold" nodeType="withEffect">
                                  <p:stCondLst>
                                    <p:cond delay="400"/>
                                  </p:stCondLst>
                                  <p:childTnLst>
                                    <p:set>
                                      <p:cBhvr>
                                        <p:cTn id="45" dur="1" fill="hold">
                                          <p:stCondLst>
                                            <p:cond delay="0"/>
                                          </p:stCondLst>
                                        </p:cTn>
                                        <p:tgtEl>
                                          <p:spTgt spid="4">
                                            <p:txEl>
                                              <p:pRg st="0" end="0"/>
                                            </p:txEl>
                                          </p:spTgt>
                                        </p:tgtEl>
                                        <p:attrNameLst>
                                          <p:attrName>style.visibility</p:attrName>
                                        </p:attrNameLst>
                                      </p:cBhvr>
                                      <p:to>
                                        <p:strVal val="visible"/>
                                      </p:to>
                                    </p:set>
                                    <p:anim calcmode="lin" valueType="num">
                                      <p:cBhvr additive="base">
                                        <p:cTn id="46"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800"/>
                                  </p:stCondLst>
                                  <p:childTnLst>
                                    <p:set>
                                      <p:cBhvr>
                                        <p:cTn id="49" dur="1" fill="hold">
                                          <p:stCondLst>
                                            <p:cond delay="0"/>
                                          </p:stCondLst>
                                        </p:cTn>
                                        <p:tgtEl>
                                          <p:spTgt spid="5">
                                            <p:txEl>
                                              <p:pRg st="0" end="0"/>
                                            </p:txEl>
                                          </p:spTgt>
                                        </p:tgtEl>
                                        <p:attrNameLst>
                                          <p:attrName>style.visibility</p:attrName>
                                        </p:attrNameLst>
                                      </p:cBhvr>
                                      <p:to>
                                        <p:strVal val="visible"/>
                                      </p:to>
                                    </p:set>
                                    <p:anim calcmode="lin" valueType="num">
                                      <p:cBhvr additive="base">
                                        <p:cTn id="5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ssolve">
                                      <p:cBhvr>
                                        <p:cTn id="56" dur="500">
                                          <p:stCondLst>
                                            <p:cond delay="0"/>
                                          </p:stCondLst>
                                        </p:cTn>
                                        <p:tgtEl>
                                          <p:spTgt spid="6"/>
                                        </p:tgtEl>
                                      </p:cBhvr>
                                    </p:animEffect>
                                    <p:anim to="" calcmode="lin" valueType="num">
                                      <p:cBhvr>
                                        <p:cTn id="5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25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25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childTnLst>
                                </p:cTn>
                              </p:par>
                              <p:par>
                                <p:cTn id="71" presetID="23" presetClass="exit" presetSubtype="32" fill="hold" grpId="1" nodeType="withEffect">
                                  <p:stCondLst>
                                    <p:cond delay="0"/>
                                  </p:stCondLst>
                                  <p:childTnLst>
                                    <p:anim calcmode="lin" valueType="num">
                                      <p:cBhvr>
                                        <p:cTn id="72" dur="500"/>
                                        <p:tgtEl>
                                          <p:spTgt spid="9"/>
                                        </p:tgtEl>
                                        <p:attrNameLst>
                                          <p:attrName>ppt_w</p:attrName>
                                        </p:attrNameLst>
                                      </p:cBhvr>
                                      <p:tavLst>
                                        <p:tav tm="0">
                                          <p:val>
                                            <p:strVal val="ppt_w"/>
                                          </p:val>
                                        </p:tav>
                                        <p:tav tm="100000">
                                          <p:val>
                                            <p:fltVal val="0"/>
                                          </p:val>
                                        </p:tav>
                                      </p:tavLst>
                                    </p:anim>
                                    <p:anim calcmode="lin" valueType="num">
                                      <p:cBhvr>
                                        <p:cTn id="73" dur="500"/>
                                        <p:tgtEl>
                                          <p:spTgt spid="9"/>
                                        </p:tgtEl>
                                        <p:attrNameLst>
                                          <p:attrName>ppt_h</p:attrName>
                                        </p:attrNameLst>
                                      </p:cBhvr>
                                      <p:tavLst>
                                        <p:tav tm="0">
                                          <p:val>
                                            <p:strVal val="ppt_h"/>
                                          </p:val>
                                        </p:tav>
                                        <p:tav tm="100000">
                                          <p:val>
                                            <p:fltVal val="0"/>
                                          </p:val>
                                        </p:tav>
                                      </p:tavLst>
                                    </p:anim>
                                    <p:set>
                                      <p:cBhvr>
                                        <p:cTn id="74" dur="1" fill="hold">
                                          <p:stCondLst>
                                            <p:cond delay="4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25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childTnLst>
                                </p:cTn>
                              </p:par>
                              <p:par>
                                <p:cTn id="81" presetID="23" presetClass="exit" presetSubtype="32" fill="hold" grpId="1" nodeType="withEffect">
                                  <p:stCondLst>
                                    <p:cond delay="0"/>
                                  </p:stCondLst>
                                  <p:childTnLst>
                                    <p:anim calcmode="lin" valueType="num">
                                      <p:cBhvr>
                                        <p:cTn id="82" dur="500"/>
                                        <p:tgtEl>
                                          <p:spTgt spid="10"/>
                                        </p:tgtEl>
                                        <p:attrNameLst>
                                          <p:attrName>ppt_w</p:attrName>
                                        </p:attrNameLst>
                                      </p:cBhvr>
                                      <p:tavLst>
                                        <p:tav tm="0">
                                          <p:val>
                                            <p:strVal val="ppt_w"/>
                                          </p:val>
                                        </p:tav>
                                        <p:tav tm="100000">
                                          <p:val>
                                            <p:fltVal val="0"/>
                                          </p:val>
                                        </p:tav>
                                      </p:tavLst>
                                    </p:anim>
                                    <p:anim calcmode="lin" valueType="num">
                                      <p:cBhvr>
                                        <p:cTn id="83" dur="500"/>
                                        <p:tgtEl>
                                          <p:spTgt spid="10"/>
                                        </p:tgtEl>
                                        <p:attrNameLst>
                                          <p:attrName>ppt_h</p:attrName>
                                        </p:attrNameLst>
                                      </p:cBhvr>
                                      <p:tavLst>
                                        <p:tav tm="0">
                                          <p:val>
                                            <p:strVal val="ppt_h"/>
                                          </p:val>
                                        </p:tav>
                                        <p:tav tm="100000">
                                          <p:val>
                                            <p:fltVal val="0"/>
                                          </p:val>
                                        </p:tav>
                                      </p:tavLst>
                                    </p:anim>
                                    <p:set>
                                      <p:cBhvr>
                                        <p:cTn id="84" dur="1" fill="hold">
                                          <p:stCondLst>
                                            <p:cond delay="499"/>
                                          </p:stCondLst>
                                        </p:cTn>
                                        <p:tgtEl>
                                          <p:spTgt spid="10"/>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25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fltVal val="0"/>
                                          </p:val>
                                        </p:tav>
                                        <p:tav tm="100000">
                                          <p:val>
                                            <p:strVal val="#ppt_w"/>
                                          </p:val>
                                        </p:tav>
                                      </p:tavLst>
                                    </p:anim>
                                    <p:anim calcmode="lin" valueType="num">
                                      <p:cBhvr>
                                        <p:cTn id="90" dur="500" fill="hold"/>
                                        <p:tgtEl>
                                          <p:spTgt spid="14"/>
                                        </p:tgtEl>
                                        <p:attrNameLst>
                                          <p:attrName>ppt_h</p:attrName>
                                        </p:attrNameLst>
                                      </p:cBhvr>
                                      <p:tavLst>
                                        <p:tav tm="0">
                                          <p:val>
                                            <p:fltVal val="0"/>
                                          </p:val>
                                        </p:tav>
                                        <p:tav tm="100000">
                                          <p:val>
                                            <p:strVal val="#ppt_h"/>
                                          </p:val>
                                        </p:tav>
                                      </p:tavLst>
                                    </p:anim>
                                  </p:childTnLst>
                                </p:cTn>
                              </p:par>
                              <p:par>
                                <p:cTn id="91" presetID="23" presetClass="exit" presetSubtype="32" fill="hold" grpId="1" nodeType="withEffect">
                                  <p:stCondLst>
                                    <p:cond delay="0"/>
                                  </p:stCondLst>
                                  <p:childTnLst>
                                    <p:anim calcmode="lin" valueType="num">
                                      <p:cBhvr>
                                        <p:cTn id="92" dur="500"/>
                                        <p:tgtEl>
                                          <p:spTgt spid="13"/>
                                        </p:tgtEl>
                                        <p:attrNameLst>
                                          <p:attrName>ppt_w</p:attrName>
                                        </p:attrNameLst>
                                      </p:cBhvr>
                                      <p:tavLst>
                                        <p:tav tm="0">
                                          <p:val>
                                            <p:strVal val="ppt_w"/>
                                          </p:val>
                                        </p:tav>
                                        <p:tav tm="100000">
                                          <p:val>
                                            <p:fltVal val="0"/>
                                          </p:val>
                                        </p:tav>
                                      </p:tavLst>
                                    </p:anim>
                                    <p:anim calcmode="lin" valueType="num">
                                      <p:cBhvr>
                                        <p:cTn id="93" dur="500"/>
                                        <p:tgtEl>
                                          <p:spTgt spid="13"/>
                                        </p:tgtEl>
                                        <p:attrNameLst>
                                          <p:attrName>ppt_h</p:attrName>
                                        </p:attrNameLst>
                                      </p:cBhvr>
                                      <p:tavLst>
                                        <p:tav tm="0">
                                          <p:val>
                                            <p:strVal val="ppt_h"/>
                                          </p:val>
                                        </p:tav>
                                        <p:tav tm="100000">
                                          <p:val>
                                            <p:fltVal val="0"/>
                                          </p:val>
                                        </p:tav>
                                      </p:tavLst>
                                    </p:anim>
                                    <p:set>
                                      <p:cBhvr>
                                        <p:cTn id="94" dur="1" fill="hold">
                                          <p:stCondLst>
                                            <p:cond delay="499"/>
                                          </p:stCondLst>
                                        </p:cTn>
                                        <p:tgtEl>
                                          <p:spTgt spid="1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250"/>
                                  </p:stCondLst>
                                  <p:childTnLst>
                                    <p:set>
                                      <p:cBhvr>
                                        <p:cTn id="98" dur="1" fill="hold">
                                          <p:stCondLst>
                                            <p:cond delay="0"/>
                                          </p:stCondLst>
                                        </p:cTn>
                                        <p:tgtEl>
                                          <p:spTgt spid="15"/>
                                        </p:tgtEl>
                                        <p:attrNameLst>
                                          <p:attrName>style.visibility</p:attrName>
                                        </p:attrNameLst>
                                      </p:cBhvr>
                                      <p:to>
                                        <p:strVal val="visible"/>
                                      </p:to>
                                    </p:set>
                                    <p:anim calcmode="lin" valueType="num">
                                      <p:cBhvr>
                                        <p:cTn id="99" dur="500" fill="hold"/>
                                        <p:tgtEl>
                                          <p:spTgt spid="15"/>
                                        </p:tgtEl>
                                        <p:attrNameLst>
                                          <p:attrName>ppt_w</p:attrName>
                                        </p:attrNameLst>
                                      </p:cBhvr>
                                      <p:tavLst>
                                        <p:tav tm="0">
                                          <p:val>
                                            <p:fltVal val="0"/>
                                          </p:val>
                                        </p:tav>
                                        <p:tav tm="100000">
                                          <p:val>
                                            <p:strVal val="#ppt_w"/>
                                          </p:val>
                                        </p:tav>
                                      </p:tavLst>
                                    </p:anim>
                                    <p:anim calcmode="lin" valueType="num">
                                      <p:cBhvr>
                                        <p:cTn id="100" dur="500" fill="hold"/>
                                        <p:tgtEl>
                                          <p:spTgt spid="15"/>
                                        </p:tgtEl>
                                        <p:attrNameLst>
                                          <p:attrName>ppt_h</p:attrName>
                                        </p:attrNameLst>
                                      </p:cBhvr>
                                      <p:tavLst>
                                        <p:tav tm="0">
                                          <p:val>
                                            <p:fltVal val="0"/>
                                          </p:val>
                                        </p:tav>
                                        <p:tav tm="100000">
                                          <p:val>
                                            <p:strVal val="#ppt_h"/>
                                          </p:val>
                                        </p:tav>
                                      </p:tavLst>
                                    </p:anim>
                                  </p:childTnLst>
                                </p:cTn>
                              </p:par>
                              <p:par>
                                <p:cTn id="101" presetID="23" presetClass="exit" presetSubtype="32" fill="hold" grpId="1" nodeType="withEffect">
                                  <p:stCondLst>
                                    <p:cond delay="0"/>
                                  </p:stCondLst>
                                  <p:childTnLst>
                                    <p:anim calcmode="lin" valueType="num">
                                      <p:cBhvr>
                                        <p:cTn id="102" dur="500"/>
                                        <p:tgtEl>
                                          <p:spTgt spid="14"/>
                                        </p:tgtEl>
                                        <p:attrNameLst>
                                          <p:attrName>ppt_w</p:attrName>
                                        </p:attrNameLst>
                                      </p:cBhvr>
                                      <p:tavLst>
                                        <p:tav tm="0">
                                          <p:val>
                                            <p:strVal val="ppt_w"/>
                                          </p:val>
                                        </p:tav>
                                        <p:tav tm="100000">
                                          <p:val>
                                            <p:fltVal val="0"/>
                                          </p:val>
                                        </p:tav>
                                      </p:tavLst>
                                    </p:anim>
                                    <p:anim calcmode="lin" valueType="num">
                                      <p:cBhvr>
                                        <p:cTn id="103" dur="500"/>
                                        <p:tgtEl>
                                          <p:spTgt spid="14"/>
                                        </p:tgtEl>
                                        <p:attrNameLst>
                                          <p:attrName>ppt_h</p:attrName>
                                        </p:attrNameLst>
                                      </p:cBhvr>
                                      <p:tavLst>
                                        <p:tav tm="0">
                                          <p:val>
                                            <p:strVal val="ppt_h"/>
                                          </p:val>
                                        </p:tav>
                                        <p:tav tm="100000">
                                          <p:val>
                                            <p:fltVal val="0"/>
                                          </p:val>
                                        </p:tav>
                                      </p:tavLst>
                                    </p:anim>
                                    <p:set>
                                      <p:cBhvr>
                                        <p:cTn id="104" dur="1" fill="hold">
                                          <p:stCondLst>
                                            <p:cond delay="499"/>
                                          </p:stCondLst>
                                        </p:cTn>
                                        <p:tgtEl>
                                          <p:spTgt spid="1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25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fltVal val="0"/>
                                          </p:val>
                                        </p:tav>
                                        <p:tav tm="100000">
                                          <p:val>
                                            <p:strVal val="#ppt_h"/>
                                          </p:val>
                                        </p:tav>
                                      </p:tavLst>
                                    </p:anim>
                                  </p:childTnLst>
                                </p:cTn>
                              </p:par>
                              <p:par>
                                <p:cTn id="111" presetID="23" presetClass="exit" presetSubtype="32" fill="hold" grpId="1" nodeType="withEffect">
                                  <p:stCondLst>
                                    <p:cond delay="0"/>
                                  </p:stCondLst>
                                  <p:childTnLst>
                                    <p:anim calcmode="lin" valueType="num">
                                      <p:cBhvr>
                                        <p:cTn id="112" dur="500"/>
                                        <p:tgtEl>
                                          <p:spTgt spid="15"/>
                                        </p:tgtEl>
                                        <p:attrNameLst>
                                          <p:attrName>ppt_w</p:attrName>
                                        </p:attrNameLst>
                                      </p:cBhvr>
                                      <p:tavLst>
                                        <p:tav tm="0">
                                          <p:val>
                                            <p:strVal val="ppt_w"/>
                                          </p:val>
                                        </p:tav>
                                        <p:tav tm="100000">
                                          <p:val>
                                            <p:fltVal val="0"/>
                                          </p:val>
                                        </p:tav>
                                      </p:tavLst>
                                    </p:anim>
                                    <p:anim calcmode="lin" valueType="num">
                                      <p:cBhvr>
                                        <p:cTn id="113" dur="500"/>
                                        <p:tgtEl>
                                          <p:spTgt spid="15"/>
                                        </p:tgtEl>
                                        <p:attrNameLst>
                                          <p:attrName>ppt_h</p:attrName>
                                        </p:attrNameLst>
                                      </p:cBhvr>
                                      <p:tavLst>
                                        <p:tav tm="0">
                                          <p:val>
                                            <p:strVal val="ppt_h"/>
                                          </p:val>
                                        </p:tav>
                                        <p:tav tm="100000">
                                          <p:val>
                                            <p:fltVal val="0"/>
                                          </p:val>
                                        </p:tav>
                                      </p:tavLst>
                                    </p:anim>
                                    <p:set>
                                      <p:cBhvr>
                                        <p:cTn id="1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6" grpId="0" animBg="1"/>
      <p:bldP spid="3" grpId="0"/>
      <p:bldP spid="3" grpId="1"/>
      <p:bldP spid="3" grpId="2"/>
      <p:bldP spid="7" grpId="0"/>
      <p:bldP spid="7" grpId="1"/>
      <p:bldP spid="7" grpId="2"/>
      <p:bldP spid="8" grpId="0"/>
      <p:bldP spid="8" grpId="1"/>
      <p:bldP spid="8" grpId="2"/>
      <p:bldP spid="9" grpId="0"/>
      <p:bldP spid="9" grpId="1"/>
      <p:bldP spid="10" grpId="0"/>
      <p:bldP spid="10" grpId="1"/>
      <p:bldP spid="13" grpId="0"/>
      <p:bldP spid="13" grpId="1"/>
      <p:bldP spid="14" grpId="0"/>
      <p:bldP spid="14" grpId="1"/>
      <p:bldP spid="15" grpId="0"/>
      <p:bldP spid="15" grpId="1"/>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8" name="!!Morph">
            <a:extLst>
              <a:ext uri="{FF2B5EF4-FFF2-40B4-BE49-F238E27FC236}">
                <a16:creationId xmlns:a16="http://schemas.microsoft.com/office/drawing/2014/main" id="{3345F125-9DE5-8824-6CA4-8892D2989E6A}"/>
              </a:ext>
            </a:extLst>
          </p:cNvPr>
          <p:cNvSpPr/>
          <p:nvPr/>
        </p:nvSpPr>
        <p:spPr>
          <a:xfrm>
            <a:off x="3194912" y="940186"/>
            <a:ext cx="2732276" cy="2849762"/>
          </a:xfrm>
          <a:custGeom>
            <a:avLst/>
            <a:gdLst>
              <a:gd name="connsiteX0" fmla="*/ 1461837 w 2923673"/>
              <a:gd name="connsiteY0" fmla="*/ 881313 h 3525252"/>
              <a:gd name="connsiteX1" fmla="*/ 1461837 w 2923673"/>
              <a:gd name="connsiteY1" fmla="*/ 3525252 h 3525252"/>
              <a:gd name="connsiteX2" fmla="*/ 1461837 w 2923673"/>
              <a:gd name="connsiteY2" fmla="*/ 881313 h 3525252"/>
              <a:gd name="connsiteX0" fmla="*/ 1472494 w 2601294"/>
              <a:gd name="connsiteY0" fmla="*/ 837642 h 3481581"/>
              <a:gd name="connsiteX1" fmla="*/ 1472494 w 2601294"/>
              <a:gd name="connsiteY1" fmla="*/ 3481581 h 3481581"/>
              <a:gd name="connsiteX2" fmla="*/ 1472494 w 2601294"/>
              <a:gd name="connsiteY2" fmla="*/ 837642 h 3481581"/>
              <a:gd name="connsiteX0" fmla="*/ 1472494 w 2828407"/>
              <a:gd name="connsiteY0" fmla="*/ 837642 h 3481581"/>
              <a:gd name="connsiteX1" fmla="*/ 1472494 w 2828407"/>
              <a:gd name="connsiteY1" fmla="*/ 3481581 h 3481581"/>
              <a:gd name="connsiteX2" fmla="*/ 1472494 w 2828407"/>
              <a:gd name="connsiteY2" fmla="*/ 837642 h 3481581"/>
              <a:gd name="connsiteX0" fmla="*/ 1414180 w 2770093"/>
              <a:gd name="connsiteY0" fmla="*/ 623422 h 3267361"/>
              <a:gd name="connsiteX1" fmla="*/ 1414180 w 2770093"/>
              <a:gd name="connsiteY1" fmla="*/ 3267361 h 3267361"/>
              <a:gd name="connsiteX2" fmla="*/ 1414180 w 2770093"/>
              <a:gd name="connsiteY2" fmla="*/ 623422 h 3267361"/>
              <a:gd name="connsiteX0" fmla="*/ 1650815 w 3006728"/>
              <a:gd name="connsiteY0" fmla="*/ 623422 h 3267361"/>
              <a:gd name="connsiteX1" fmla="*/ 1650815 w 3006728"/>
              <a:gd name="connsiteY1" fmla="*/ 3267361 h 3267361"/>
              <a:gd name="connsiteX2" fmla="*/ 1650815 w 3006728"/>
              <a:gd name="connsiteY2" fmla="*/ 623422 h 3267361"/>
              <a:gd name="connsiteX0" fmla="*/ 1650815 w 3122508"/>
              <a:gd name="connsiteY0" fmla="*/ 203661 h 2847600"/>
              <a:gd name="connsiteX1" fmla="*/ 1650815 w 3122508"/>
              <a:gd name="connsiteY1" fmla="*/ 2847600 h 2847600"/>
              <a:gd name="connsiteX2" fmla="*/ 1650815 w 3122508"/>
              <a:gd name="connsiteY2" fmla="*/ 203661 h 2847600"/>
              <a:gd name="connsiteX0" fmla="*/ 1650815 w 2987955"/>
              <a:gd name="connsiteY0" fmla="*/ 205823 h 2849762"/>
              <a:gd name="connsiteX1" fmla="*/ 1650815 w 2987955"/>
              <a:gd name="connsiteY1" fmla="*/ 2849762 h 2849762"/>
              <a:gd name="connsiteX2" fmla="*/ 1650815 w 2987955"/>
              <a:gd name="connsiteY2" fmla="*/ 205823 h 2849762"/>
              <a:gd name="connsiteX0" fmla="*/ 1395136 w 2732276"/>
              <a:gd name="connsiteY0" fmla="*/ 205823 h 2849762"/>
              <a:gd name="connsiteX1" fmla="*/ 1395136 w 2732276"/>
              <a:gd name="connsiteY1" fmla="*/ 2849762 h 2849762"/>
              <a:gd name="connsiteX2" fmla="*/ 1395136 w 2732276"/>
              <a:gd name="connsiteY2" fmla="*/ 205823 h 2849762"/>
            </a:gdLst>
            <a:ahLst/>
            <a:cxnLst>
              <a:cxn ang="0">
                <a:pos x="connsiteX0" y="connsiteY0"/>
              </a:cxn>
              <a:cxn ang="0">
                <a:pos x="connsiteX1" y="connsiteY1"/>
              </a:cxn>
              <a:cxn ang="0">
                <a:pos x="connsiteX2" y="connsiteY2"/>
              </a:cxn>
            </a:cxnLst>
            <a:rect l="l" t="t" r="r" b="b"/>
            <a:pathLst>
              <a:path w="2732276" h="2849762">
                <a:moveTo>
                  <a:pt x="1395136" y="205823"/>
                </a:moveTo>
                <a:cubicBezTo>
                  <a:pt x="2425339" y="-719605"/>
                  <a:pt x="3802202" y="1709770"/>
                  <a:pt x="1395136" y="2849762"/>
                </a:cubicBezTo>
                <a:cubicBezTo>
                  <a:pt x="-843490" y="1938370"/>
                  <a:pt x="-44142" y="-563195"/>
                  <a:pt x="1395136" y="2058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Morph 2">
            <a:extLst>
              <a:ext uri="{FF2B5EF4-FFF2-40B4-BE49-F238E27FC236}">
                <a16:creationId xmlns:a16="http://schemas.microsoft.com/office/drawing/2014/main" id="{36496B28-C782-745E-E3DF-329B75B1EE0B}"/>
              </a:ext>
            </a:extLst>
          </p:cNvPr>
          <p:cNvSpPr/>
          <p:nvPr/>
        </p:nvSpPr>
        <p:spPr>
          <a:xfrm>
            <a:off x="3194912" y="940186"/>
            <a:ext cx="2732276" cy="2849762"/>
          </a:xfrm>
          <a:custGeom>
            <a:avLst/>
            <a:gdLst>
              <a:gd name="connsiteX0" fmla="*/ 1461837 w 2923673"/>
              <a:gd name="connsiteY0" fmla="*/ 881313 h 3525252"/>
              <a:gd name="connsiteX1" fmla="*/ 1461837 w 2923673"/>
              <a:gd name="connsiteY1" fmla="*/ 3525252 h 3525252"/>
              <a:gd name="connsiteX2" fmla="*/ 1461837 w 2923673"/>
              <a:gd name="connsiteY2" fmla="*/ 881313 h 3525252"/>
              <a:gd name="connsiteX0" fmla="*/ 1472494 w 2601294"/>
              <a:gd name="connsiteY0" fmla="*/ 837642 h 3481581"/>
              <a:gd name="connsiteX1" fmla="*/ 1472494 w 2601294"/>
              <a:gd name="connsiteY1" fmla="*/ 3481581 h 3481581"/>
              <a:gd name="connsiteX2" fmla="*/ 1472494 w 2601294"/>
              <a:gd name="connsiteY2" fmla="*/ 837642 h 3481581"/>
              <a:gd name="connsiteX0" fmla="*/ 1472494 w 2828407"/>
              <a:gd name="connsiteY0" fmla="*/ 837642 h 3481581"/>
              <a:gd name="connsiteX1" fmla="*/ 1472494 w 2828407"/>
              <a:gd name="connsiteY1" fmla="*/ 3481581 h 3481581"/>
              <a:gd name="connsiteX2" fmla="*/ 1472494 w 2828407"/>
              <a:gd name="connsiteY2" fmla="*/ 837642 h 3481581"/>
              <a:gd name="connsiteX0" fmla="*/ 1414180 w 2770093"/>
              <a:gd name="connsiteY0" fmla="*/ 623422 h 3267361"/>
              <a:gd name="connsiteX1" fmla="*/ 1414180 w 2770093"/>
              <a:gd name="connsiteY1" fmla="*/ 3267361 h 3267361"/>
              <a:gd name="connsiteX2" fmla="*/ 1414180 w 2770093"/>
              <a:gd name="connsiteY2" fmla="*/ 623422 h 3267361"/>
              <a:gd name="connsiteX0" fmla="*/ 1650815 w 3006728"/>
              <a:gd name="connsiteY0" fmla="*/ 623422 h 3267361"/>
              <a:gd name="connsiteX1" fmla="*/ 1650815 w 3006728"/>
              <a:gd name="connsiteY1" fmla="*/ 3267361 h 3267361"/>
              <a:gd name="connsiteX2" fmla="*/ 1650815 w 3006728"/>
              <a:gd name="connsiteY2" fmla="*/ 623422 h 3267361"/>
              <a:gd name="connsiteX0" fmla="*/ 1650815 w 3122508"/>
              <a:gd name="connsiteY0" fmla="*/ 203661 h 2847600"/>
              <a:gd name="connsiteX1" fmla="*/ 1650815 w 3122508"/>
              <a:gd name="connsiteY1" fmla="*/ 2847600 h 2847600"/>
              <a:gd name="connsiteX2" fmla="*/ 1650815 w 3122508"/>
              <a:gd name="connsiteY2" fmla="*/ 203661 h 2847600"/>
              <a:gd name="connsiteX0" fmla="*/ 1650815 w 2987955"/>
              <a:gd name="connsiteY0" fmla="*/ 205823 h 2849762"/>
              <a:gd name="connsiteX1" fmla="*/ 1650815 w 2987955"/>
              <a:gd name="connsiteY1" fmla="*/ 2849762 h 2849762"/>
              <a:gd name="connsiteX2" fmla="*/ 1650815 w 2987955"/>
              <a:gd name="connsiteY2" fmla="*/ 205823 h 2849762"/>
              <a:gd name="connsiteX0" fmla="*/ 1395136 w 2732276"/>
              <a:gd name="connsiteY0" fmla="*/ 205823 h 2849762"/>
              <a:gd name="connsiteX1" fmla="*/ 1395136 w 2732276"/>
              <a:gd name="connsiteY1" fmla="*/ 2849762 h 2849762"/>
              <a:gd name="connsiteX2" fmla="*/ 1395136 w 2732276"/>
              <a:gd name="connsiteY2" fmla="*/ 205823 h 2849762"/>
            </a:gdLst>
            <a:ahLst/>
            <a:cxnLst>
              <a:cxn ang="0">
                <a:pos x="connsiteX0" y="connsiteY0"/>
              </a:cxn>
              <a:cxn ang="0">
                <a:pos x="connsiteX1" y="connsiteY1"/>
              </a:cxn>
              <a:cxn ang="0">
                <a:pos x="connsiteX2" y="connsiteY2"/>
              </a:cxn>
            </a:cxnLst>
            <a:rect l="l" t="t" r="r" b="b"/>
            <a:pathLst>
              <a:path w="2732276" h="2849762">
                <a:moveTo>
                  <a:pt x="1395136" y="205823"/>
                </a:moveTo>
                <a:cubicBezTo>
                  <a:pt x="2425339" y="-719605"/>
                  <a:pt x="3802202" y="1709770"/>
                  <a:pt x="1395136" y="2849762"/>
                </a:cubicBezTo>
                <a:cubicBezTo>
                  <a:pt x="-843490" y="1938370"/>
                  <a:pt x="-44142" y="-563195"/>
                  <a:pt x="1395136" y="2058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Morph 3">
            <a:extLst>
              <a:ext uri="{FF2B5EF4-FFF2-40B4-BE49-F238E27FC236}">
                <a16:creationId xmlns:a16="http://schemas.microsoft.com/office/drawing/2014/main" id="{466C36AB-C5DF-5090-88E5-81B99C40CB50}"/>
              </a:ext>
            </a:extLst>
          </p:cNvPr>
          <p:cNvSpPr/>
          <p:nvPr/>
        </p:nvSpPr>
        <p:spPr>
          <a:xfrm>
            <a:off x="3194912" y="940186"/>
            <a:ext cx="2732276" cy="2849762"/>
          </a:xfrm>
          <a:custGeom>
            <a:avLst/>
            <a:gdLst>
              <a:gd name="connsiteX0" fmla="*/ 1461837 w 2923673"/>
              <a:gd name="connsiteY0" fmla="*/ 881313 h 3525252"/>
              <a:gd name="connsiteX1" fmla="*/ 1461837 w 2923673"/>
              <a:gd name="connsiteY1" fmla="*/ 3525252 h 3525252"/>
              <a:gd name="connsiteX2" fmla="*/ 1461837 w 2923673"/>
              <a:gd name="connsiteY2" fmla="*/ 881313 h 3525252"/>
              <a:gd name="connsiteX0" fmla="*/ 1472494 w 2601294"/>
              <a:gd name="connsiteY0" fmla="*/ 837642 h 3481581"/>
              <a:gd name="connsiteX1" fmla="*/ 1472494 w 2601294"/>
              <a:gd name="connsiteY1" fmla="*/ 3481581 h 3481581"/>
              <a:gd name="connsiteX2" fmla="*/ 1472494 w 2601294"/>
              <a:gd name="connsiteY2" fmla="*/ 837642 h 3481581"/>
              <a:gd name="connsiteX0" fmla="*/ 1472494 w 2828407"/>
              <a:gd name="connsiteY0" fmla="*/ 837642 h 3481581"/>
              <a:gd name="connsiteX1" fmla="*/ 1472494 w 2828407"/>
              <a:gd name="connsiteY1" fmla="*/ 3481581 h 3481581"/>
              <a:gd name="connsiteX2" fmla="*/ 1472494 w 2828407"/>
              <a:gd name="connsiteY2" fmla="*/ 837642 h 3481581"/>
              <a:gd name="connsiteX0" fmla="*/ 1414180 w 2770093"/>
              <a:gd name="connsiteY0" fmla="*/ 623422 h 3267361"/>
              <a:gd name="connsiteX1" fmla="*/ 1414180 w 2770093"/>
              <a:gd name="connsiteY1" fmla="*/ 3267361 h 3267361"/>
              <a:gd name="connsiteX2" fmla="*/ 1414180 w 2770093"/>
              <a:gd name="connsiteY2" fmla="*/ 623422 h 3267361"/>
              <a:gd name="connsiteX0" fmla="*/ 1650815 w 3006728"/>
              <a:gd name="connsiteY0" fmla="*/ 623422 h 3267361"/>
              <a:gd name="connsiteX1" fmla="*/ 1650815 w 3006728"/>
              <a:gd name="connsiteY1" fmla="*/ 3267361 h 3267361"/>
              <a:gd name="connsiteX2" fmla="*/ 1650815 w 3006728"/>
              <a:gd name="connsiteY2" fmla="*/ 623422 h 3267361"/>
              <a:gd name="connsiteX0" fmla="*/ 1650815 w 3122508"/>
              <a:gd name="connsiteY0" fmla="*/ 203661 h 2847600"/>
              <a:gd name="connsiteX1" fmla="*/ 1650815 w 3122508"/>
              <a:gd name="connsiteY1" fmla="*/ 2847600 h 2847600"/>
              <a:gd name="connsiteX2" fmla="*/ 1650815 w 3122508"/>
              <a:gd name="connsiteY2" fmla="*/ 203661 h 2847600"/>
              <a:gd name="connsiteX0" fmla="*/ 1650815 w 2987955"/>
              <a:gd name="connsiteY0" fmla="*/ 205823 h 2849762"/>
              <a:gd name="connsiteX1" fmla="*/ 1650815 w 2987955"/>
              <a:gd name="connsiteY1" fmla="*/ 2849762 h 2849762"/>
              <a:gd name="connsiteX2" fmla="*/ 1650815 w 2987955"/>
              <a:gd name="connsiteY2" fmla="*/ 205823 h 2849762"/>
              <a:gd name="connsiteX0" fmla="*/ 1395136 w 2732276"/>
              <a:gd name="connsiteY0" fmla="*/ 205823 h 2849762"/>
              <a:gd name="connsiteX1" fmla="*/ 1395136 w 2732276"/>
              <a:gd name="connsiteY1" fmla="*/ 2849762 h 2849762"/>
              <a:gd name="connsiteX2" fmla="*/ 1395136 w 2732276"/>
              <a:gd name="connsiteY2" fmla="*/ 205823 h 2849762"/>
            </a:gdLst>
            <a:ahLst/>
            <a:cxnLst>
              <a:cxn ang="0">
                <a:pos x="connsiteX0" y="connsiteY0"/>
              </a:cxn>
              <a:cxn ang="0">
                <a:pos x="connsiteX1" y="connsiteY1"/>
              </a:cxn>
              <a:cxn ang="0">
                <a:pos x="connsiteX2" y="connsiteY2"/>
              </a:cxn>
            </a:cxnLst>
            <a:rect l="l" t="t" r="r" b="b"/>
            <a:pathLst>
              <a:path w="2732276" h="2849762">
                <a:moveTo>
                  <a:pt x="1395136" y="205823"/>
                </a:moveTo>
                <a:cubicBezTo>
                  <a:pt x="2425339" y="-719605"/>
                  <a:pt x="3802202" y="1709770"/>
                  <a:pt x="1395136" y="2849762"/>
                </a:cubicBezTo>
                <a:cubicBezTo>
                  <a:pt x="-843490" y="1938370"/>
                  <a:pt x="-44142" y="-563195"/>
                  <a:pt x="1395136" y="2058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C2A44D4E-9997-023B-CE1B-8FB6174F07A7}"/>
              </a:ext>
            </a:extLst>
          </p:cNvPr>
          <p:cNvSpPr txBox="1">
            <a:spLocks noChangeArrowheads="1"/>
          </p:cNvSpPr>
          <p:nvPr/>
        </p:nvSpPr>
        <p:spPr bwMode="auto">
          <a:xfrm>
            <a:off x="367146" y="1014534"/>
            <a:ext cx="8409709" cy="482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be thanked</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270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though you were slaves of sin</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you obeyed from the heart </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doctrine which you were delivered</a:t>
            </a:r>
            <a:endParaRPr lang="en-US" altLang="en-US" sz="3200" b="1" i="1" kern="0" dirty="0">
              <a:ln w="3175"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571867"/>
            <a:ext cx="8229600" cy="37142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God be thanked that though you were slaves of sin, yet you obeyed from the heart that form of doctrine to which you were delivered.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6:17 </a:t>
            </a:r>
          </a:p>
        </p:txBody>
      </p:sp>
      <p:sp>
        <p:nvSpPr>
          <p:cNvPr id="3" name="Rectangle 2">
            <a:extLst>
              <a:ext uri="{FF2B5EF4-FFF2-40B4-BE49-F238E27FC236}">
                <a16:creationId xmlns:a16="http://schemas.microsoft.com/office/drawing/2014/main" id="{0054486F-1343-7E73-1250-093357100CC0}"/>
              </a:ext>
            </a:extLst>
          </p:cNvPr>
          <p:cNvSpPr txBox="1">
            <a:spLocks noChangeArrowheads="1"/>
          </p:cNvSpPr>
          <p:nvPr/>
        </p:nvSpPr>
        <p:spPr bwMode="auto">
          <a:xfrm>
            <a:off x="1469231" y="1672518"/>
            <a:ext cx="4267200" cy="82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be thanked</a:t>
            </a:r>
          </a:p>
        </p:txBody>
      </p:sp>
      <p:sp>
        <p:nvSpPr>
          <p:cNvPr id="4" name="Rectangle 2">
            <a:extLst>
              <a:ext uri="{FF2B5EF4-FFF2-40B4-BE49-F238E27FC236}">
                <a16:creationId xmlns:a16="http://schemas.microsoft.com/office/drawing/2014/main" id="{8B033294-97A6-BEEB-55E4-B63B6B993319}"/>
              </a:ext>
            </a:extLst>
          </p:cNvPr>
          <p:cNvSpPr txBox="1">
            <a:spLocks noChangeArrowheads="1"/>
          </p:cNvSpPr>
          <p:nvPr/>
        </p:nvSpPr>
        <p:spPr bwMode="auto">
          <a:xfrm>
            <a:off x="6430891" y="1688755"/>
            <a:ext cx="2151134" cy="794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though</a:t>
            </a:r>
          </a:p>
        </p:txBody>
      </p:sp>
      <p:sp>
        <p:nvSpPr>
          <p:cNvPr id="5" name="Rectangle 2">
            <a:extLst>
              <a:ext uri="{FF2B5EF4-FFF2-40B4-BE49-F238E27FC236}">
                <a16:creationId xmlns:a16="http://schemas.microsoft.com/office/drawing/2014/main" id="{A828FD54-D01B-F6BE-BB2B-C5798B973B8C}"/>
              </a:ext>
            </a:extLst>
          </p:cNvPr>
          <p:cNvSpPr txBox="1">
            <a:spLocks noChangeArrowheads="1"/>
          </p:cNvSpPr>
          <p:nvPr/>
        </p:nvSpPr>
        <p:spPr bwMode="auto">
          <a:xfrm>
            <a:off x="800101" y="2367628"/>
            <a:ext cx="5538788" cy="77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were slaves of sin</a:t>
            </a:r>
          </a:p>
        </p:txBody>
      </p:sp>
      <p:sp>
        <p:nvSpPr>
          <p:cNvPr id="6" name="Rectangle 2">
            <a:extLst>
              <a:ext uri="{FF2B5EF4-FFF2-40B4-BE49-F238E27FC236}">
                <a16:creationId xmlns:a16="http://schemas.microsoft.com/office/drawing/2014/main" id="{184BF87B-EBAB-FDB1-E670-DDDA7E7B3959}"/>
              </a:ext>
            </a:extLst>
          </p:cNvPr>
          <p:cNvSpPr txBox="1">
            <a:spLocks noChangeArrowheads="1"/>
          </p:cNvSpPr>
          <p:nvPr/>
        </p:nvSpPr>
        <p:spPr bwMode="auto">
          <a:xfrm>
            <a:off x="6996544" y="2367628"/>
            <a:ext cx="138069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p>
        </p:txBody>
      </p:sp>
      <p:sp>
        <p:nvSpPr>
          <p:cNvPr id="7" name="Rectangle 2">
            <a:extLst>
              <a:ext uri="{FF2B5EF4-FFF2-40B4-BE49-F238E27FC236}">
                <a16:creationId xmlns:a16="http://schemas.microsoft.com/office/drawing/2014/main" id="{DA85BCF4-F792-B489-AD0E-F06365D2830C}"/>
              </a:ext>
            </a:extLst>
          </p:cNvPr>
          <p:cNvSpPr txBox="1">
            <a:spLocks noChangeArrowheads="1"/>
          </p:cNvSpPr>
          <p:nvPr/>
        </p:nvSpPr>
        <p:spPr bwMode="auto">
          <a:xfrm>
            <a:off x="440532" y="3033713"/>
            <a:ext cx="5915025"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obeyed</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from the heart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1A17F18-B201-413A-DBCA-1051B061CEF7}"/>
              </a:ext>
            </a:extLst>
          </p:cNvPr>
          <p:cNvSpPr txBox="1">
            <a:spLocks noChangeArrowheads="1"/>
          </p:cNvSpPr>
          <p:nvPr/>
        </p:nvSpPr>
        <p:spPr bwMode="auto">
          <a:xfrm>
            <a:off x="1485530" y="3709988"/>
            <a:ext cx="2348284" cy="78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doctrine</a:t>
            </a:r>
          </a:p>
        </p:txBody>
      </p:sp>
      <p:sp>
        <p:nvSpPr>
          <p:cNvPr id="9" name="Rectangle 2">
            <a:extLst>
              <a:ext uri="{FF2B5EF4-FFF2-40B4-BE49-F238E27FC236}">
                <a16:creationId xmlns:a16="http://schemas.microsoft.com/office/drawing/2014/main" id="{9B94F91D-AB16-46A4-2837-BE5FF8704005}"/>
              </a:ext>
            </a:extLst>
          </p:cNvPr>
          <p:cNvSpPr txBox="1">
            <a:spLocks noChangeArrowheads="1"/>
          </p:cNvSpPr>
          <p:nvPr/>
        </p:nvSpPr>
        <p:spPr bwMode="auto">
          <a:xfrm>
            <a:off x="4105275" y="3741608"/>
            <a:ext cx="4229018" cy="71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which you were</a:t>
            </a:r>
          </a:p>
        </p:txBody>
      </p:sp>
      <p:sp>
        <p:nvSpPr>
          <p:cNvPr id="10" name="Rectangle 2">
            <a:extLst>
              <a:ext uri="{FF2B5EF4-FFF2-40B4-BE49-F238E27FC236}">
                <a16:creationId xmlns:a16="http://schemas.microsoft.com/office/drawing/2014/main" id="{906E6DB1-44F3-DE78-450F-34C4E2891C37}"/>
              </a:ext>
            </a:extLst>
          </p:cNvPr>
          <p:cNvSpPr txBox="1">
            <a:spLocks noChangeArrowheads="1"/>
          </p:cNvSpPr>
          <p:nvPr/>
        </p:nvSpPr>
        <p:spPr bwMode="auto">
          <a:xfrm>
            <a:off x="1771001" y="4365063"/>
            <a:ext cx="2674794" cy="81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delivered</a:t>
            </a:r>
          </a:p>
        </p:txBody>
      </p:sp>
      <p:sp>
        <p:nvSpPr>
          <p:cNvPr id="11" name="TextBox 18">
            <a:extLst>
              <a:ext uri="{FF2B5EF4-FFF2-40B4-BE49-F238E27FC236}">
                <a16:creationId xmlns:a16="http://schemas.microsoft.com/office/drawing/2014/main" id="{AD60C87E-CB0E-30E3-81BB-68DBF25DB453}"/>
              </a:ext>
            </a:extLst>
          </p:cNvPr>
          <p:cNvSpPr txBox="1"/>
          <p:nvPr/>
        </p:nvSpPr>
        <p:spPr>
          <a:xfrm>
            <a:off x="6632322" y="4393577"/>
            <a:ext cx="673171" cy="769441"/>
          </a:xfrm>
          <a:prstGeom prst="rect">
            <a:avLst/>
          </a:prstGeom>
          <a:noFill/>
        </p:spPr>
        <p:txBody>
          <a:bodyPr wrap="square" rtlCol="0">
            <a:spAutoFit/>
            <a:scene3d>
              <a:camera prst="orthographicFront"/>
              <a:lightRig rig="sunrise" dir="t"/>
            </a:scene3d>
            <a:sp3d extrusionH="57150" prstMaterial="plastic">
              <a:bevelT w="38100" h="38100"/>
            </a:sp3d>
          </a:bodyPr>
          <a:lstStyle/>
          <a:p>
            <a:r>
              <a:rPr lang="en-US" sz="4400" b="1" kern="0" dirty="0">
                <a:ln w="3175" cmpd="sng">
                  <a:solidFill>
                    <a:schemeClr val="bg1"/>
                  </a:solidFill>
                  <a:prstDash val="solid"/>
                  <a:miter lim="800000"/>
                </a:ln>
                <a:solidFill>
                  <a:srgbClr val="CC00FF"/>
                </a:solidFill>
                <a:effectLst>
                  <a:glow rad="101600">
                    <a:srgbClr val="000000"/>
                  </a:glow>
                </a:effectLst>
                <a:latin typeface="Calibri" panose="020F0502020204030204" pitchFamily="34" charset="0"/>
              </a:rPr>
              <a:t>↘</a:t>
            </a:r>
          </a:p>
        </p:txBody>
      </p:sp>
      <p:sp>
        <p:nvSpPr>
          <p:cNvPr id="12" name="TextBox 18">
            <a:extLst>
              <a:ext uri="{FF2B5EF4-FFF2-40B4-BE49-F238E27FC236}">
                <a16:creationId xmlns:a16="http://schemas.microsoft.com/office/drawing/2014/main" id="{590B798F-D62B-E1C5-D527-2CAA9271ED7B}"/>
              </a:ext>
            </a:extLst>
          </p:cNvPr>
          <p:cNvSpPr txBox="1"/>
          <p:nvPr/>
        </p:nvSpPr>
        <p:spPr>
          <a:xfrm>
            <a:off x="1841140" y="4391304"/>
            <a:ext cx="673171" cy="769441"/>
          </a:xfrm>
          <a:prstGeom prst="rect">
            <a:avLst/>
          </a:prstGeom>
          <a:noFill/>
        </p:spPr>
        <p:txBody>
          <a:bodyPr wrap="square" rtlCol="0">
            <a:spAutoFit/>
            <a:scene3d>
              <a:camera prst="orthographicFront"/>
              <a:lightRig rig="sunrise" dir="t"/>
            </a:scene3d>
            <a:sp3d extrusionH="57150" prstMaterial="plastic">
              <a:bevelT w="38100" h="38100"/>
            </a:sp3d>
          </a:bodyPr>
          <a:lstStyle/>
          <a:p>
            <a:r>
              <a:rPr lang="en-US" sz="4400" b="1" kern="0" dirty="0">
                <a:ln w="3175" cmpd="sng">
                  <a:solidFill>
                    <a:schemeClr val="bg1"/>
                  </a:solidFill>
                  <a:prstDash val="solid"/>
                  <a:miter lim="800000"/>
                </a:ln>
                <a:solidFill>
                  <a:srgbClr val="CC00FF"/>
                </a:solidFill>
                <a:effectLst>
                  <a:glow rad="101600">
                    <a:srgbClr val="000000"/>
                  </a:glow>
                </a:effectLst>
                <a:latin typeface="Calibri" panose="020F0502020204030204" pitchFamily="34" charset="0"/>
              </a:rPr>
              <a:t>↙</a:t>
            </a:r>
          </a:p>
        </p:txBody>
      </p:sp>
      <p:sp>
        <p:nvSpPr>
          <p:cNvPr id="13" name="TextBox 18">
            <a:extLst>
              <a:ext uri="{FF2B5EF4-FFF2-40B4-BE49-F238E27FC236}">
                <a16:creationId xmlns:a16="http://schemas.microsoft.com/office/drawing/2014/main" id="{FF772A98-CD1E-E222-B5B4-979A18C76A4A}"/>
              </a:ext>
            </a:extLst>
          </p:cNvPr>
          <p:cNvSpPr txBox="1"/>
          <p:nvPr/>
        </p:nvSpPr>
        <p:spPr>
          <a:xfrm>
            <a:off x="4228051" y="3047406"/>
            <a:ext cx="673171" cy="769441"/>
          </a:xfrm>
          <a:prstGeom prst="rect">
            <a:avLst/>
          </a:prstGeom>
          <a:noFill/>
        </p:spPr>
        <p:txBody>
          <a:bodyPr wrap="square" rtlCol="0">
            <a:spAutoFit/>
            <a:scene3d>
              <a:camera prst="orthographicFront"/>
              <a:lightRig rig="sunrise" dir="t"/>
            </a:scene3d>
            <a:sp3d extrusionH="57150" prstMaterial="plastic">
              <a:bevelT w="38100" h="38100"/>
            </a:sp3d>
          </a:bodyPr>
          <a:lstStyle/>
          <a:p>
            <a:r>
              <a:rPr lang="en-US" sz="4400" b="1" kern="0" dirty="0">
                <a:ln w="3175" cmpd="sng">
                  <a:solidFill>
                    <a:schemeClr val="bg1"/>
                  </a:solidFill>
                  <a:prstDash val="solid"/>
                  <a:miter lim="800000"/>
                </a:ln>
                <a:solidFill>
                  <a:srgbClr val="FF0000"/>
                </a:solidFill>
                <a:effectLst>
                  <a:glow rad="101600">
                    <a:srgbClr val="000000"/>
                  </a:glow>
                </a:effectLst>
                <a:latin typeface="Calibri" panose="020F0502020204030204" pitchFamily="34" charset="0"/>
              </a:rPr>
              <a:t>↓</a:t>
            </a:r>
          </a:p>
        </p:txBody>
      </p:sp>
      <p:sp>
        <p:nvSpPr>
          <p:cNvPr id="14" name="TextBox 18">
            <a:extLst>
              <a:ext uri="{FF2B5EF4-FFF2-40B4-BE49-F238E27FC236}">
                <a16:creationId xmlns:a16="http://schemas.microsoft.com/office/drawing/2014/main" id="{DBEE3717-9EC5-D86C-41C2-E45AD925C08C}"/>
              </a:ext>
            </a:extLst>
          </p:cNvPr>
          <p:cNvSpPr txBox="1"/>
          <p:nvPr/>
        </p:nvSpPr>
        <p:spPr>
          <a:xfrm>
            <a:off x="4226192" y="1665455"/>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15" name="TextBox 18">
            <a:extLst>
              <a:ext uri="{FF2B5EF4-FFF2-40B4-BE49-F238E27FC236}">
                <a16:creationId xmlns:a16="http://schemas.microsoft.com/office/drawing/2014/main" id="{CB19F6C4-3724-E6AB-4417-8858D99FEB93}"/>
              </a:ext>
            </a:extLst>
          </p:cNvPr>
          <p:cNvSpPr txBox="1"/>
          <p:nvPr/>
        </p:nvSpPr>
        <p:spPr>
          <a:xfrm>
            <a:off x="4968365" y="1725645"/>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16" name="TextBox 18">
            <a:extLst>
              <a:ext uri="{FF2B5EF4-FFF2-40B4-BE49-F238E27FC236}">
                <a16:creationId xmlns:a16="http://schemas.microsoft.com/office/drawing/2014/main" id="{DCDF0B85-36FC-324C-4AA6-4D47CC104D29}"/>
              </a:ext>
            </a:extLst>
          </p:cNvPr>
          <p:cNvSpPr txBox="1"/>
          <p:nvPr/>
        </p:nvSpPr>
        <p:spPr>
          <a:xfrm>
            <a:off x="3510903" y="1722169"/>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1" name="Rectangle 2">
            <a:extLst>
              <a:ext uri="{FF2B5EF4-FFF2-40B4-BE49-F238E27FC236}">
                <a16:creationId xmlns:a16="http://schemas.microsoft.com/office/drawing/2014/main" id="{A73E3E00-EFDE-01BD-CA21-DC3D4C18C6AF}"/>
              </a:ext>
            </a:extLst>
          </p:cNvPr>
          <p:cNvSpPr txBox="1">
            <a:spLocks noChangeArrowheads="1"/>
          </p:cNvSpPr>
          <p:nvPr/>
        </p:nvSpPr>
        <p:spPr bwMode="auto">
          <a:xfrm>
            <a:off x="288131" y="5044966"/>
            <a:ext cx="2449642" cy="78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doctrine</a:t>
            </a:r>
          </a:p>
        </p:txBody>
      </p:sp>
      <p:sp>
        <p:nvSpPr>
          <p:cNvPr id="22" name="Rectangle 2">
            <a:extLst>
              <a:ext uri="{FF2B5EF4-FFF2-40B4-BE49-F238E27FC236}">
                <a16:creationId xmlns:a16="http://schemas.microsoft.com/office/drawing/2014/main" id="{A0A0C5CD-12BF-08F7-8112-5D7A48DF3BC3}"/>
              </a:ext>
            </a:extLst>
          </p:cNvPr>
          <p:cNvSpPr txBox="1">
            <a:spLocks noChangeArrowheads="1"/>
          </p:cNvSpPr>
          <p:nvPr/>
        </p:nvSpPr>
        <p:spPr bwMode="auto">
          <a:xfrm>
            <a:off x="2186151" y="3689131"/>
            <a:ext cx="2233449" cy="82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obeyed</a:t>
            </a:r>
          </a:p>
        </p:txBody>
      </p:sp>
      <p:sp>
        <p:nvSpPr>
          <p:cNvPr id="23" name="Rectangle 2">
            <a:extLst>
              <a:ext uri="{FF2B5EF4-FFF2-40B4-BE49-F238E27FC236}">
                <a16:creationId xmlns:a16="http://schemas.microsoft.com/office/drawing/2014/main" id="{43E793AD-E090-CA9F-C537-D16A1B10028E}"/>
              </a:ext>
            </a:extLst>
          </p:cNvPr>
          <p:cNvSpPr txBox="1">
            <a:spLocks noChangeArrowheads="1"/>
          </p:cNvSpPr>
          <p:nvPr/>
        </p:nvSpPr>
        <p:spPr bwMode="auto">
          <a:xfrm>
            <a:off x="6211613" y="5044967"/>
            <a:ext cx="2617076" cy="77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delivered</a:t>
            </a:r>
          </a:p>
        </p:txBody>
      </p:sp>
      <p:sp>
        <p:nvSpPr>
          <p:cNvPr id="26" name="Rectangle 2">
            <a:extLst>
              <a:ext uri="{FF2B5EF4-FFF2-40B4-BE49-F238E27FC236}">
                <a16:creationId xmlns:a16="http://schemas.microsoft.com/office/drawing/2014/main" id="{0FEA747F-CDD2-5EC4-AC36-1C0BA81178C3}"/>
              </a:ext>
            </a:extLst>
          </p:cNvPr>
          <p:cNvSpPr txBox="1">
            <a:spLocks noChangeArrowheads="1"/>
          </p:cNvSpPr>
          <p:nvPr/>
        </p:nvSpPr>
        <p:spPr bwMode="auto">
          <a:xfrm>
            <a:off x="6129993" y="3709979"/>
            <a:ext cx="1887246" cy="78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Tree>
    <p:extLst>
      <p:ext uri="{BB962C8B-B14F-4D97-AF65-F5344CB8AC3E}">
        <p14:creationId xmlns:p14="http://schemas.microsoft.com/office/powerpoint/2010/main" val="3372107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42" presetClass="path" presetSubtype="0" accel="50000" decel="50000" fill="hold" grpId="2" nodeType="withEffect">
                                  <p:stCondLst>
                                    <p:cond delay="0"/>
                                  </p:stCondLst>
                                  <p:childTnLst>
                                    <p:animMotion origin="layout" path="M -3.61111E-6 3.33333E-6 L 0.10625 -0.09792 " pathEditMode="relative" rAng="0" ptsTypes="AA">
                                      <p:cBhvr>
                                        <p:cTn id="38" dur="2000" fill="hold"/>
                                        <p:tgtEl>
                                          <p:spTgt spid="3"/>
                                        </p:tgtEl>
                                        <p:attrNameLst>
                                          <p:attrName>ppt_x</p:attrName>
                                          <p:attrName>ppt_y</p:attrName>
                                        </p:attrNameLst>
                                      </p:cBhvr>
                                      <p:rCtr x="5313" y="-4907"/>
                                    </p:animMotion>
                                  </p:childTnLst>
                                </p:cTn>
                              </p:par>
                              <p:par>
                                <p:cTn id="39" presetID="42" presetClass="path" presetSubtype="0" accel="50000" decel="50000" fill="hold" grpId="2" nodeType="withEffect">
                                  <p:stCondLst>
                                    <p:cond delay="0"/>
                                  </p:stCondLst>
                                  <p:childTnLst>
                                    <p:animMotion origin="layout" path="M -3.33333E-6 3.33333E-6 L -0.60607 0.09791 " pathEditMode="relative" rAng="0" ptsTypes="AA">
                                      <p:cBhvr>
                                        <p:cTn id="40" dur="2000" fill="hold"/>
                                        <p:tgtEl>
                                          <p:spTgt spid="4"/>
                                        </p:tgtEl>
                                        <p:attrNameLst>
                                          <p:attrName>ppt_x</p:attrName>
                                          <p:attrName>ppt_y</p:attrName>
                                        </p:attrNameLst>
                                      </p:cBhvr>
                                      <p:rCtr x="-30312" y="4884"/>
                                    </p:animMotion>
                                  </p:childTnLst>
                                </p:cTn>
                              </p:par>
                              <p:par>
                                <p:cTn id="41" presetID="42" presetClass="path" presetSubtype="0" accel="50000" decel="50000" fill="hold" grpId="2" nodeType="withEffect">
                                  <p:stCondLst>
                                    <p:cond delay="0"/>
                                  </p:stCondLst>
                                  <p:childTnLst>
                                    <p:animMotion origin="layout" path="M 2.22222E-6 -3.7037E-7 L 0.20764 0.00046 " pathEditMode="relative" rAng="0" ptsTypes="AA">
                                      <p:cBhvr>
                                        <p:cTn id="42" dur="2000" fill="hold"/>
                                        <p:tgtEl>
                                          <p:spTgt spid="5"/>
                                        </p:tgtEl>
                                        <p:attrNameLst>
                                          <p:attrName>ppt_x</p:attrName>
                                          <p:attrName>ppt_y</p:attrName>
                                        </p:attrNameLst>
                                      </p:cBhvr>
                                      <p:rCtr x="10382" y="23"/>
                                    </p:animMotion>
                                  </p:childTnLst>
                                </p:cTn>
                              </p:par>
                              <p:par>
                                <p:cTn id="43" presetID="42" presetClass="path" presetSubtype="0" accel="50000" decel="50000" fill="hold" grpId="2" nodeType="withEffect">
                                  <p:stCondLst>
                                    <p:cond delay="0"/>
                                  </p:stCondLst>
                                  <p:childTnLst>
                                    <p:animMotion origin="layout" path="M 5E-6 -1.85185E-6 L -0.63577 0.1956 " pathEditMode="relative" rAng="0" ptsTypes="AA">
                                      <p:cBhvr>
                                        <p:cTn id="44" dur="2000" fill="hold"/>
                                        <p:tgtEl>
                                          <p:spTgt spid="6"/>
                                        </p:tgtEl>
                                        <p:attrNameLst>
                                          <p:attrName>ppt_x</p:attrName>
                                          <p:attrName>ppt_y</p:attrName>
                                        </p:attrNameLst>
                                      </p:cBhvr>
                                      <p:rCtr x="-31788" y="9769"/>
                                    </p:animMotion>
                                  </p:childTnLst>
                                </p:cTn>
                              </p:par>
                              <p:par>
                                <p:cTn id="45" presetID="42" presetClass="path" presetSubtype="0" accel="50000" decel="50000" fill="hold" grpId="2" nodeType="withEffect">
                                  <p:stCondLst>
                                    <p:cond delay="0"/>
                                  </p:stCondLst>
                                  <p:childTnLst>
                                    <p:animMotion origin="layout" path="M -1.38889E-6 -1.48148E-6 L 0.18299 0.09769 " pathEditMode="relative" rAng="0" ptsTypes="AA">
                                      <p:cBhvr>
                                        <p:cTn id="46" dur="2000" fill="hold"/>
                                        <p:tgtEl>
                                          <p:spTgt spid="7"/>
                                        </p:tgtEl>
                                        <p:attrNameLst>
                                          <p:attrName>ppt_x</p:attrName>
                                          <p:attrName>ppt_y</p:attrName>
                                        </p:attrNameLst>
                                      </p:cBhvr>
                                      <p:rCtr x="9149" y="4884"/>
                                    </p:animMotion>
                                  </p:childTnLst>
                                </p:cTn>
                              </p:par>
                              <p:par>
                                <p:cTn id="47" presetID="42" presetClass="path" presetSubtype="0" accel="50000" decel="50000" fill="hold" grpId="2" nodeType="withEffect">
                                  <p:stCondLst>
                                    <p:cond delay="0"/>
                                  </p:stCondLst>
                                  <p:childTnLst>
                                    <p:animMotion origin="layout" path="M 1.38889E-6 3.33333E-6 L -0.12517 0.19514 " pathEditMode="relative" rAng="0" ptsTypes="AA">
                                      <p:cBhvr>
                                        <p:cTn id="48" dur="2000" fill="hold"/>
                                        <p:tgtEl>
                                          <p:spTgt spid="8"/>
                                        </p:tgtEl>
                                        <p:attrNameLst>
                                          <p:attrName>ppt_x</p:attrName>
                                          <p:attrName>ppt_y</p:attrName>
                                        </p:attrNameLst>
                                      </p:cBhvr>
                                      <p:rCtr x="-6267" y="9745"/>
                                    </p:animMotion>
                                  </p:childTnLst>
                                </p:cTn>
                              </p:par>
                              <p:par>
                                <p:cTn id="49" presetID="42" presetClass="path" presetSubtype="0" accel="50000" decel="50000" fill="hold" grpId="2" nodeType="withEffect">
                                  <p:stCondLst>
                                    <p:cond delay="0"/>
                                  </p:stCondLst>
                                  <p:childTnLst>
                                    <p:animMotion origin="layout" path="M 1.66667E-6 -3.7037E-6 L -0.19323 0.19584 " pathEditMode="relative" rAng="0" ptsTypes="AA">
                                      <p:cBhvr>
                                        <p:cTn id="50" dur="2000" fill="hold"/>
                                        <p:tgtEl>
                                          <p:spTgt spid="9"/>
                                        </p:tgtEl>
                                        <p:attrNameLst>
                                          <p:attrName>ppt_x</p:attrName>
                                          <p:attrName>ppt_y</p:attrName>
                                        </p:attrNameLst>
                                      </p:cBhvr>
                                      <p:rCtr x="-9670" y="9792"/>
                                    </p:animMotion>
                                  </p:childTnLst>
                                </p:cTn>
                              </p:par>
                              <p:par>
                                <p:cTn id="51" presetID="42" presetClass="path" presetSubtype="0" accel="50000" decel="50000" fill="hold" grpId="2" nodeType="withEffect">
                                  <p:stCondLst>
                                    <p:cond delay="0"/>
                                  </p:stCondLst>
                                  <p:childTnLst>
                                    <p:animMotion origin="layout" path="M -5.55556E-7 -3.33333E-6 L 0.48195 0.09723 " pathEditMode="relative" rAng="0" ptsTypes="AA">
                                      <p:cBhvr>
                                        <p:cTn id="52" dur="2000" fill="hold"/>
                                        <p:tgtEl>
                                          <p:spTgt spid="10"/>
                                        </p:tgtEl>
                                        <p:attrNameLst>
                                          <p:attrName>ppt_x</p:attrName>
                                          <p:attrName>ppt_y</p:attrName>
                                        </p:attrNameLst>
                                      </p:cBhvr>
                                      <p:rCtr x="24097" y="4861"/>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50"/>
                                        <p:tgtEl>
                                          <p:spTgt spid="2"/>
                                        </p:tgtEl>
                                      </p:cBhvr>
                                    </p:animEffect>
                                  </p:childTnLst>
                                </p:cTn>
                              </p:par>
                              <p:par>
                                <p:cTn id="60" presetID="10" presetClass="exit" presetSubtype="0" fill="hold" grpId="1"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childTnLst>
                          </p:cTn>
                        </p:par>
                        <p:par>
                          <p:cTn id="84" fill="hold">
                            <p:stCondLst>
                              <p:cond delay="2500"/>
                            </p:stCondLst>
                            <p:childTnLst>
                              <p:par>
                                <p:cTn id="85" presetID="22" presetClass="entr" presetSubtype="1"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up)">
                                      <p:cBhvr>
                                        <p:cTn id="87" dur="500"/>
                                        <p:tgtEl>
                                          <p:spTgt spid="13"/>
                                        </p:tgtEl>
                                      </p:cBhvr>
                                    </p:animEffect>
                                  </p:childTnLst>
                                </p:cTn>
                              </p:par>
                            </p:childTnLst>
                          </p:cTn>
                        </p:par>
                        <p:par>
                          <p:cTn id="88" fill="hold">
                            <p:stCondLst>
                              <p:cond delay="3000"/>
                            </p:stCondLst>
                            <p:childTnLst>
                              <p:par>
                                <p:cTn id="89" presetID="18" presetClass="entr" presetSubtype="6" fill="hold" grpId="0"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strips(downRight)">
                                      <p:cBhvr>
                                        <p:cTn id="91" dur="500"/>
                                        <p:tgtEl>
                                          <p:spTgt spid="11"/>
                                        </p:tgtEl>
                                      </p:cBhvr>
                                    </p:animEffect>
                                  </p:childTnLst>
                                </p:cTn>
                              </p:par>
                              <p:par>
                                <p:cTn id="92" presetID="18" presetClass="entr" presetSubtype="12" fill="hold" grpId="0" nodeType="with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strips(downLeft)">
                                      <p:cBhvr>
                                        <p:cTn id="94" dur="500"/>
                                        <p:tgtEl>
                                          <p:spTgt spid="1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down)">
                                      <p:cBhvr>
                                        <p:cTn id="99" dur="500"/>
                                        <p:tgtEl>
                                          <p:spTgt spid="14"/>
                                        </p:tgtEl>
                                      </p:cBhvr>
                                    </p:animEffect>
                                  </p:childTnLst>
                                </p:cTn>
                              </p:par>
                              <p:par>
                                <p:cTn id="100" presetID="18" presetClass="entr" presetSubtype="3" fill="hold" grpId="0" nodeType="withEffect">
                                  <p:stCondLst>
                                    <p:cond delay="250"/>
                                  </p:stCondLst>
                                  <p:childTnLst>
                                    <p:set>
                                      <p:cBhvr>
                                        <p:cTn id="101" dur="1" fill="hold">
                                          <p:stCondLst>
                                            <p:cond delay="0"/>
                                          </p:stCondLst>
                                        </p:cTn>
                                        <p:tgtEl>
                                          <p:spTgt spid="15"/>
                                        </p:tgtEl>
                                        <p:attrNameLst>
                                          <p:attrName>style.visibility</p:attrName>
                                        </p:attrNameLst>
                                      </p:cBhvr>
                                      <p:to>
                                        <p:strVal val="visible"/>
                                      </p:to>
                                    </p:set>
                                    <p:animEffect transition="in" filter="strips(upRight)">
                                      <p:cBhvr>
                                        <p:cTn id="102" dur="500"/>
                                        <p:tgtEl>
                                          <p:spTgt spid="15"/>
                                        </p:tgtEl>
                                      </p:cBhvr>
                                    </p:animEffect>
                                  </p:childTnLst>
                                </p:cTn>
                              </p:par>
                              <p:par>
                                <p:cTn id="103" presetID="18" presetClass="entr" presetSubtype="9" fill="hold" grpId="0" nodeType="withEffect">
                                  <p:stCondLst>
                                    <p:cond delay="250"/>
                                  </p:stCondLst>
                                  <p:childTnLst>
                                    <p:set>
                                      <p:cBhvr>
                                        <p:cTn id="104" dur="1" fill="hold">
                                          <p:stCondLst>
                                            <p:cond delay="0"/>
                                          </p:stCondLst>
                                        </p:cTn>
                                        <p:tgtEl>
                                          <p:spTgt spid="16"/>
                                        </p:tgtEl>
                                        <p:attrNameLst>
                                          <p:attrName>style.visibility</p:attrName>
                                        </p:attrNameLst>
                                      </p:cBhvr>
                                      <p:to>
                                        <p:strVal val="visible"/>
                                      </p:to>
                                    </p:set>
                                    <p:animEffect transition="in" filter="strips(upLeft)">
                                      <p:cBhvr>
                                        <p:cTn id="105" dur="500"/>
                                        <p:tgtEl>
                                          <p:spTgt spid="16"/>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ntr" presetSubtype="3" fill="hold" grpId="0" nodeType="click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strips(upRight)">
                                      <p:cBhvr>
                                        <p:cTn id="110" dur="500"/>
                                        <p:tgtEl>
                                          <p:spTgt spid="21"/>
                                        </p:tgtEl>
                                      </p:cBhvr>
                                    </p:animEffect>
                                  </p:childTnLst>
                                </p:cTn>
                              </p:par>
                              <p:par>
                                <p:cTn id="111" presetID="8" presetClass="emph" presetSubtype="0" fill="hold" grpId="1" nodeType="withEffect">
                                  <p:stCondLst>
                                    <p:cond delay="0"/>
                                  </p:stCondLst>
                                  <p:childTnLst>
                                    <p:animRot by="-10800000">
                                      <p:cBhvr>
                                        <p:cTn id="112" dur="1000" fill="hold"/>
                                        <p:tgtEl>
                                          <p:spTgt spid="12"/>
                                        </p:tgtEl>
                                        <p:attrNameLst>
                                          <p:attrName>r</p:attrName>
                                        </p:attrNameLst>
                                      </p:cBhvr>
                                    </p:animRot>
                                  </p:childTnLst>
                                </p:cTn>
                              </p:par>
                              <p:par>
                                <p:cTn id="113" presetID="3" presetClass="emph" presetSubtype="2" fill="hold" grpId="2" nodeType="withEffect">
                                  <p:stCondLst>
                                    <p:cond delay="0"/>
                                  </p:stCondLst>
                                  <p:childTnLst>
                                    <p:animClr clrSpc="rgb" dir="cw">
                                      <p:cBhvr override="childStyle">
                                        <p:cTn id="114" dur="1000" fill="hold"/>
                                        <p:tgtEl>
                                          <p:spTgt spid="12"/>
                                        </p:tgtEl>
                                        <p:attrNameLst>
                                          <p:attrName>style.color</p:attrName>
                                        </p:attrNameLst>
                                      </p:cBhvr>
                                      <p:to>
                                        <a:schemeClr val="bg1"/>
                                      </p:to>
                                    </p:animClr>
                                  </p:childTnLst>
                                </p:cTn>
                              </p:par>
                              <p:par>
                                <p:cTn id="115" presetID="42" presetClass="path" presetSubtype="0" accel="50000" decel="50000" fill="hold" grpId="3" nodeType="withEffect">
                                  <p:stCondLst>
                                    <p:cond delay="0"/>
                                  </p:stCondLst>
                                  <p:childTnLst>
                                    <p:animMotion origin="layout" path="M -4.44444E-6 3.7037E-6 L 0.04046 0.00046 " pathEditMode="relative" rAng="0" ptsTypes="AA">
                                      <p:cBhvr>
                                        <p:cTn id="116" dur="1000" fill="hold"/>
                                        <p:tgtEl>
                                          <p:spTgt spid="12"/>
                                        </p:tgtEl>
                                        <p:attrNameLst>
                                          <p:attrName>ppt_x</p:attrName>
                                          <p:attrName>ppt_y</p:attrName>
                                        </p:attrNameLst>
                                      </p:cBhvr>
                                      <p:rCtr x="2014" y="23"/>
                                    </p:animMotion>
                                  </p:childTnLst>
                                </p:cTn>
                              </p:par>
                              <p:par>
                                <p:cTn id="117" presetID="22" presetClass="entr" presetSubtype="1" fill="hold" grpId="0" nodeType="withEffect">
                                  <p:stCondLst>
                                    <p:cond delay="900"/>
                                  </p:stCondLst>
                                  <p:childTnLst>
                                    <p:set>
                                      <p:cBhvr>
                                        <p:cTn id="118" dur="1" fill="hold">
                                          <p:stCondLst>
                                            <p:cond delay="0"/>
                                          </p:stCondLst>
                                        </p:cTn>
                                        <p:tgtEl>
                                          <p:spTgt spid="22"/>
                                        </p:tgtEl>
                                        <p:attrNameLst>
                                          <p:attrName>style.visibility</p:attrName>
                                        </p:attrNameLst>
                                      </p:cBhvr>
                                      <p:to>
                                        <p:strVal val="visible"/>
                                      </p:to>
                                    </p:set>
                                    <p:animEffect transition="in" filter="wipe(up)">
                                      <p:cBhvr>
                                        <p:cTn id="119" dur="500"/>
                                        <p:tgtEl>
                                          <p:spTgt spid="2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750"/>
                                  </p:stCondLst>
                                  <p:childTnLst>
                                    <p:set>
                                      <p:cBhvr>
                                        <p:cTn id="123" dur="1" fill="hold">
                                          <p:stCondLst>
                                            <p:cond delay="0"/>
                                          </p:stCondLst>
                                        </p:cTn>
                                        <p:tgtEl>
                                          <p:spTgt spid="23"/>
                                        </p:tgtEl>
                                        <p:attrNameLst>
                                          <p:attrName>style.visibility</p:attrName>
                                        </p:attrNameLst>
                                      </p:cBhvr>
                                      <p:to>
                                        <p:strVal val="visible"/>
                                      </p:to>
                                    </p:set>
                                    <p:animEffect transition="in" filter="wipe(left)">
                                      <p:cBhvr>
                                        <p:cTn id="124" dur="750"/>
                                        <p:tgtEl>
                                          <p:spTgt spid="23"/>
                                        </p:tgtEl>
                                      </p:cBhvr>
                                    </p:animEffect>
                                  </p:childTnLst>
                                </p:cTn>
                              </p:par>
                              <p:par>
                                <p:cTn id="125" presetID="3" presetClass="emph" presetSubtype="2" fill="hold" grpId="1" nodeType="withEffect">
                                  <p:stCondLst>
                                    <p:cond delay="0"/>
                                  </p:stCondLst>
                                  <p:childTnLst>
                                    <p:animClr clrSpc="rgb" dir="cw">
                                      <p:cBhvr override="childStyle">
                                        <p:cTn id="126" dur="750" fill="hold"/>
                                        <p:tgtEl>
                                          <p:spTgt spid="11"/>
                                        </p:tgtEl>
                                        <p:attrNameLst>
                                          <p:attrName>style.color</p:attrName>
                                        </p:attrNameLst>
                                      </p:cBhvr>
                                      <p:to>
                                        <a:schemeClr val="bg1"/>
                                      </p:to>
                                    </p:animClr>
                                  </p:childTnLst>
                                </p:cTn>
                              </p:par>
                              <p:par>
                                <p:cTn id="127" presetID="23" presetClass="entr" presetSubtype="16" fill="hold" grpId="0" nodeType="withEffect">
                                  <p:stCondLst>
                                    <p:cond delay="40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childTnLst>
                                </p:cTn>
                              </p:par>
                              <p:par>
                                <p:cTn id="131" presetID="55" presetClass="exit" presetSubtype="0" fill="hold" grpId="1" nodeType="withEffect">
                                  <p:stCondLst>
                                    <p:cond delay="1100"/>
                                  </p:stCondLst>
                                  <p:childTnLst>
                                    <p:anim calcmode="lin" valueType="num">
                                      <p:cBhvr>
                                        <p:cTn id="132" dur="1000"/>
                                        <p:tgtEl>
                                          <p:spTgt spid="26"/>
                                        </p:tgtEl>
                                        <p:attrNameLst>
                                          <p:attrName>ppt_w</p:attrName>
                                        </p:attrNameLst>
                                      </p:cBhvr>
                                      <p:tavLst>
                                        <p:tav tm="0">
                                          <p:val>
                                            <p:strVal val="ppt_w"/>
                                          </p:val>
                                        </p:tav>
                                        <p:tav tm="100000">
                                          <p:val>
                                            <p:strVal val="ppt_w*0.70"/>
                                          </p:val>
                                        </p:tav>
                                      </p:tavLst>
                                    </p:anim>
                                    <p:anim calcmode="lin" valueType="num">
                                      <p:cBhvr>
                                        <p:cTn id="133" dur="1000"/>
                                        <p:tgtEl>
                                          <p:spTgt spid="26"/>
                                        </p:tgtEl>
                                        <p:attrNameLst>
                                          <p:attrName>ppt_h</p:attrName>
                                        </p:attrNameLst>
                                      </p:cBhvr>
                                      <p:tavLst>
                                        <p:tav tm="0">
                                          <p:val>
                                            <p:strVal val="ppt_h"/>
                                          </p:val>
                                        </p:tav>
                                        <p:tav tm="100000">
                                          <p:val>
                                            <p:strVal val="ppt_h"/>
                                          </p:val>
                                        </p:tav>
                                      </p:tavLst>
                                    </p:anim>
                                    <p:animEffect transition="out" filter="fade">
                                      <p:cBhvr>
                                        <p:cTn id="134" dur="1000"/>
                                        <p:tgtEl>
                                          <p:spTgt spid="26"/>
                                        </p:tgtEl>
                                      </p:cBhvr>
                                    </p:animEffect>
                                    <p:set>
                                      <p:cBhvr>
                                        <p:cTn id="135"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2" grpId="0"/>
      <p:bldP spid="12" grpId="1"/>
      <p:bldP spid="12" grpId="2"/>
      <p:bldP spid="12" grpId="3"/>
      <p:bldP spid="13" grpId="0"/>
      <p:bldP spid="14" grpId="0"/>
      <p:bldP spid="15" grpId="0"/>
      <p:bldP spid="16" grpId="0"/>
      <p:bldP spid="21" grpId="0"/>
      <p:bldP spid="22" grpId="0"/>
      <p:bldP spid="23" grpId="0"/>
      <p:bldP spid="26" grpId="0"/>
      <p:bldP spid="26"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080" name="!!Morph">
            <a:extLst>
              <a:ext uri="{FF2B5EF4-FFF2-40B4-BE49-F238E27FC236}">
                <a16:creationId xmlns:a16="http://schemas.microsoft.com/office/drawing/2014/main" id="{9052D203-B4C1-9182-17CC-F4D9AA5EB734}"/>
              </a:ext>
            </a:extLst>
          </p:cNvPr>
          <p:cNvSpPr/>
          <p:nvPr/>
        </p:nvSpPr>
        <p:spPr>
          <a:xfrm>
            <a:off x="813388" y="3043942"/>
            <a:ext cx="3426918" cy="2694708"/>
          </a:xfrm>
          <a:custGeom>
            <a:avLst/>
            <a:gdLst>
              <a:gd name="connsiteX0" fmla="*/ 1718441 w 3436882"/>
              <a:gd name="connsiteY0" fmla="*/ 528145 h 2112579"/>
              <a:gd name="connsiteX1" fmla="*/ 1718441 w 3436882"/>
              <a:gd name="connsiteY1" fmla="*/ 2112579 h 2112579"/>
              <a:gd name="connsiteX2" fmla="*/ 1718441 w 3436882"/>
              <a:gd name="connsiteY2" fmla="*/ 528145 h 2112579"/>
              <a:gd name="connsiteX0" fmla="*/ 971751 w 3618621"/>
              <a:gd name="connsiteY0" fmla="*/ 485866 h 2154383"/>
              <a:gd name="connsiteX1" fmla="*/ 2201461 w 3618621"/>
              <a:gd name="connsiteY1" fmla="*/ 2154383 h 2154383"/>
              <a:gd name="connsiteX2" fmla="*/ 971751 w 3618621"/>
              <a:gd name="connsiteY2" fmla="*/ 485866 h 2154383"/>
              <a:gd name="connsiteX0" fmla="*/ 769767 w 3744867"/>
              <a:gd name="connsiteY0" fmla="*/ 411529 h 2542501"/>
              <a:gd name="connsiteX1" fmla="*/ 2409381 w 3744867"/>
              <a:gd name="connsiteY1" fmla="*/ 2542501 h 2542501"/>
              <a:gd name="connsiteX2" fmla="*/ 769767 w 3744867"/>
              <a:gd name="connsiteY2" fmla="*/ 411529 h 2542501"/>
              <a:gd name="connsiteX0" fmla="*/ 769767 w 2860708"/>
              <a:gd name="connsiteY0" fmla="*/ 563736 h 2694708"/>
              <a:gd name="connsiteX1" fmla="*/ 2409381 w 2860708"/>
              <a:gd name="connsiteY1" fmla="*/ 2694708 h 2694708"/>
              <a:gd name="connsiteX2" fmla="*/ 769767 w 2860708"/>
              <a:gd name="connsiteY2" fmla="*/ 563736 h 2694708"/>
              <a:gd name="connsiteX0" fmla="*/ 1322977 w 3413918"/>
              <a:gd name="connsiteY0" fmla="*/ 563736 h 2694708"/>
              <a:gd name="connsiteX1" fmla="*/ 2962591 w 3413918"/>
              <a:gd name="connsiteY1" fmla="*/ 2694708 h 2694708"/>
              <a:gd name="connsiteX2" fmla="*/ 1322977 w 3413918"/>
              <a:gd name="connsiteY2" fmla="*/ 563736 h 2694708"/>
              <a:gd name="connsiteX0" fmla="*/ 1500626 w 3591567"/>
              <a:gd name="connsiteY0" fmla="*/ 563736 h 2694708"/>
              <a:gd name="connsiteX1" fmla="*/ 3140240 w 3591567"/>
              <a:gd name="connsiteY1" fmla="*/ 2694708 h 2694708"/>
              <a:gd name="connsiteX2" fmla="*/ 1500626 w 3591567"/>
              <a:gd name="connsiteY2" fmla="*/ 563736 h 2694708"/>
              <a:gd name="connsiteX0" fmla="*/ 1316184 w 3407125"/>
              <a:gd name="connsiteY0" fmla="*/ 563736 h 2694708"/>
              <a:gd name="connsiteX1" fmla="*/ 2955798 w 3407125"/>
              <a:gd name="connsiteY1" fmla="*/ 2694708 h 2694708"/>
              <a:gd name="connsiteX2" fmla="*/ 1316184 w 3407125"/>
              <a:gd name="connsiteY2" fmla="*/ 563736 h 2694708"/>
              <a:gd name="connsiteX0" fmla="*/ 1335977 w 3426918"/>
              <a:gd name="connsiteY0" fmla="*/ 563736 h 2694708"/>
              <a:gd name="connsiteX1" fmla="*/ 2975591 w 3426918"/>
              <a:gd name="connsiteY1" fmla="*/ 2694708 h 2694708"/>
              <a:gd name="connsiteX2" fmla="*/ 1335977 w 3426918"/>
              <a:gd name="connsiteY2" fmla="*/ 563736 h 2694708"/>
            </a:gdLst>
            <a:ahLst/>
            <a:cxnLst>
              <a:cxn ang="0">
                <a:pos x="connsiteX0" y="connsiteY0"/>
              </a:cxn>
              <a:cxn ang="0">
                <a:pos x="connsiteX1" y="connsiteY1"/>
              </a:cxn>
              <a:cxn ang="0">
                <a:pos x="connsiteX2" y="connsiteY2"/>
              </a:cxn>
            </a:cxnLst>
            <a:rect l="l" t="t" r="r" b="b"/>
            <a:pathLst>
              <a:path w="3426918" h="2694708">
                <a:moveTo>
                  <a:pt x="1335977" y="563736"/>
                </a:moveTo>
                <a:cubicBezTo>
                  <a:pt x="2051994" y="-668602"/>
                  <a:pt x="4403026" y="153832"/>
                  <a:pt x="2975591" y="2694708"/>
                </a:cubicBezTo>
                <a:cubicBezTo>
                  <a:pt x="-1499845" y="2487129"/>
                  <a:pt x="62913" y="56612"/>
                  <a:pt x="1335977" y="56373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Title 1">
            <a:extLst>
              <a:ext uri="{FF2B5EF4-FFF2-40B4-BE49-F238E27FC236}">
                <a16:creationId xmlns:a16="http://schemas.microsoft.com/office/drawing/2014/main" id="{7FB16256-A09E-3E1C-2839-393C9F364490}"/>
              </a:ext>
            </a:extLst>
          </p:cNvPr>
          <p:cNvSpPr txBox="1">
            <a:spLocks/>
          </p:cNvSpPr>
          <p:nvPr/>
        </p:nvSpPr>
        <p:spPr>
          <a:xfrm>
            <a:off x="2270234" y="5867495"/>
            <a:ext cx="39308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5" name="Title 1">
            <a:extLst>
              <a:ext uri="{FF2B5EF4-FFF2-40B4-BE49-F238E27FC236}">
                <a16:creationId xmlns:a16="http://schemas.microsoft.com/office/drawing/2014/main" id="{5B5E97A6-2DF4-97FB-ECA4-B1150282DC18}"/>
              </a:ext>
            </a:extLst>
          </p:cNvPr>
          <p:cNvSpPr txBox="1">
            <a:spLocks/>
          </p:cNvSpPr>
          <p:nvPr/>
        </p:nvSpPr>
        <p:spPr>
          <a:xfrm>
            <a:off x="588371" y="1958365"/>
            <a:ext cx="183677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20" b="1" dirty="0">
                <a:ln w="3175" cmpd="sng">
                  <a:solidFill>
                    <a:srgbClr val="FF0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given</a:t>
            </a:r>
            <a:endPar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ndParaRPr>
          </a:p>
        </p:txBody>
      </p:sp>
      <p:sp>
        <p:nvSpPr>
          <p:cNvPr id="3076" name="Title 1">
            <a:extLst>
              <a:ext uri="{FF2B5EF4-FFF2-40B4-BE49-F238E27FC236}">
                <a16:creationId xmlns:a16="http://schemas.microsoft.com/office/drawing/2014/main" id="{E30A9378-3FEE-6536-8CC5-D7119ACBCECA}"/>
              </a:ext>
            </a:extLst>
          </p:cNvPr>
          <p:cNvSpPr txBox="1">
            <a:spLocks/>
          </p:cNvSpPr>
          <p:nvPr/>
        </p:nvSpPr>
        <p:spPr>
          <a:xfrm>
            <a:off x="633196" y="2625877"/>
            <a:ext cx="174471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given</a:t>
            </a:r>
          </a:p>
        </p:txBody>
      </p:sp>
      <p:sp>
        <p:nvSpPr>
          <p:cNvPr id="3077" name="Title 1">
            <a:extLst>
              <a:ext uri="{FF2B5EF4-FFF2-40B4-BE49-F238E27FC236}">
                <a16:creationId xmlns:a16="http://schemas.microsoft.com/office/drawing/2014/main" id="{4D30D501-1774-0863-73EB-38EDFD4029AF}"/>
              </a:ext>
            </a:extLst>
          </p:cNvPr>
          <p:cNvSpPr txBox="1">
            <a:spLocks/>
          </p:cNvSpPr>
          <p:nvPr/>
        </p:nvSpPr>
        <p:spPr>
          <a:xfrm>
            <a:off x="1298131" y="3293387"/>
            <a:ext cx="208902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a:t>
            </a:r>
          </a:p>
        </p:txBody>
      </p:sp>
      <p:sp>
        <p:nvSpPr>
          <p:cNvPr id="3078" name="Title 1">
            <a:extLst>
              <a:ext uri="{FF2B5EF4-FFF2-40B4-BE49-F238E27FC236}">
                <a16:creationId xmlns:a16="http://schemas.microsoft.com/office/drawing/2014/main" id="{3EEF9C67-2339-FF77-3DDB-19CA8A9A1AD1}"/>
              </a:ext>
            </a:extLst>
          </p:cNvPr>
          <p:cNvSpPr txBox="1">
            <a:spLocks/>
          </p:cNvSpPr>
          <p:nvPr/>
        </p:nvSpPr>
        <p:spPr>
          <a:xfrm>
            <a:off x="625470" y="3963265"/>
            <a:ext cx="208902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rejoice</a:t>
            </a:r>
          </a:p>
        </p:txBody>
      </p:sp>
      <p:sp>
        <p:nvSpPr>
          <p:cNvPr id="2" name="Final">
            <a:extLst>
              <a:ext uri="{FF2B5EF4-FFF2-40B4-BE49-F238E27FC236}">
                <a16:creationId xmlns:a16="http://schemas.microsoft.com/office/drawing/2014/main" id="{242A3C77-423F-B044-9E01-F9CF46805897}"/>
              </a:ext>
            </a:extLst>
          </p:cNvPr>
          <p:cNvSpPr txBox="1">
            <a:spLocks noChangeArrowheads="1"/>
          </p:cNvSpPr>
          <p:nvPr/>
        </p:nvSpPr>
        <p:spPr bwMode="auto">
          <a:xfrm>
            <a:off x="328161" y="228601"/>
            <a:ext cx="8487678" cy="633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this is the gift of God</a:t>
            </a:r>
          </a:p>
          <a:p>
            <a:pPr eaLnBrk="1" hangingPunct="1"/>
            <a:r>
              <a:rPr lang="en-US" altLang="en-US"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every man to whom God has</a:t>
            </a:r>
          </a:p>
          <a:p>
            <a:pPr eaLnBrk="1" hangingPunct="1"/>
            <a:endParaRPr lang="en-US" altLang="en-US" sz="20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3175" cmpd="sng">
                  <a:solidFill>
                    <a:srgbClr val="92D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 given riches and wealth</a:t>
            </a:r>
          </a:p>
          <a:p>
            <a:pPr algn="l" eaLnBrk="1" hangingPunct="1"/>
            <a:r>
              <a:rPr lang="en-US" altLang="en-US" b="1" kern="0" dirty="0">
                <a:ln w="3175" cmpd="sng">
                  <a:solidFill>
                    <a:srgbClr val="92D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 given him power to eat of it</a:t>
            </a:r>
          </a:p>
          <a:p>
            <a:pPr algn="l" eaLnBrk="1" hangingPunct="1"/>
            <a:r>
              <a:rPr lang="en-US" altLang="en-US" b="1" kern="0" dirty="0">
                <a:ln w="3175" cmpd="sng">
                  <a:solidFill>
                    <a:srgbClr val="92D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 to receive his heritage </a:t>
            </a:r>
          </a:p>
          <a:p>
            <a:pPr algn="l" eaLnBrk="1" hangingPunct="1"/>
            <a:r>
              <a:rPr lang="en-US" altLang="en-US" b="1" kern="0" dirty="0">
                <a:ln w="3175" cmpd="sng">
                  <a:solidFill>
                    <a:srgbClr val="92D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 rejoice in his labor</a:t>
            </a:r>
          </a:p>
          <a:p>
            <a:pPr algn="l" eaLnBrk="1" hangingPunct="1"/>
            <a:endParaRPr lang="en-US" altLang="en-US" sz="3600" b="1" kern="0" dirty="0">
              <a:ln w="17780" cmpd="sng">
                <a:solidFill>
                  <a:srgbClr val="92D050"/>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God keeps him busy </a:t>
            </a:r>
          </a:p>
          <a:p>
            <a:pPr algn="l"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with the joy of his heart</a:t>
            </a:r>
            <a:endParaRPr lang="en-US" altLang="en-US" sz="3200"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4" name="Final 2">
            <a:extLst>
              <a:ext uri="{FF2B5EF4-FFF2-40B4-BE49-F238E27FC236}">
                <a16:creationId xmlns:a16="http://schemas.microsoft.com/office/drawing/2014/main" id="{57BFFCE5-AB71-17F4-6529-9DDC1F178BC5}"/>
              </a:ext>
            </a:extLst>
          </p:cNvPr>
          <p:cNvSpPr txBox="1">
            <a:spLocks noChangeArrowheads="1"/>
          </p:cNvSpPr>
          <p:nvPr/>
        </p:nvSpPr>
        <p:spPr bwMode="auto">
          <a:xfrm>
            <a:off x="6444714" y="3526727"/>
            <a:ext cx="2575300" cy="279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he will not dwell unduly in his life</a:t>
            </a:r>
          </a:p>
        </p:txBody>
      </p:sp>
      <p:sp>
        <p:nvSpPr>
          <p:cNvPr id="3074" name="Main"/>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for every man to whom God has given riches and wealth, and given him power to eat of it, to receive his heritage and rejoice in his labor-this is the gift of God. For he will not dwell unduly on the days of his life, because God keeps him busy with the joy of his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5:19-20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extBox 18">
            <a:extLst>
              <a:ext uri="{FF2B5EF4-FFF2-40B4-BE49-F238E27FC236}">
                <a16:creationId xmlns:a16="http://schemas.microsoft.com/office/drawing/2014/main" id="{1F43045D-34B9-AFD6-2A61-7387F3A4B5E6}"/>
              </a:ext>
            </a:extLst>
          </p:cNvPr>
          <p:cNvSpPr txBox="1"/>
          <p:nvPr/>
        </p:nvSpPr>
        <p:spPr>
          <a:xfrm rot="370534">
            <a:off x="6597072" y="1604662"/>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6" name="TextBox 18">
            <a:extLst>
              <a:ext uri="{FF2B5EF4-FFF2-40B4-BE49-F238E27FC236}">
                <a16:creationId xmlns:a16="http://schemas.microsoft.com/office/drawing/2014/main" id="{8B20F94C-0914-286C-B864-7BB789F84020}"/>
              </a:ext>
            </a:extLst>
          </p:cNvPr>
          <p:cNvSpPr txBox="1"/>
          <p:nvPr/>
        </p:nvSpPr>
        <p:spPr>
          <a:xfrm rot="671381">
            <a:off x="5640097" y="4745830"/>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3DA75D7A-4F6C-1FBD-F471-B7B3D5A72AF2}"/>
              </a:ext>
            </a:extLst>
          </p:cNvPr>
          <p:cNvSpPr txBox="1">
            <a:spLocks noChangeArrowheads="1"/>
          </p:cNvSpPr>
          <p:nvPr/>
        </p:nvSpPr>
        <p:spPr bwMode="auto">
          <a:xfrm>
            <a:off x="2464594" y="3066695"/>
            <a:ext cx="5355432" cy="77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this is the gift of</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God</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EC3334F6-0385-1FF8-A887-91F5172D84F0}"/>
              </a:ext>
            </a:extLst>
          </p:cNvPr>
          <p:cNvSpPr txBox="1">
            <a:spLocks noChangeArrowheads="1"/>
          </p:cNvSpPr>
          <p:nvPr/>
        </p:nvSpPr>
        <p:spPr bwMode="auto">
          <a:xfrm>
            <a:off x="2229446" y="383107"/>
            <a:ext cx="6176367" cy="78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 man to whom God</a:t>
            </a:r>
          </a:p>
        </p:txBody>
      </p:sp>
      <p:sp>
        <p:nvSpPr>
          <p:cNvPr id="21" name="Rectangle 2">
            <a:extLst>
              <a:ext uri="{FF2B5EF4-FFF2-40B4-BE49-F238E27FC236}">
                <a16:creationId xmlns:a16="http://schemas.microsoft.com/office/drawing/2014/main" id="{3FCBEBF7-6E63-52DA-73D0-D3BA843374E0}"/>
              </a:ext>
            </a:extLst>
          </p:cNvPr>
          <p:cNvSpPr txBox="1">
            <a:spLocks noChangeArrowheads="1"/>
          </p:cNvSpPr>
          <p:nvPr/>
        </p:nvSpPr>
        <p:spPr bwMode="auto">
          <a:xfrm>
            <a:off x="7789069" y="2390775"/>
            <a:ext cx="925503" cy="79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8978EA02-4A8C-E3BC-E98B-104025298532}"/>
              </a:ext>
            </a:extLst>
          </p:cNvPr>
          <p:cNvSpPr txBox="1">
            <a:spLocks noChangeArrowheads="1"/>
          </p:cNvSpPr>
          <p:nvPr/>
        </p:nvSpPr>
        <p:spPr bwMode="auto">
          <a:xfrm>
            <a:off x="578644" y="1051916"/>
            <a:ext cx="1233210" cy="78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has</a:t>
            </a:r>
          </a:p>
        </p:txBody>
      </p:sp>
      <p:sp>
        <p:nvSpPr>
          <p:cNvPr id="9" name="Rectangle 2">
            <a:extLst>
              <a:ext uri="{FF2B5EF4-FFF2-40B4-BE49-F238E27FC236}">
                <a16:creationId xmlns:a16="http://schemas.microsoft.com/office/drawing/2014/main" id="{7BE18A8F-314D-8337-B5D1-EBFFB8A05332}"/>
              </a:ext>
            </a:extLst>
          </p:cNvPr>
          <p:cNvSpPr txBox="1">
            <a:spLocks noChangeArrowheads="1"/>
          </p:cNvSpPr>
          <p:nvPr/>
        </p:nvSpPr>
        <p:spPr bwMode="auto">
          <a:xfrm>
            <a:off x="1423987" y="1051915"/>
            <a:ext cx="6076951" cy="78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given riches and wealth</a:t>
            </a:r>
          </a:p>
        </p:txBody>
      </p:sp>
      <p:sp>
        <p:nvSpPr>
          <p:cNvPr id="10" name="Rectangle 2">
            <a:extLst>
              <a:ext uri="{FF2B5EF4-FFF2-40B4-BE49-F238E27FC236}">
                <a16:creationId xmlns:a16="http://schemas.microsoft.com/office/drawing/2014/main" id="{7700C2FE-DD76-D8A2-ED52-6CC652E03227}"/>
              </a:ext>
            </a:extLst>
          </p:cNvPr>
          <p:cNvSpPr txBox="1">
            <a:spLocks noChangeArrowheads="1"/>
          </p:cNvSpPr>
          <p:nvPr/>
        </p:nvSpPr>
        <p:spPr bwMode="auto">
          <a:xfrm>
            <a:off x="616745" y="1749340"/>
            <a:ext cx="7146130" cy="73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given him power to eat of it</a:t>
            </a:r>
          </a:p>
        </p:txBody>
      </p:sp>
      <p:sp>
        <p:nvSpPr>
          <p:cNvPr id="11" name="Rectangle 2">
            <a:extLst>
              <a:ext uri="{FF2B5EF4-FFF2-40B4-BE49-F238E27FC236}">
                <a16:creationId xmlns:a16="http://schemas.microsoft.com/office/drawing/2014/main" id="{BA8DF223-CC0C-54D8-7087-90EFE165A53B}"/>
              </a:ext>
            </a:extLst>
          </p:cNvPr>
          <p:cNvSpPr txBox="1">
            <a:spLocks noChangeArrowheads="1"/>
          </p:cNvSpPr>
          <p:nvPr/>
        </p:nvSpPr>
        <p:spPr bwMode="auto">
          <a:xfrm>
            <a:off x="7454685" y="1702844"/>
            <a:ext cx="953509" cy="82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p>
        </p:txBody>
      </p:sp>
      <p:sp>
        <p:nvSpPr>
          <p:cNvPr id="12" name="Rectangle 2">
            <a:extLst>
              <a:ext uri="{FF2B5EF4-FFF2-40B4-BE49-F238E27FC236}">
                <a16:creationId xmlns:a16="http://schemas.microsoft.com/office/drawing/2014/main" id="{F94E57E8-4CF2-6695-26DC-DF65B18352FA}"/>
              </a:ext>
            </a:extLst>
          </p:cNvPr>
          <p:cNvSpPr txBox="1">
            <a:spLocks noChangeArrowheads="1"/>
          </p:cNvSpPr>
          <p:nvPr/>
        </p:nvSpPr>
        <p:spPr bwMode="auto">
          <a:xfrm>
            <a:off x="288132" y="2400269"/>
            <a:ext cx="5295900" cy="77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 his heritage</a:t>
            </a:r>
          </a:p>
        </p:txBody>
      </p:sp>
      <p:sp>
        <p:nvSpPr>
          <p:cNvPr id="13" name="Rectangle 2">
            <a:extLst>
              <a:ext uri="{FF2B5EF4-FFF2-40B4-BE49-F238E27FC236}">
                <a16:creationId xmlns:a16="http://schemas.microsoft.com/office/drawing/2014/main" id="{F3478A38-6036-5756-A7D3-A458A1F5ADF9}"/>
              </a:ext>
            </a:extLst>
          </p:cNvPr>
          <p:cNvSpPr txBox="1">
            <a:spLocks noChangeArrowheads="1"/>
          </p:cNvSpPr>
          <p:nvPr/>
        </p:nvSpPr>
        <p:spPr bwMode="auto">
          <a:xfrm>
            <a:off x="6059837" y="2384770"/>
            <a:ext cx="2676969" cy="80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rejoice in</a:t>
            </a:r>
          </a:p>
        </p:txBody>
      </p:sp>
      <p:sp>
        <p:nvSpPr>
          <p:cNvPr id="14" name="Rectangle 2">
            <a:extLst>
              <a:ext uri="{FF2B5EF4-FFF2-40B4-BE49-F238E27FC236}">
                <a16:creationId xmlns:a16="http://schemas.microsoft.com/office/drawing/2014/main" id="{6A35275D-A4E5-2836-A2B6-1489F9B61E2C}"/>
              </a:ext>
            </a:extLst>
          </p:cNvPr>
          <p:cNvSpPr txBox="1">
            <a:spLocks noChangeArrowheads="1"/>
          </p:cNvSpPr>
          <p:nvPr/>
        </p:nvSpPr>
        <p:spPr bwMode="auto">
          <a:xfrm>
            <a:off x="250031" y="3066696"/>
            <a:ext cx="2617155" cy="78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labor</a:t>
            </a:r>
          </a:p>
        </p:txBody>
      </p:sp>
      <p:sp>
        <p:nvSpPr>
          <p:cNvPr id="15" name="Rectangle 2">
            <a:extLst>
              <a:ext uri="{FF2B5EF4-FFF2-40B4-BE49-F238E27FC236}">
                <a16:creationId xmlns:a16="http://schemas.microsoft.com/office/drawing/2014/main" id="{C9E73306-C8A5-F7C8-7749-722CEB5A8875}"/>
              </a:ext>
            </a:extLst>
          </p:cNvPr>
          <p:cNvSpPr txBox="1">
            <a:spLocks noChangeArrowheads="1"/>
          </p:cNvSpPr>
          <p:nvPr/>
        </p:nvSpPr>
        <p:spPr bwMode="auto">
          <a:xfrm>
            <a:off x="5979319" y="4399550"/>
            <a:ext cx="2791274" cy="8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keeps</a:t>
            </a:r>
          </a:p>
        </p:txBody>
      </p:sp>
      <p:sp>
        <p:nvSpPr>
          <p:cNvPr id="16" name="Rectangle 2">
            <a:extLst>
              <a:ext uri="{FF2B5EF4-FFF2-40B4-BE49-F238E27FC236}">
                <a16:creationId xmlns:a16="http://schemas.microsoft.com/office/drawing/2014/main" id="{C99E0306-09EA-2E36-9EA6-48C2712449FD}"/>
              </a:ext>
            </a:extLst>
          </p:cNvPr>
          <p:cNvSpPr txBox="1">
            <a:spLocks noChangeArrowheads="1"/>
          </p:cNvSpPr>
          <p:nvPr/>
        </p:nvSpPr>
        <p:spPr bwMode="auto">
          <a:xfrm>
            <a:off x="404813" y="5068358"/>
            <a:ext cx="2507419" cy="80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him busy</a:t>
            </a:r>
          </a:p>
        </p:txBody>
      </p:sp>
      <p:sp>
        <p:nvSpPr>
          <p:cNvPr id="17" name="Rectangle 2">
            <a:extLst>
              <a:ext uri="{FF2B5EF4-FFF2-40B4-BE49-F238E27FC236}">
                <a16:creationId xmlns:a16="http://schemas.microsoft.com/office/drawing/2014/main" id="{BF9F60BB-7D44-F103-2979-94A8B4744FB0}"/>
              </a:ext>
            </a:extLst>
          </p:cNvPr>
          <p:cNvSpPr txBox="1">
            <a:spLocks noChangeArrowheads="1"/>
          </p:cNvSpPr>
          <p:nvPr/>
        </p:nvSpPr>
        <p:spPr bwMode="auto">
          <a:xfrm>
            <a:off x="2430924" y="5101735"/>
            <a:ext cx="6363031" cy="74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 joy of his heart</a:t>
            </a:r>
          </a:p>
        </p:txBody>
      </p:sp>
      <p:sp>
        <p:nvSpPr>
          <p:cNvPr id="18" name="Rectangle 2">
            <a:extLst>
              <a:ext uri="{FF2B5EF4-FFF2-40B4-BE49-F238E27FC236}">
                <a16:creationId xmlns:a16="http://schemas.microsoft.com/office/drawing/2014/main" id="{BF3ECF06-BB3A-A26F-6E70-17AF66CF2D32}"/>
              </a:ext>
            </a:extLst>
          </p:cNvPr>
          <p:cNvSpPr txBox="1">
            <a:spLocks noChangeArrowheads="1"/>
          </p:cNvSpPr>
          <p:nvPr/>
        </p:nvSpPr>
        <p:spPr bwMode="auto">
          <a:xfrm>
            <a:off x="731044" y="3733123"/>
            <a:ext cx="2005946" cy="7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a:t>
            </a:r>
          </a:p>
        </p:txBody>
      </p:sp>
      <p:sp>
        <p:nvSpPr>
          <p:cNvPr id="19" name="Rectangle 2">
            <a:extLst>
              <a:ext uri="{FF2B5EF4-FFF2-40B4-BE49-F238E27FC236}">
                <a16:creationId xmlns:a16="http://schemas.microsoft.com/office/drawing/2014/main" id="{B7B0BD5C-D271-07F6-FA0E-7F1DED1E9DA2}"/>
              </a:ext>
            </a:extLst>
          </p:cNvPr>
          <p:cNvSpPr txBox="1">
            <a:spLocks noChangeArrowheads="1"/>
          </p:cNvSpPr>
          <p:nvPr/>
        </p:nvSpPr>
        <p:spPr bwMode="auto">
          <a:xfrm>
            <a:off x="2340769" y="3748621"/>
            <a:ext cx="2772224" cy="76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dwell</a:t>
            </a:r>
          </a:p>
        </p:txBody>
      </p:sp>
      <p:sp>
        <p:nvSpPr>
          <p:cNvPr id="20" name="Rectangle 2">
            <a:extLst>
              <a:ext uri="{FF2B5EF4-FFF2-40B4-BE49-F238E27FC236}">
                <a16:creationId xmlns:a16="http://schemas.microsoft.com/office/drawing/2014/main" id="{693383C7-4BF2-2F6E-3B28-A14FE96081C3}"/>
              </a:ext>
            </a:extLst>
          </p:cNvPr>
          <p:cNvSpPr txBox="1">
            <a:spLocks noChangeArrowheads="1"/>
          </p:cNvSpPr>
          <p:nvPr/>
        </p:nvSpPr>
        <p:spPr bwMode="auto">
          <a:xfrm>
            <a:off x="4680488" y="3748621"/>
            <a:ext cx="21373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unduly</a:t>
            </a:r>
          </a:p>
        </p:txBody>
      </p:sp>
      <p:sp>
        <p:nvSpPr>
          <p:cNvPr id="22" name="Rectangle 2">
            <a:extLst>
              <a:ext uri="{FF2B5EF4-FFF2-40B4-BE49-F238E27FC236}">
                <a16:creationId xmlns:a16="http://schemas.microsoft.com/office/drawing/2014/main" id="{66768901-D1E2-1F17-8CDA-F9A55D159A20}"/>
              </a:ext>
            </a:extLst>
          </p:cNvPr>
          <p:cNvSpPr txBox="1">
            <a:spLocks noChangeArrowheads="1"/>
          </p:cNvSpPr>
          <p:nvPr/>
        </p:nvSpPr>
        <p:spPr bwMode="auto">
          <a:xfrm>
            <a:off x="2012155" y="4415049"/>
            <a:ext cx="2188369" cy="76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life</a:t>
            </a:r>
          </a:p>
        </p:txBody>
      </p:sp>
      <p:sp>
        <p:nvSpPr>
          <p:cNvPr id="23" name="TextBox 18">
            <a:extLst>
              <a:ext uri="{FF2B5EF4-FFF2-40B4-BE49-F238E27FC236}">
                <a16:creationId xmlns:a16="http://schemas.microsoft.com/office/drawing/2014/main" id="{DE90C0BB-7EAB-FDE3-3B93-3A4E51118C6C}"/>
              </a:ext>
            </a:extLst>
          </p:cNvPr>
          <p:cNvSpPr txBox="1"/>
          <p:nvPr/>
        </p:nvSpPr>
        <p:spPr>
          <a:xfrm rot="20703686">
            <a:off x="6183421" y="3420813"/>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4" name="TextBox 18">
            <a:extLst>
              <a:ext uri="{FF2B5EF4-FFF2-40B4-BE49-F238E27FC236}">
                <a16:creationId xmlns:a16="http://schemas.microsoft.com/office/drawing/2014/main" id="{132238FA-7C78-7D31-0E4E-BEF9AA4DC937}"/>
              </a:ext>
            </a:extLst>
          </p:cNvPr>
          <p:cNvSpPr txBox="1"/>
          <p:nvPr/>
        </p:nvSpPr>
        <p:spPr>
          <a:xfrm>
            <a:off x="1345939" y="244283"/>
            <a:ext cx="67317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5" name="unduly">
            <a:extLst>
              <a:ext uri="{FF2B5EF4-FFF2-40B4-BE49-F238E27FC236}">
                <a16:creationId xmlns:a16="http://schemas.microsoft.com/office/drawing/2014/main" id="{F2591A6D-C0D9-E97F-0649-04C18C9A48B2}"/>
              </a:ext>
            </a:extLst>
          </p:cNvPr>
          <p:cNvSpPr txBox="1">
            <a:spLocks noChangeArrowheads="1"/>
          </p:cNvSpPr>
          <p:nvPr/>
        </p:nvSpPr>
        <p:spPr bwMode="auto">
          <a:xfrm>
            <a:off x="6457112" y="4872539"/>
            <a:ext cx="1941301"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unduly</a:t>
            </a:r>
          </a:p>
        </p:txBody>
      </p:sp>
      <p:sp>
        <p:nvSpPr>
          <p:cNvPr id="29" name="unfairly">
            <a:extLst>
              <a:ext uri="{FF2B5EF4-FFF2-40B4-BE49-F238E27FC236}">
                <a16:creationId xmlns:a16="http://schemas.microsoft.com/office/drawing/2014/main" id="{E9D692C0-9385-7A8B-01A4-F361D824A2BB}"/>
              </a:ext>
            </a:extLst>
          </p:cNvPr>
          <p:cNvSpPr txBox="1">
            <a:spLocks noChangeArrowheads="1"/>
          </p:cNvSpPr>
          <p:nvPr/>
        </p:nvSpPr>
        <p:spPr bwMode="auto">
          <a:xfrm>
            <a:off x="6342915" y="4869143"/>
            <a:ext cx="2349599"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unfairly</a:t>
            </a:r>
          </a:p>
        </p:txBody>
      </p:sp>
      <p:sp>
        <p:nvSpPr>
          <p:cNvPr id="31" name="wrongly">
            <a:extLst>
              <a:ext uri="{FF2B5EF4-FFF2-40B4-BE49-F238E27FC236}">
                <a16:creationId xmlns:a16="http://schemas.microsoft.com/office/drawing/2014/main" id="{040824CD-1319-79B3-A6B1-DC17A7F5C2CD}"/>
              </a:ext>
            </a:extLst>
          </p:cNvPr>
          <p:cNvSpPr txBox="1">
            <a:spLocks noChangeArrowheads="1"/>
          </p:cNvSpPr>
          <p:nvPr/>
        </p:nvSpPr>
        <p:spPr bwMode="auto">
          <a:xfrm>
            <a:off x="5831459" y="4869143"/>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wrongly</a:t>
            </a:r>
          </a:p>
        </p:txBody>
      </p:sp>
      <p:sp>
        <p:nvSpPr>
          <p:cNvPr id="27" name="improperly">
            <a:extLst>
              <a:ext uri="{FF2B5EF4-FFF2-40B4-BE49-F238E27FC236}">
                <a16:creationId xmlns:a16="http://schemas.microsoft.com/office/drawing/2014/main" id="{D4B1D7B2-5FF3-0121-E24A-2FECE1D9A80C}"/>
              </a:ext>
            </a:extLst>
          </p:cNvPr>
          <p:cNvSpPr txBox="1">
            <a:spLocks noChangeArrowheads="1"/>
          </p:cNvSpPr>
          <p:nvPr/>
        </p:nvSpPr>
        <p:spPr bwMode="auto">
          <a:xfrm>
            <a:off x="6062572" y="4869143"/>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improperly</a:t>
            </a:r>
          </a:p>
        </p:txBody>
      </p:sp>
      <p:sp>
        <p:nvSpPr>
          <p:cNvPr id="28" name="excessively">
            <a:extLst>
              <a:ext uri="{FF2B5EF4-FFF2-40B4-BE49-F238E27FC236}">
                <a16:creationId xmlns:a16="http://schemas.microsoft.com/office/drawing/2014/main" id="{C7F2C702-57A6-A98A-5211-806C93FDFC9C}"/>
              </a:ext>
            </a:extLst>
          </p:cNvPr>
          <p:cNvSpPr txBox="1">
            <a:spLocks noChangeArrowheads="1"/>
          </p:cNvSpPr>
          <p:nvPr/>
        </p:nvSpPr>
        <p:spPr bwMode="auto">
          <a:xfrm>
            <a:off x="6062572" y="4869143"/>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excessively</a:t>
            </a:r>
          </a:p>
        </p:txBody>
      </p:sp>
      <p:sp>
        <p:nvSpPr>
          <p:cNvPr id="30" name="desperately">
            <a:extLst>
              <a:ext uri="{FF2B5EF4-FFF2-40B4-BE49-F238E27FC236}">
                <a16:creationId xmlns:a16="http://schemas.microsoft.com/office/drawing/2014/main" id="{0340C0E5-3CFD-AB36-16E8-3AE8505D0B05}"/>
              </a:ext>
            </a:extLst>
          </p:cNvPr>
          <p:cNvSpPr txBox="1">
            <a:spLocks noChangeArrowheads="1"/>
          </p:cNvSpPr>
          <p:nvPr/>
        </p:nvSpPr>
        <p:spPr bwMode="auto">
          <a:xfrm>
            <a:off x="6062572" y="4869143"/>
            <a:ext cx="3282075" cy="79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desperately</a:t>
            </a:r>
          </a:p>
        </p:txBody>
      </p:sp>
      <p:sp>
        <p:nvSpPr>
          <p:cNvPr id="3073" name="Rectangle 2">
            <a:extLst>
              <a:ext uri="{FF2B5EF4-FFF2-40B4-BE49-F238E27FC236}">
                <a16:creationId xmlns:a16="http://schemas.microsoft.com/office/drawing/2014/main" id="{4C0E4311-4359-4929-528D-C9D221A3DC24}"/>
              </a:ext>
            </a:extLst>
          </p:cNvPr>
          <p:cNvSpPr txBox="1">
            <a:spLocks noChangeArrowheads="1"/>
          </p:cNvSpPr>
          <p:nvPr/>
        </p:nvSpPr>
        <p:spPr bwMode="auto">
          <a:xfrm>
            <a:off x="2169665" y="5770941"/>
            <a:ext cx="4120966" cy="8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joy of his heart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9" name="Rectangle 6">
            <a:extLst>
              <a:ext uri="{FF2B5EF4-FFF2-40B4-BE49-F238E27FC236}">
                <a16:creationId xmlns:a16="http://schemas.microsoft.com/office/drawing/2014/main" id="{278D123E-699F-A271-93AE-0645E45475E7}"/>
              </a:ext>
            </a:extLst>
          </p:cNvPr>
          <p:cNvSpPr>
            <a:spLocks noChangeArrowheads="1"/>
          </p:cNvSpPr>
          <p:nvPr/>
        </p:nvSpPr>
        <p:spPr bwMode="auto">
          <a:xfrm>
            <a:off x="2391821" y="3915178"/>
            <a:ext cx="815018" cy="74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81" name="!!heart">
            <a:extLst>
              <a:ext uri="{FF2B5EF4-FFF2-40B4-BE49-F238E27FC236}">
                <a16:creationId xmlns:a16="http://schemas.microsoft.com/office/drawing/2014/main" id="{64EEFA48-24D9-866D-748C-F6B9AE9A8593}"/>
              </a:ext>
            </a:extLst>
          </p:cNvPr>
          <p:cNvSpPr txBox="1">
            <a:spLocks noChangeArrowheads="1"/>
          </p:cNvSpPr>
          <p:nvPr/>
        </p:nvSpPr>
        <p:spPr bwMode="auto">
          <a:xfrm>
            <a:off x="4477407" y="5798069"/>
            <a:ext cx="1725058" cy="7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Tree>
    <p:extLst>
      <p:ext uri="{BB962C8B-B14F-4D97-AF65-F5344CB8AC3E}">
        <p14:creationId xmlns:p14="http://schemas.microsoft.com/office/powerpoint/2010/main" val="1309961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42" presetClass="path" presetSubtype="0" accel="50000" decel="50000" fill="hold" grpId="2" nodeType="withEffect">
                                  <p:stCondLst>
                                    <p:cond delay="0"/>
                                  </p:stCondLst>
                                  <p:childTnLst>
                                    <p:animMotion origin="layout" path="M 0 0 L -0.40799 -0.425 " pathEditMode="relative" rAng="0" ptsTypes="AA">
                                      <p:cBhvr>
                                        <p:cTn id="16" dur="1000" spd="-100000" fill="hold"/>
                                        <p:tgtEl>
                                          <p:spTgt spid="3074"/>
                                        </p:tgtEl>
                                        <p:attrNameLst>
                                          <p:attrName>ppt_x</p:attrName>
                                          <p:attrName>ppt_y</p:attrName>
                                        </p:attrNameLst>
                                      </p:cBhvr>
                                      <p:rCtr x="-20399" y="-2125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5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5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5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5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25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250"/>
                                        <p:tgtEl>
                                          <p:spTgt spid="22"/>
                                        </p:tgtEl>
                                      </p:cBhvr>
                                    </p:animEffect>
                                  </p:childTnLst>
                                </p:cTn>
                              </p:par>
                              <p:par>
                                <p:cTn id="70" presetID="42" presetClass="path" presetSubtype="0" accel="50000" decel="50000" fill="hold" grpId="2" nodeType="withEffect">
                                  <p:stCondLst>
                                    <p:cond delay="0"/>
                                  </p:stCondLst>
                                  <p:childTnLst>
                                    <p:animMotion origin="layout" path="M -3.33333E-6 -4.81481E-6 L 0.65608 -0.03078 " pathEditMode="relative" rAng="0" ptsTypes="AA">
                                      <p:cBhvr>
                                        <p:cTn id="71" dur="2000" fill="hold"/>
                                        <p:tgtEl>
                                          <p:spTgt spid="18"/>
                                        </p:tgtEl>
                                        <p:attrNameLst>
                                          <p:attrName>ppt_x</p:attrName>
                                          <p:attrName>ppt_y</p:attrName>
                                        </p:attrNameLst>
                                      </p:cBhvr>
                                      <p:rCtr x="32795" y="-1551"/>
                                    </p:animMotion>
                                  </p:childTnLst>
                                </p:cTn>
                              </p:par>
                              <p:par>
                                <p:cTn id="72" presetID="42" presetClass="path" presetSubtype="0" accel="50000" decel="50000" fill="hold" grpId="2" nodeType="withEffect">
                                  <p:stCondLst>
                                    <p:cond delay="0"/>
                                  </p:stCondLst>
                                  <p:childTnLst>
                                    <p:animMotion origin="layout" path="M 3.61111E-6 4.81481E-6 L -0.06216 -0.41297 " pathEditMode="relative" rAng="0" ptsTypes="AA">
                                      <p:cBhvr>
                                        <p:cTn id="73" dur="2000" fill="hold"/>
                                        <p:tgtEl>
                                          <p:spTgt spid="3"/>
                                        </p:tgtEl>
                                        <p:attrNameLst>
                                          <p:attrName>ppt_x</p:attrName>
                                          <p:attrName>ppt_y</p:attrName>
                                        </p:attrNameLst>
                                      </p:cBhvr>
                                      <p:rCtr x="-3108" y="-20648"/>
                                    </p:animMotion>
                                  </p:childTnLst>
                                </p:cTn>
                              </p:par>
                              <p:par>
                                <p:cTn id="74" presetID="42" presetClass="path" presetSubtype="0" accel="50000" decel="50000" fill="hold" grpId="2" nodeType="withEffect">
                                  <p:stCondLst>
                                    <p:cond delay="0"/>
                                  </p:stCondLst>
                                  <p:childTnLst>
                                    <p:animMotion origin="layout" path="M -3.61111E-6 -4.44444E-6 L -0.13246 0.07524 " pathEditMode="relative" rAng="0" ptsTypes="AA">
                                      <p:cBhvr>
                                        <p:cTn id="75" dur="2000" fill="hold"/>
                                        <p:tgtEl>
                                          <p:spTgt spid="7"/>
                                        </p:tgtEl>
                                        <p:attrNameLst>
                                          <p:attrName>ppt_x</p:attrName>
                                          <p:attrName>ppt_y</p:attrName>
                                        </p:attrNameLst>
                                      </p:cBhvr>
                                      <p:rCtr x="-6632" y="3750"/>
                                    </p:animMotion>
                                  </p:childTnLst>
                                </p:cTn>
                              </p:par>
                              <p:par>
                                <p:cTn id="76" presetID="42" presetClass="path" presetSubtype="0" accel="50000" decel="50000" fill="hold" grpId="2" nodeType="withEffect">
                                  <p:stCondLst>
                                    <p:cond delay="0"/>
                                  </p:stCondLst>
                                  <p:childTnLst>
                                    <p:animMotion origin="layout" path="M 8.33333E-7 3.7037E-7 L 0.69097 -0.02269 " pathEditMode="relative" rAng="0" ptsTypes="AA">
                                      <p:cBhvr>
                                        <p:cTn id="77" dur="2000" fill="hold"/>
                                        <p:tgtEl>
                                          <p:spTgt spid="8"/>
                                        </p:tgtEl>
                                        <p:attrNameLst>
                                          <p:attrName>ppt_x</p:attrName>
                                          <p:attrName>ppt_y</p:attrName>
                                        </p:attrNameLst>
                                      </p:cBhvr>
                                      <p:rCtr x="34549" y="-1134"/>
                                    </p:animMotion>
                                  </p:childTnLst>
                                </p:cTn>
                              </p:par>
                              <p:par>
                                <p:cTn id="78" presetID="42" presetClass="path" presetSubtype="0" accel="50000" decel="50000" fill="hold" grpId="2" nodeType="withEffect">
                                  <p:stCondLst>
                                    <p:cond delay="0"/>
                                  </p:stCondLst>
                                  <p:childTnLst>
                                    <p:animMotion origin="layout" path="M -8.33333E-7 1.85185E-6 L -0.09167 0.1206 " pathEditMode="relative" rAng="0" ptsTypes="AA">
                                      <p:cBhvr>
                                        <p:cTn id="79" dur="2000" fill="hold"/>
                                        <p:tgtEl>
                                          <p:spTgt spid="9"/>
                                        </p:tgtEl>
                                        <p:attrNameLst>
                                          <p:attrName>ppt_x</p:attrName>
                                          <p:attrName>ppt_y</p:attrName>
                                        </p:attrNameLst>
                                      </p:cBhvr>
                                      <p:rCtr x="-4583" y="6019"/>
                                    </p:animMotion>
                                  </p:childTnLst>
                                </p:cTn>
                              </p:par>
                              <p:par>
                                <p:cTn id="80" presetID="42" presetClass="path" presetSubtype="0" accel="50000" decel="50000" fill="hold" grpId="2" nodeType="withEffect">
                                  <p:stCondLst>
                                    <p:cond delay="0"/>
                                  </p:stCondLst>
                                  <p:childTnLst>
                                    <p:animMotion origin="layout" path="M 2.77778E-7 3.7037E-6 L -0.00903 0.11967 " pathEditMode="relative" rAng="0" ptsTypes="AA">
                                      <p:cBhvr>
                                        <p:cTn id="81" dur="2000" fill="hold"/>
                                        <p:tgtEl>
                                          <p:spTgt spid="10"/>
                                        </p:tgtEl>
                                        <p:attrNameLst>
                                          <p:attrName>ppt_x</p:attrName>
                                          <p:attrName>ppt_y</p:attrName>
                                        </p:attrNameLst>
                                      </p:cBhvr>
                                      <p:rCtr x="-451" y="5972"/>
                                    </p:animMotion>
                                  </p:childTnLst>
                                </p:cTn>
                              </p:par>
                              <p:par>
                                <p:cTn id="82" presetID="42" presetClass="path" presetSubtype="0" accel="50000" decel="50000" fill="hold" grpId="2" nodeType="withEffect">
                                  <p:stCondLst>
                                    <p:cond delay="0"/>
                                  </p:stCondLst>
                                  <p:childTnLst>
                                    <p:animMotion origin="layout" path="M -1.11111E-6 3.7037E-6 L -0.74305 0.21805 " pathEditMode="relative" rAng="0" ptsTypes="AA">
                                      <p:cBhvr>
                                        <p:cTn id="83" dur="2000" fill="hold"/>
                                        <p:tgtEl>
                                          <p:spTgt spid="11"/>
                                        </p:tgtEl>
                                        <p:attrNameLst>
                                          <p:attrName>ppt_x</p:attrName>
                                          <p:attrName>ppt_y</p:attrName>
                                        </p:attrNameLst>
                                      </p:cBhvr>
                                      <p:rCtr x="-37153" y="10903"/>
                                    </p:animMotion>
                                  </p:childTnLst>
                                </p:cTn>
                              </p:par>
                              <p:par>
                                <p:cTn id="84" presetID="42" presetClass="path" presetSubtype="0" accel="50000" decel="50000" fill="hold" grpId="2" nodeType="withEffect">
                                  <p:stCondLst>
                                    <p:cond delay="0"/>
                                  </p:stCondLst>
                                  <p:childTnLst>
                                    <p:animMotion origin="layout" path="M -5.55556E-7 -1.48148E-6 L 0.0908 0.12014 " pathEditMode="relative" rAng="0" ptsTypes="AA">
                                      <p:cBhvr>
                                        <p:cTn id="85" dur="2000" fill="hold"/>
                                        <p:tgtEl>
                                          <p:spTgt spid="12"/>
                                        </p:tgtEl>
                                        <p:attrNameLst>
                                          <p:attrName>ppt_x</p:attrName>
                                          <p:attrName>ppt_y</p:attrName>
                                        </p:attrNameLst>
                                      </p:cBhvr>
                                      <p:rCtr x="4531" y="5995"/>
                                    </p:animMotion>
                                  </p:childTnLst>
                                </p:cTn>
                              </p:par>
                              <p:par>
                                <p:cTn id="86" presetID="42" presetClass="path" presetSubtype="0" accel="50000" decel="50000" fill="hold" grpId="2" nodeType="withEffect">
                                  <p:stCondLst>
                                    <p:cond delay="0"/>
                                  </p:stCondLst>
                                  <p:childTnLst>
                                    <p:animMotion origin="layout" path="M 2.22222E-6 -1.48148E-6 L -0.59566 0.21806 " pathEditMode="relative" rAng="0" ptsTypes="AA">
                                      <p:cBhvr>
                                        <p:cTn id="87" dur="2000" fill="hold"/>
                                        <p:tgtEl>
                                          <p:spTgt spid="13"/>
                                        </p:tgtEl>
                                        <p:attrNameLst>
                                          <p:attrName>ppt_x</p:attrName>
                                          <p:attrName>ppt_y</p:attrName>
                                        </p:attrNameLst>
                                      </p:cBhvr>
                                      <p:rCtr x="-29792" y="10903"/>
                                    </p:animMotion>
                                  </p:childTnLst>
                                </p:cTn>
                              </p:par>
                              <p:par>
                                <p:cTn id="88" presetID="42" presetClass="path" presetSubtype="0" accel="50000" decel="50000" fill="hold" grpId="2" nodeType="withEffect">
                                  <p:stCondLst>
                                    <p:cond delay="0"/>
                                  </p:stCondLst>
                                  <p:childTnLst>
                                    <p:animMotion origin="layout" path="M -2.5E-6 3.33333E-6 L 0.28334 0.12014 " pathEditMode="relative" rAng="0" ptsTypes="AA">
                                      <p:cBhvr>
                                        <p:cTn id="89" dur="2000" fill="hold"/>
                                        <p:tgtEl>
                                          <p:spTgt spid="14"/>
                                        </p:tgtEl>
                                        <p:attrNameLst>
                                          <p:attrName>ppt_x</p:attrName>
                                          <p:attrName>ppt_y</p:attrName>
                                        </p:attrNameLst>
                                      </p:cBhvr>
                                      <p:rCtr x="14167" y="5995"/>
                                    </p:animMotion>
                                  </p:childTnLst>
                                </p:cTn>
                              </p:par>
                              <p:par>
                                <p:cTn id="90" presetID="42" presetClass="path" presetSubtype="0" accel="50000" decel="50000" fill="hold" grpId="2" nodeType="withEffect">
                                  <p:stCondLst>
                                    <p:cond delay="0"/>
                                  </p:stCondLst>
                                  <p:childTnLst>
                                    <p:animMotion origin="layout" path="M 2.77778E-6 1.48148E-6 L -0.58577 0.10278 " pathEditMode="relative" rAng="0" ptsTypes="AA">
                                      <p:cBhvr>
                                        <p:cTn id="91" dur="2000" fill="hold"/>
                                        <p:tgtEl>
                                          <p:spTgt spid="15"/>
                                        </p:tgtEl>
                                        <p:attrNameLst>
                                          <p:attrName>ppt_x</p:attrName>
                                          <p:attrName>ppt_y</p:attrName>
                                        </p:attrNameLst>
                                      </p:cBhvr>
                                      <p:rCtr x="-29288" y="5139"/>
                                    </p:animMotion>
                                  </p:childTnLst>
                                </p:cTn>
                              </p:par>
                              <p:par>
                                <p:cTn id="92" presetID="42" presetClass="path" presetSubtype="0" accel="50000" decel="50000" fill="hold" grpId="2" nodeType="withEffect">
                                  <p:stCondLst>
                                    <p:cond delay="0"/>
                                  </p:stCondLst>
                                  <p:childTnLst>
                                    <p:animMotion origin="layout" path="M 4.72222E-6 1.85185E-6 L -0.26476 0.10208 " pathEditMode="relative" rAng="0" ptsTypes="AA">
                                      <p:cBhvr>
                                        <p:cTn id="93" dur="2000" fill="hold"/>
                                        <p:tgtEl>
                                          <p:spTgt spid="17"/>
                                        </p:tgtEl>
                                        <p:attrNameLst>
                                          <p:attrName>ppt_x</p:attrName>
                                          <p:attrName>ppt_y</p:attrName>
                                        </p:attrNameLst>
                                      </p:cBhvr>
                                      <p:rCtr x="-13247" y="5093"/>
                                    </p:animMotion>
                                  </p:childTnLst>
                                </p:cTn>
                              </p:par>
                              <p:par>
                                <p:cTn id="94" presetID="42" presetClass="path" presetSubtype="0" accel="50000" decel="50000" fill="hold" grpId="2" nodeType="withEffect">
                                  <p:stCondLst>
                                    <p:cond delay="0"/>
                                  </p:stCondLst>
                                  <p:childTnLst>
                                    <p:animMotion origin="layout" path="M 1.11111E-6 -3.33333E-6 L 0.43802 0.06736 " pathEditMode="relative" rAng="0" ptsTypes="AA">
                                      <p:cBhvr>
                                        <p:cTn id="95" dur="2000" fill="hold"/>
                                        <p:tgtEl>
                                          <p:spTgt spid="19"/>
                                        </p:tgtEl>
                                        <p:attrNameLst>
                                          <p:attrName>ppt_x</p:attrName>
                                          <p:attrName>ppt_y</p:attrName>
                                        </p:attrNameLst>
                                      </p:cBhvr>
                                      <p:rCtr x="21892" y="3356"/>
                                    </p:animMotion>
                                  </p:childTnLst>
                                </p:cTn>
                              </p:par>
                              <p:par>
                                <p:cTn id="96" presetID="42" presetClass="path" presetSubtype="0" accel="50000" decel="50000" fill="hold" grpId="2" nodeType="withEffect">
                                  <p:stCondLst>
                                    <p:cond delay="0"/>
                                  </p:stCondLst>
                                  <p:childTnLst>
                                    <p:animMotion origin="layout" path="M 4.16667E-6 -7.40741E-7 L 0.18628 0.16366 " pathEditMode="relative" rAng="0" ptsTypes="AA">
                                      <p:cBhvr>
                                        <p:cTn id="97" dur="2000" fill="hold"/>
                                        <p:tgtEl>
                                          <p:spTgt spid="20"/>
                                        </p:tgtEl>
                                        <p:attrNameLst>
                                          <p:attrName>ppt_x</p:attrName>
                                          <p:attrName>ppt_y</p:attrName>
                                        </p:attrNameLst>
                                      </p:cBhvr>
                                      <p:rCtr x="9306" y="8171"/>
                                    </p:animMotion>
                                  </p:childTnLst>
                                </p:cTn>
                              </p:par>
                              <p:par>
                                <p:cTn id="98" presetID="42" presetClass="path" presetSubtype="0" accel="50000" decel="50000" fill="hold" grpId="2" nodeType="withEffect">
                                  <p:stCondLst>
                                    <p:cond delay="0"/>
                                  </p:stCondLst>
                                  <p:childTnLst>
                                    <p:animMotion origin="layout" path="M -5.55556E-7 -1.48148E-6 L 0.03802 0.36065 " pathEditMode="relative" rAng="0" ptsTypes="AA">
                                      <p:cBhvr>
                                        <p:cTn id="99" dur="2000" fill="hold"/>
                                        <p:tgtEl>
                                          <p:spTgt spid="21"/>
                                        </p:tgtEl>
                                        <p:attrNameLst>
                                          <p:attrName>ppt_x</p:attrName>
                                          <p:attrName>ppt_y</p:attrName>
                                        </p:attrNameLst>
                                      </p:cBhvr>
                                      <p:rCtr x="1892" y="18032"/>
                                    </p:animMotion>
                                  </p:childTnLst>
                                </p:cTn>
                              </p:par>
                              <p:par>
                                <p:cTn id="100" presetID="42" presetClass="path" presetSubtype="0" accel="50000" decel="50000" fill="hold" grpId="2" nodeType="withEffect">
                                  <p:stCondLst>
                                    <p:cond delay="0"/>
                                  </p:stCondLst>
                                  <p:childTnLst>
                                    <p:animMotion origin="layout" path="M -3.33333E-6 -0.00047 L 0.50608 0.16527 " pathEditMode="relative" rAng="0" ptsTypes="AA">
                                      <p:cBhvr>
                                        <p:cTn id="101" dur="2000" fill="hold"/>
                                        <p:tgtEl>
                                          <p:spTgt spid="22"/>
                                        </p:tgtEl>
                                        <p:attrNameLst>
                                          <p:attrName>ppt_x</p:attrName>
                                          <p:attrName>ppt_y</p:attrName>
                                        </p:attrNameLst>
                                      </p:cBhvr>
                                      <p:rCtr x="25295" y="8287"/>
                                    </p:animMotion>
                                  </p:childTnLst>
                                </p:cTn>
                              </p:par>
                              <p:par>
                                <p:cTn id="102" presetID="42" presetClass="path" presetSubtype="0" accel="50000" decel="50000" fill="hold" grpId="2" nodeType="withEffect">
                                  <p:stCondLst>
                                    <p:cond delay="0"/>
                                  </p:stCondLst>
                                  <p:childTnLst>
                                    <p:animMotion origin="layout" path="M 2.77556E-17 3.33333E-6 L 0.30191 0.00416 " pathEditMode="relative" rAng="0" ptsTypes="AA">
                                      <p:cBhvr>
                                        <p:cTn id="103" dur="2000" fill="hold"/>
                                        <p:tgtEl>
                                          <p:spTgt spid="16"/>
                                        </p:tgtEl>
                                        <p:attrNameLst>
                                          <p:attrName>ppt_x</p:attrName>
                                          <p:attrName>ppt_y</p:attrName>
                                        </p:attrNameLst>
                                      </p:cBhvr>
                                      <p:rCtr x="15087" y="208"/>
                                    </p:animMotion>
                                  </p:childTnLst>
                                </p:cTn>
                              </p:par>
                              <p:par>
                                <p:cTn id="104" presetID="10" presetClass="exit" presetSubtype="0" fill="hold" grpId="1" nodeType="withEffect">
                                  <p:stCondLst>
                                    <p:cond delay="0"/>
                                  </p:stCondLst>
                                  <p:childTnLst>
                                    <p:animEffect transition="out" filter="fade">
                                      <p:cBhvr>
                                        <p:cTn id="105" dur="1250"/>
                                        <p:tgtEl>
                                          <p:spTgt spid="3074"/>
                                        </p:tgtEl>
                                      </p:cBhvr>
                                    </p:animEffect>
                                    <p:set>
                                      <p:cBhvr>
                                        <p:cTn id="106" dur="1" fill="hold">
                                          <p:stCondLst>
                                            <p:cond delay="1249"/>
                                          </p:stCondLst>
                                        </p:cTn>
                                        <p:tgtEl>
                                          <p:spTgt spid="3074"/>
                                        </p:tgtEl>
                                        <p:attrNameLst>
                                          <p:attrName>style.visibility</p:attrName>
                                        </p:attrNameLst>
                                      </p:cBhvr>
                                      <p:to>
                                        <p:strVal val="hidden"/>
                                      </p:to>
                                    </p:set>
                                  </p:childTnLst>
                                </p:cTn>
                              </p:par>
                            </p:childTnLst>
                          </p:cTn>
                        </p:par>
                        <p:par>
                          <p:cTn id="107" fill="hold">
                            <p:stCondLst>
                              <p:cond delay="2000"/>
                            </p:stCondLst>
                            <p:childTnLst>
                              <p:par>
                                <p:cTn id="108" presetID="10" presetClass="entr" presetSubtype="0" fill="hold" grpId="0" nodeType="after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250"/>
                                        <p:tgtEl>
                                          <p:spTgt spid="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fade">
                                      <p:cBhvr>
                                        <p:cTn id="113" dur="250"/>
                                        <p:tgtEl>
                                          <p:spTgt spid="4"/>
                                        </p:tgtEl>
                                      </p:cBhvr>
                                    </p:animEffect>
                                  </p:childTnLst>
                                </p:cTn>
                              </p:par>
                              <p:par>
                                <p:cTn id="114" presetID="10" presetClass="exit" presetSubtype="0" fill="hold" grpId="1" nodeType="withEffect">
                                  <p:stCondLst>
                                    <p:cond delay="0"/>
                                  </p:stCondLst>
                                  <p:childTnLst>
                                    <p:animEffect transition="out" filter="fade">
                                      <p:cBhvr>
                                        <p:cTn id="115" dur="500"/>
                                        <p:tgtEl>
                                          <p:spTgt spid="3"/>
                                        </p:tgtEl>
                                      </p:cBhvr>
                                    </p:animEffect>
                                    <p:set>
                                      <p:cBhvr>
                                        <p:cTn id="116" dur="1" fill="hold">
                                          <p:stCondLst>
                                            <p:cond delay="499"/>
                                          </p:stCondLst>
                                        </p:cTn>
                                        <p:tgtEl>
                                          <p:spTgt spid="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7"/>
                                        </p:tgtEl>
                                      </p:cBhvr>
                                    </p:animEffect>
                                    <p:set>
                                      <p:cBhvr>
                                        <p:cTn id="119" dur="1" fill="hold">
                                          <p:stCondLst>
                                            <p:cond delay="499"/>
                                          </p:stCondLst>
                                        </p:cTn>
                                        <p:tgtEl>
                                          <p:spTgt spid="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9"/>
                                        </p:tgtEl>
                                      </p:cBhvr>
                                    </p:animEffect>
                                    <p:set>
                                      <p:cBhvr>
                                        <p:cTn id="125" dur="1" fill="hold">
                                          <p:stCondLst>
                                            <p:cond delay="499"/>
                                          </p:stCondLst>
                                        </p:cTn>
                                        <p:tgtEl>
                                          <p:spTgt spid="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3"/>
                                        </p:tgtEl>
                                      </p:cBhvr>
                                    </p:animEffect>
                                    <p:set>
                                      <p:cBhvr>
                                        <p:cTn id="137" dur="1" fill="hold">
                                          <p:stCondLst>
                                            <p:cond delay="499"/>
                                          </p:stCondLst>
                                        </p:cTn>
                                        <p:tgtEl>
                                          <p:spTgt spid="1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4"/>
                                        </p:tgtEl>
                                      </p:cBhvr>
                                    </p:animEffect>
                                    <p:set>
                                      <p:cBhvr>
                                        <p:cTn id="140" dur="1" fill="hold">
                                          <p:stCondLst>
                                            <p:cond delay="499"/>
                                          </p:stCondLst>
                                        </p:cTn>
                                        <p:tgtEl>
                                          <p:spTgt spid="1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5"/>
                                        </p:tgtEl>
                                      </p:cBhvr>
                                    </p:animEffect>
                                    <p:set>
                                      <p:cBhvr>
                                        <p:cTn id="143" dur="1" fill="hold">
                                          <p:stCondLst>
                                            <p:cond delay="499"/>
                                          </p:stCondLst>
                                        </p:cTn>
                                        <p:tgtEl>
                                          <p:spTgt spid="1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7"/>
                                        </p:tgtEl>
                                      </p:cBhvr>
                                    </p:animEffect>
                                    <p:set>
                                      <p:cBhvr>
                                        <p:cTn id="149" dur="1" fill="hold">
                                          <p:stCondLst>
                                            <p:cond delay="499"/>
                                          </p:stCondLst>
                                        </p:cTn>
                                        <p:tgtEl>
                                          <p:spTgt spid="17"/>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8"/>
                                        </p:tgtEl>
                                      </p:cBhvr>
                                    </p:animEffect>
                                    <p:set>
                                      <p:cBhvr>
                                        <p:cTn id="152" dur="1" fill="hold">
                                          <p:stCondLst>
                                            <p:cond delay="499"/>
                                          </p:stCondLst>
                                        </p:cTn>
                                        <p:tgtEl>
                                          <p:spTgt spid="18"/>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9"/>
                                        </p:tgtEl>
                                      </p:cBhvr>
                                    </p:animEffect>
                                    <p:set>
                                      <p:cBhvr>
                                        <p:cTn id="155" dur="1" fill="hold">
                                          <p:stCondLst>
                                            <p:cond delay="499"/>
                                          </p:stCondLst>
                                        </p:cTn>
                                        <p:tgtEl>
                                          <p:spTgt spid="19"/>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0"/>
                                        </p:tgtEl>
                                      </p:cBhvr>
                                    </p:animEffect>
                                    <p:set>
                                      <p:cBhvr>
                                        <p:cTn id="158" dur="1" fill="hold">
                                          <p:stCondLst>
                                            <p:cond delay="499"/>
                                          </p:stCondLst>
                                        </p:cTn>
                                        <p:tgtEl>
                                          <p:spTgt spid="20"/>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1"/>
                                        </p:tgtEl>
                                      </p:cBhvr>
                                    </p:animEffect>
                                    <p:set>
                                      <p:cBhvr>
                                        <p:cTn id="161" dur="1" fill="hold">
                                          <p:stCondLst>
                                            <p:cond delay="499"/>
                                          </p:stCondLst>
                                        </p:cTn>
                                        <p:tgtEl>
                                          <p:spTgt spid="21"/>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2"/>
                                        </p:tgtEl>
                                      </p:cBhvr>
                                    </p:animEffect>
                                    <p:set>
                                      <p:cBhvr>
                                        <p:cTn id="164" dur="1" fill="hold">
                                          <p:stCondLst>
                                            <p:cond delay="499"/>
                                          </p:stCondLst>
                                        </p:cTn>
                                        <p:tgtEl>
                                          <p:spTgt spid="22"/>
                                        </p:tgtEl>
                                        <p:attrNameLst>
                                          <p:attrName>style.visibility</p:attrName>
                                        </p:attrNameLst>
                                      </p:cBhvr>
                                      <p:to>
                                        <p:strVal val="hidden"/>
                                      </p:to>
                                    </p:set>
                                  </p:childTnLst>
                                </p:cTn>
                              </p:par>
                            </p:childTnLst>
                          </p:cTn>
                        </p:par>
                        <p:par>
                          <p:cTn id="165" fill="hold">
                            <p:stCondLst>
                              <p:cond delay="2500"/>
                            </p:stCondLst>
                            <p:childTnLst>
                              <p:par>
                                <p:cTn id="166" presetID="2" presetClass="entr" presetSubtype="8" fill="hold" nodeType="afterEffect">
                                  <p:stCondLst>
                                    <p:cond delay="0"/>
                                  </p:stCondLst>
                                  <p:childTnLst>
                                    <p:set>
                                      <p:cBhvr>
                                        <p:cTn id="167" dur="1" fill="hold">
                                          <p:stCondLst>
                                            <p:cond delay="0"/>
                                          </p:stCondLst>
                                        </p:cTn>
                                        <p:tgtEl>
                                          <p:spTgt spid="24">
                                            <p:txEl>
                                              <p:pRg st="0" end="0"/>
                                            </p:txEl>
                                          </p:spTgt>
                                        </p:tgtEl>
                                        <p:attrNameLst>
                                          <p:attrName>style.visibility</p:attrName>
                                        </p:attrNameLst>
                                      </p:cBhvr>
                                      <p:to>
                                        <p:strVal val="visible"/>
                                      </p:to>
                                    </p:set>
                                    <p:anim calcmode="lin" valueType="num">
                                      <p:cBhvr additive="base">
                                        <p:cTn id="168"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69"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18" presetClass="entr" presetSubtype="12" fill="hold" grpId="0" nodeType="clickEffect">
                                  <p:stCondLst>
                                    <p:cond delay="0"/>
                                  </p:stCondLst>
                                  <p:childTnLst>
                                    <p:set>
                                      <p:cBhvr>
                                        <p:cTn id="173" dur="1" fill="hold">
                                          <p:stCondLst>
                                            <p:cond delay="0"/>
                                          </p:stCondLst>
                                        </p:cTn>
                                        <p:tgtEl>
                                          <p:spTgt spid="5"/>
                                        </p:tgtEl>
                                        <p:attrNameLst>
                                          <p:attrName>style.visibility</p:attrName>
                                        </p:attrNameLst>
                                      </p:cBhvr>
                                      <p:to>
                                        <p:strVal val="visible"/>
                                      </p:to>
                                    </p:set>
                                    <p:animEffect transition="in" filter="strips(downLeft)">
                                      <p:cBhvr>
                                        <p:cTn id="174" dur="500"/>
                                        <p:tgtEl>
                                          <p:spTgt spid="5"/>
                                        </p:tgtEl>
                                      </p:cBhvr>
                                    </p:animEffect>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3075"/>
                                        </p:tgtEl>
                                        <p:attrNameLst>
                                          <p:attrName>style.visibility</p:attrName>
                                        </p:attrNameLst>
                                      </p:cBhvr>
                                      <p:to>
                                        <p:strVal val="visible"/>
                                      </p:to>
                                    </p:set>
                                    <p:animEffect transition="in" filter="wipe(left)">
                                      <p:cBhvr>
                                        <p:cTn id="178" dur="500"/>
                                        <p:tgtEl>
                                          <p:spTgt spid="3075"/>
                                        </p:tgtEl>
                                      </p:cBhvr>
                                    </p:animEffect>
                                  </p:childTnLst>
                                </p:cTn>
                              </p:par>
                              <p:par>
                                <p:cTn id="179" presetID="18" presetClass="emph" presetSubtype="0" fill="hold" grpId="1" nodeType="withEffect">
                                  <p:stCondLst>
                                    <p:cond delay="0"/>
                                  </p:stCondLst>
                                  <p:childTnLst>
                                    <p:set>
                                      <p:cBhvr override="childStyle">
                                        <p:cTn id="180" dur="500" fill="hold"/>
                                        <p:tgtEl>
                                          <p:spTgt spid="3075"/>
                                        </p:tgtEl>
                                        <p:attrNameLst>
                                          <p:attrName>style.textDecorationUnderline</p:attrName>
                                        </p:attrNameLst>
                                      </p:cBhvr>
                                      <p:to>
                                        <p:strVal val="true"/>
                                      </p:to>
                                    </p:set>
                                  </p:childTnLst>
                                </p:cTn>
                              </p:par>
                              <p:par>
                                <p:cTn id="181" presetID="22" presetClass="entr" presetSubtype="8" fill="hold" grpId="0" nodeType="withEffect">
                                  <p:stCondLst>
                                    <p:cond delay="250"/>
                                  </p:stCondLst>
                                  <p:childTnLst>
                                    <p:set>
                                      <p:cBhvr>
                                        <p:cTn id="182" dur="1" fill="hold">
                                          <p:stCondLst>
                                            <p:cond delay="0"/>
                                          </p:stCondLst>
                                        </p:cTn>
                                        <p:tgtEl>
                                          <p:spTgt spid="3076"/>
                                        </p:tgtEl>
                                        <p:attrNameLst>
                                          <p:attrName>style.visibility</p:attrName>
                                        </p:attrNameLst>
                                      </p:cBhvr>
                                      <p:to>
                                        <p:strVal val="visible"/>
                                      </p:to>
                                    </p:set>
                                    <p:animEffect transition="in" filter="wipe(left)">
                                      <p:cBhvr>
                                        <p:cTn id="183" dur="500"/>
                                        <p:tgtEl>
                                          <p:spTgt spid="3076"/>
                                        </p:tgtEl>
                                      </p:cBhvr>
                                    </p:animEffect>
                                  </p:childTnLst>
                                </p:cTn>
                              </p:par>
                              <p:par>
                                <p:cTn id="184" presetID="18" presetClass="emph" presetSubtype="0" fill="hold" grpId="1" nodeType="withEffect">
                                  <p:stCondLst>
                                    <p:cond delay="250"/>
                                  </p:stCondLst>
                                  <p:childTnLst>
                                    <p:set>
                                      <p:cBhvr override="childStyle">
                                        <p:cTn id="185" dur="500" fill="hold"/>
                                        <p:tgtEl>
                                          <p:spTgt spid="3076"/>
                                        </p:tgtEl>
                                        <p:attrNameLst>
                                          <p:attrName>style.textDecorationUnderline</p:attrName>
                                        </p:attrNameLst>
                                      </p:cBhvr>
                                      <p:to>
                                        <p:strVal val="true"/>
                                      </p:to>
                                    </p:set>
                                  </p:childTnLst>
                                </p:cTn>
                              </p:par>
                              <p:par>
                                <p:cTn id="186" presetID="22" presetClass="entr" presetSubtype="8" fill="hold" grpId="0" nodeType="withEffect">
                                  <p:stCondLst>
                                    <p:cond delay="500"/>
                                  </p:stCondLst>
                                  <p:childTnLst>
                                    <p:set>
                                      <p:cBhvr>
                                        <p:cTn id="187" dur="1" fill="hold">
                                          <p:stCondLst>
                                            <p:cond delay="0"/>
                                          </p:stCondLst>
                                        </p:cTn>
                                        <p:tgtEl>
                                          <p:spTgt spid="3077"/>
                                        </p:tgtEl>
                                        <p:attrNameLst>
                                          <p:attrName>style.visibility</p:attrName>
                                        </p:attrNameLst>
                                      </p:cBhvr>
                                      <p:to>
                                        <p:strVal val="visible"/>
                                      </p:to>
                                    </p:set>
                                    <p:animEffect transition="in" filter="wipe(left)">
                                      <p:cBhvr>
                                        <p:cTn id="188" dur="500"/>
                                        <p:tgtEl>
                                          <p:spTgt spid="3077"/>
                                        </p:tgtEl>
                                      </p:cBhvr>
                                    </p:animEffect>
                                  </p:childTnLst>
                                </p:cTn>
                              </p:par>
                              <p:par>
                                <p:cTn id="189" presetID="18" presetClass="emph" presetSubtype="0" fill="hold" grpId="1" nodeType="withEffect">
                                  <p:stCondLst>
                                    <p:cond delay="500"/>
                                  </p:stCondLst>
                                  <p:childTnLst>
                                    <p:set>
                                      <p:cBhvr override="childStyle">
                                        <p:cTn id="190" dur="500" fill="hold"/>
                                        <p:tgtEl>
                                          <p:spTgt spid="3077"/>
                                        </p:tgtEl>
                                        <p:attrNameLst>
                                          <p:attrName>style.textDecorationUnderline</p:attrName>
                                        </p:attrNameLst>
                                      </p:cBhvr>
                                      <p:to>
                                        <p:strVal val="true"/>
                                      </p:to>
                                    </p:set>
                                  </p:childTnLst>
                                </p:cTn>
                              </p:par>
                              <p:par>
                                <p:cTn id="191" presetID="22" presetClass="entr" presetSubtype="8" fill="hold" grpId="0" nodeType="withEffect">
                                  <p:stCondLst>
                                    <p:cond delay="750"/>
                                  </p:stCondLst>
                                  <p:childTnLst>
                                    <p:set>
                                      <p:cBhvr>
                                        <p:cTn id="192" dur="1" fill="hold">
                                          <p:stCondLst>
                                            <p:cond delay="0"/>
                                          </p:stCondLst>
                                        </p:cTn>
                                        <p:tgtEl>
                                          <p:spTgt spid="3078"/>
                                        </p:tgtEl>
                                        <p:attrNameLst>
                                          <p:attrName>style.visibility</p:attrName>
                                        </p:attrNameLst>
                                      </p:cBhvr>
                                      <p:to>
                                        <p:strVal val="visible"/>
                                      </p:to>
                                    </p:set>
                                    <p:animEffect transition="in" filter="wipe(left)">
                                      <p:cBhvr>
                                        <p:cTn id="193" dur="500"/>
                                        <p:tgtEl>
                                          <p:spTgt spid="3078"/>
                                        </p:tgtEl>
                                      </p:cBhvr>
                                    </p:animEffect>
                                  </p:childTnLst>
                                </p:cTn>
                              </p:par>
                              <p:par>
                                <p:cTn id="194" presetID="18" presetClass="emph" presetSubtype="0" fill="hold" grpId="1" nodeType="withEffect">
                                  <p:stCondLst>
                                    <p:cond delay="750"/>
                                  </p:stCondLst>
                                  <p:childTnLst>
                                    <p:set>
                                      <p:cBhvr override="childStyle">
                                        <p:cTn id="195" dur="500" fill="hold"/>
                                        <p:tgtEl>
                                          <p:spTgt spid="3078"/>
                                        </p:tgtEl>
                                        <p:attrNameLst>
                                          <p:attrName>style.textDecorationUnderline</p:attrName>
                                        </p:attrNameLst>
                                      </p:cBhvr>
                                      <p:to>
                                        <p:strVal val="true"/>
                                      </p:to>
                                    </p:set>
                                  </p:childTnLst>
                                </p:cTn>
                              </p:par>
                              <p:par>
                                <p:cTn id="196" presetID="0" presetClass="entr" presetSubtype="0" fill="hold" grpId="0" nodeType="withEffect">
                                  <p:stCondLst>
                                    <p:cond delay="1250"/>
                                  </p:stCondLst>
                                  <p:childTnLst>
                                    <p:set>
                                      <p:cBhvr>
                                        <p:cTn id="197" dur="1" fill="hold">
                                          <p:stCondLst>
                                            <p:cond delay="0"/>
                                          </p:stCondLst>
                                        </p:cTn>
                                        <p:tgtEl>
                                          <p:spTgt spid="3079"/>
                                        </p:tgtEl>
                                        <p:attrNameLst>
                                          <p:attrName>style.visibility</p:attrName>
                                        </p:attrNameLst>
                                      </p:cBhvr>
                                      <p:to>
                                        <p:strVal val="visible"/>
                                      </p:to>
                                    </p:set>
                                    <p:animEffect transition="in" filter="dissolve">
                                      <p:cBhvr>
                                        <p:cTn id="198" dur="500">
                                          <p:stCondLst>
                                            <p:cond delay="0"/>
                                          </p:stCondLst>
                                        </p:cTn>
                                        <p:tgtEl>
                                          <p:spTgt spid="3079"/>
                                        </p:tgtEl>
                                      </p:cBhvr>
                                    </p:animEffect>
                                    <p:anim to="" calcmode="lin" valueType="num">
                                      <p:cBhvr>
                                        <p:cTn id="199" dur="500" fill="hold">
                                          <p:stCondLst>
                                            <p:cond delay="0"/>
                                          </p:stCondLst>
                                        </p:cTn>
                                        <p:tgtEl>
                                          <p:spTgt spid="3079"/>
                                        </p:tgtEl>
                                        <p:attrNameLst>
                                          <p:attrName>ppt_w</p:attrName>
                                        </p:attrNameLst>
                                      </p:cBhvr>
                                      <p:tavLst>
                                        <p:tav tm="0">
                                          <p:val>
                                            <p:strVal val="#ppt_w*4"/>
                                          </p:val>
                                        </p:tav>
                                        <p:tav tm="100000">
                                          <p:val>
                                            <p:strVal val="#ppt_w"/>
                                          </p:val>
                                        </p:tav>
                                      </p:tavLst>
                                    </p:anim>
                                    <p:anim to="" calcmode="lin" valueType="num">
                                      <p:cBhvr>
                                        <p:cTn id="200" dur="500" fill="hold">
                                          <p:stCondLst>
                                            <p:cond delay="0"/>
                                          </p:stCondLst>
                                        </p:cTn>
                                        <p:tgtEl>
                                          <p:spTgt spid="3079"/>
                                        </p:tgtEl>
                                        <p:attrNameLst>
                                          <p:attrName>ppt_h</p:attrName>
                                        </p:attrNameLst>
                                      </p:cBhvr>
                                      <p:tavLst>
                                        <p:tav tm="0">
                                          <p:val>
                                            <p:strVal val="#ppt_h*4"/>
                                          </p:val>
                                        </p:tav>
                                        <p:tav tm="100000">
                                          <p:val>
                                            <p:strVal val="#ppt_h"/>
                                          </p:val>
                                        </p:tav>
                                      </p:tavLst>
                                    </p:anim>
                                  </p:childTnLst>
                                </p:cTn>
                              </p:par>
                            </p:childTnLst>
                          </p:cTn>
                        </p:par>
                      </p:childTnLst>
                    </p:cTn>
                  </p:par>
                  <p:par>
                    <p:cTn id="201" fill="hold">
                      <p:stCondLst>
                        <p:cond delay="indefinite"/>
                      </p:stCondLst>
                      <p:childTnLst>
                        <p:par>
                          <p:cTn id="202" fill="hold">
                            <p:stCondLst>
                              <p:cond delay="0"/>
                            </p:stCondLst>
                            <p:childTnLst>
                              <p:par>
                                <p:cTn id="203" presetID="18" presetClass="entr" presetSubtype="6" fill="hold" grpId="0" nodeType="clickEffect">
                                  <p:stCondLst>
                                    <p:cond delay="0"/>
                                  </p:stCondLst>
                                  <p:childTnLst>
                                    <p:set>
                                      <p:cBhvr>
                                        <p:cTn id="204" dur="1" fill="hold">
                                          <p:stCondLst>
                                            <p:cond delay="0"/>
                                          </p:stCondLst>
                                        </p:cTn>
                                        <p:tgtEl>
                                          <p:spTgt spid="23"/>
                                        </p:tgtEl>
                                        <p:attrNameLst>
                                          <p:attrName>style.visibility</p:attrName>
                                        </p:attrNameLst>
                                      </p:cBhvr>
                                      <p:to>
                                        <p:strVal val="visible"/>
                                      </p:to>
                                    </p:set>
                                    <p:animEffect transition="in" filter="strips(downRight)">
                                      <p:cBhvr>
                                        <p:cTn id="205" dur="500"/>
                                        <p:tgtEl>
                                          <p:spTgt spid="23"/>
                                        </p:tgtEl>
                                      </p:cBhvr>
                                    </p:animEffect>
                                  </p:childTnLst>
                                </p:cTn>
                              </p:par>
                              <p:par>
                                <p:cTn id="206" presetID="16" presetClass="exit" presetSubtype="21" fill="hold" grpId="2" nodeType="withEffect">
                                  <p:stCondLst>
                                    <p:cond delay="250"/>
                                  </p:stCondLst>
                                  <p:childTnLst>
                                    <p:animEffect transition="out" filter="barn(inVertical)">
                                      <p:cBhvr>
                                        <p:cTn id="207" dur="500"/>
                                        <p:tgtEl>
                                          <p:spTgt spid="3075"/>
                                        </p:tgtEl>
                                      </p:cBhvr>
                                    </p:animEffect>
                                    <p:set>
                                      <p:cBhvr>
                                        <p:cTn id="208" dur="1" fill="hold">
                                          <p:stCondLst>
                                            <p:cond delay="499"/>
                                          </p:stCondLst>
                                        </p:cTn>
                                        <p:tgtEl>
                                          <p:spTgt spid="3075"/>
                                        </p:tgtEl>
                                        <p:attrNameLst>
                                          <p:attrName>style.visibility</p:attrName>
                                        </p:attrNameLst>
                                      </p:cBhvr>
                                      <p:to>
                                        <p:strVal val="hidden"/>
                                      </p:to>
                                    </p:set>
                                  </p:childTnLst>
                                </p:cTn>
                              </p:par>
                              <p:par>
                                <p:cTn id="209" presetID="16" presetClass="exit" presetSubtype="21" fill="hold" grpId="2" nodeType="withEffect">
                                  <p:stCondLst>
                                    <p:cond delay="350"/>
                                  </p:stCondLst>
                                  <p:childTnLst>
                                    <p:animEffect transition="out" filter="barn(inVertical)">
                                      <p:cBhvr>
                                        <p:cTn id="210" dur="500"/>
                                        <p:tgtEl>
                                          <p:spTgt spid="3076"/>
                                        </p:tgtEl>
                                      </p:cBhvr>
                                    </p:animEffect>
                                    <p:set>
                                      <p:cBhvr>
                                        <p:cTn id="211" dur="1" fill="hold">
                                          <p:stCondLst>
                                            <p:cond delay="499"/>
                                          </p:stCondLst>
                                        </p:cTn>
                                        <p:tgtEl>
                                          <p:spTgt spid="3076"/>
                                        </p:tgtEl>
                                        <p:attrNameLst>
                                          <p:attrName>style.visibility</p:attrName>
                                        </p:attrNameLst>
                                      </p:cBhvr>
                                      <p:to>
                                        <p:strVal val="hidden"/>
                                      </p:to>
                                    </p:set>
                                  </p:childTnLst>
                                </p:cTn>
                              </p:par>
                              <p:par>
                                <p:cTn id="212" presetID="16" presetClass="exit" presetSubtype="21" fill="hold" grpId="2" nodeType="withEffect">
                                  <p:stCondLst>
                                    <p:cond delay="450"/>
                                  </p:stCondLst>
                                  <p:childTnLst>
                                    <p:animEffect transition="out" filter="barn(inVertical)">
                                      <p:cBhvr>
                                        <p:cTn id="213" dur="500"/>
                                        <p:tgtEl>
                                          <p:spTgt spid="3077"/>
                                        </p:tgtEl>
                                      </p:cBhvr>
                                    </p:animEffect>
                                    <p:set>
                                      <p:cBhvr>
                                        <p:cTn id="214" dur="1" fill="hold">
                                          <p:stCondLst>
                                            <p:cond delay="499"/>
                                          </p:stCondLst>
                                        </p:cTn>
                                        <p:tgtEl>
                                          <p:spTgt spid="3077"/>
                                        </p:tgtEl>
                                        <p:attrNameLst>
                                          <p:attrName>style.visibility</p:attrName>
                                        </p:attrNameLst>
                                      </p:cBhvr>
                                      <p:to>
                                        <p:strVal val="hidden"/>
                                      </p:to>
                                    </p:set>
                                  </p:childTnLst>
                                </p:cTn>
                              </p:par>
                              <p:par>
                                <p:cTn id="215" presetID="16" presetClass="exit" presetSubtype="21" fill="hold" grpId="2" nodeType="withEffect">
                                  <p:stCondLst>
                                    <p:cond delay="550"/>
                                  </p:stCondLst>
                                  <p:childTnLst>
                                    <p:animEffect transition="out" filter="barn(inVertical)">
                                      <p:cBhvr>
                                        <p:cTn id="216" dur="500"/>
                                        <p:tgtEl>
                                          <p:spTgt spid="3078"/>
                                        </p:tgtEl>
                                      </p:cBhvr>
                                    </p:animEffect>
                                    <p:set>
                                      <p:cBhvr>
                                        <p:cTn id="217" dur="1" fill="hold">
                                          <p:stCondLst>
                                            <p:cond delay="499"/>
                                          </p:stCondLst>
                                        </p:cTn>
                                        <p:tgtEl>
                                          <p:spTgt spid="3078"/>
                                        </p:tgtEl>
                                        <p:attrNameLst>
                                          <p:attrName>style.visibility</p:attrName>
                                        </p:attrNameLst>
                                      </p:cBhvr>
                                      <p:to>
                                        <p:strVal val="hidden"/>
                                      </p:to>
                                    </p:set>
                                  </p:childTnLst>
                                </p:cTn>
                              </p:par>
                              <p:par>
                                <p:cTn id="218" presetID="53" presetClass="exit" presetSubtype="32" fill="hold" grpId="1" nodeType="withEffect">
                                  <p:stCondLst>
                                    <p:cond delay="650"/>
                                  </p:stCondLst>
                                  <p:childTnLst>
                                    <p:anim calcmode="lin" valueType="num">
                                      <p:cBhvr>
                                        <p:cTn id="219" dur="500"/>
                                        <p:tgtEl>
                                          <p:spTgt spid="3079"/>
                                        </p:tgtEl>
                                        <p:attrNameLst>
                                          <p:attrName>ppt_w</p:attrName>
                                        </p:attrNameLst>
                                      </p:cBhvr>
                                      <p:tavLst>
                                        <p:tav tm="0">
                                          <p:val>
                                            <p:strVal val="ppt_w"/>
                                          </p:val>
                                        </p:tav>
                                        <p:tav tm="100000">
                                          <p:val>
                                            <p:fltVal val="0"/>
                                          </p:val>
                                        </p:tav>
                                      </p:tavLst>
                                    </p:anim>
                                    <p:anim calcmode="lin" valueType="num">
                                      <p:cBhvr>
                                        <p:cTn id="220" dur="500"/>
                                        <p:tgtEl>
                                          <p:spTgt spid="3079"/>
                                        </p:tgtEl>
                                        <p:attrNameLst>
                                          <p:attrName>ppt_h</p:attrName>
                                        </p:attrNameLst>
                                      </p:cBhvr>
                                      <p:tavLst>
                                        <p:tav tm="0">
                                          <p:val>
                                            <p:strVal val="ppt_h"/>
                                          </p:val>
                                        </p:tav>
                                        <p:tav tm="100000">
                                          <p:val>
                                            <p:fltVal val="0"/>
                                          </p:val>
                                        </p:tav>
                                      </p:tavLst>
                                    </p:anim>
                                    <p:animEffect transition="out" filter="fade">
                                      <p:cBhvr>
                                        <p:cTn id="221" dur="500"/>
                                        <p:tgtEl>
                                          <p:spTgt spid="3079"/>
                                        </p:tgtEl>
                                      </p:cBhvr>
                                    </p:animEffect>
                                    <p:set>
                                      <p:cBhvr>
                                        <p:cTn id="222" dur="1" fill="hold">
                                          <p:stCondLst>
                                            <p:cond delay="499"/>
                                          </p:stCondLst>
                                        </p:cTn>
                                        <p:tgtEl>
                                          <p:spTgt spid="3079"/>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23" presetClass="entr" presetSubtype="16" fill="hold" grpId="0" nodeType="clickEffect">
                                  <p:stCondLst>
                                    <p:cond delay="0"/>
                                  </p:stCondLst>
                                  <p:childTnLst>
                                    <p:set>
                                      <p:cBhvr>
                                        <p:cTn id="226" dur="1" fill="hold">
                                          <p:stCondLst>
                                            <p:cond delay="0"/>
                                          </p:stCondLst>
                                        </p:cTn>
                                        <p:tgtEl>
                                          <p:spTgt spid="25"/>
                                        </p:tgtEl>
                                        <p:attrNameLst>
                                          <p:attrName>style.visibility</p:attrName>
                                        </p:attrNameLst>
                                      </p:cBhvr>
                                      <p:to>
                                        <p:strVal val="visible"/>
                                      </p:to>
                                    </p:set>
                                    <p:anim calcmode="lin" valueType="num">
                                      <p:cBhvr>
                                        <p:cTn id="227" dur="500" fill="hold"/>
                                        <p:tgtEl>
                                          <p:spTgt spid="25"/>
                                        </p:tgtEl>
                                        <p:attrNameLst>
                                          <p:attrName>ppt_w</p:attrName>
                                        </p:attrNameLst>
                                      </p:cBhvr>
                                      <p:tavLst>
                                        <p:tav tm="0">
                                          <p:val>
                                            <p:fltVal val="0"/>
                                          </p:val>
                                        </p:tav>
                                        <p:tav tm="100000">
                                          <p:val>
                                            <p:strVal val="#ppt_w"/>
                                          </p:val>
                                        </p:tav>
                                      </p:tavLst>
                                    </p:anim>
                                    <p:anim calcmode="lin" valueType="num">
                                      <p:cBhvr>
                                        <p:cTn id="228"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29" fill="hold">
                      <p:stCondLst>
                        <p:cond delay="indefinite"/>
                      </p:stCondLst>
                      <p:childTnLst>
                        <p:par>
                          <p:cTn id="230" fill="hold">
                            <p:stCondLst>
                              <p:cond delay="0"/>
                            </p:stCondLst>
                            <p:childTnLst>
                              <p:par>
                                <p:cTn id="231" presetID="23" presetClass="entr" presetSubtype="16" fill="hold" grpId="0" nodeType="clickEffect">
                                  <p:stCondLst>
                                    <p:cond delay="250"/>
                                  </p:stCondLst>
                                  <p:childTnLst>
                                    <p:set>
                                      <p:cBhvr>
                                        <p:cTn id="232" dur="1" fill="hold">
                                          <p:stCondLst>
                                            <p:cond delay="0"/>
                                          </p:stCondLst>
                                        </p:cTn>
                                        <p:tgtEl>
                                          <p:spTgt spid="29"/>
                                        </p:tgtEl>
                                        <p:attrNameLst>
                                          <p:attrName>style.visibility</p:attrName>
                                        </p:attrNameLst>
                                      </p:cBhvr>
                                      <p:to>
                                        <p:strVal val="visible"/>
                                      </p:to>
                                    </p:set>
                                    <p:anim calcmode="lin" valueType="num">
                                      <p:cBhvr>
                                        <p:cTn id="233" dur="500" fill="hold"/>
                                        <p:tgtEl>
                                          <p:spTgt spid="29"/>
                                        </p:tgtEl>
                                        <p:attrNameLst>
                                          <p:attrName>ppt_w</p:attrName>
                                        </p:attrNameLst>
                                      </p:cBhvr>
                                      <p:tavLst>
                                        <p:tav tm="0">
                                          <p:val>
                                            <p:fltVal val="0"/>
                                          </p:val>
                                        </p:tav>
                                        <p:tav tm="100000">
                                          <p:val>
                                            <p:strVal val="#ppt_w"/>
                                          </p:val>
                                        </p:tav>
                                      </p:tavLst>
                                    </p:anim>
                                    <p:anim calcmode="lin" valueType="num">
                                      <p:cBhvr>
                                        <p:cTn id="234" dur="500" fill="hold"/>
                                        <p:tgtEl>
                                          <p:spTgt spid="29"/>
                                        </p:tgtEl>
                                        <p:attrNameLst>
                                          <p:attrName>ppt_h</p:attrName>
                                        </p:attrNameLst>
                                      </p:cBhvr>
                                      <p:tavLst>
                                        <p:tav tm="0">
                                          <p:val>
                                            <p:fltVal val="0"/>
                                          </p:val>
                                        </p:tav>
                                        <p:tav tm="100000">
                                          <p:val>
                                            <p:strVal val="#ppt_h"/>
                                          </p:val>
                                        </p:tav>
                                      </p:tavLst>
                                    </p:anim>
                                  </p:childTnLst>
                                </p:cTn>
                              </p:par>
                              <p:par>
                                <p:cTn id="235" presetID="23" presetClass="exit" presetSubtype="32" fill="hold" grpId="1" nodeType="withEffect">
                                  <p:stCondLst>
                                    <p:cond delay="0"/>
                                  </p:stCondLst>
                                  <p:childTnLst>
                                    <p:anim calcmode="lin" valueType="num">
                                      <p:cBhvr>
                                        <p:cTn id="236" dur="500"/>
                                        <p:tgtEl>
                                          <p:spTgt spid="25"/>
                                        </p:tgtEl>
                                        <p:attrNameLst>
                                          <p:attrName>ppt_w</p:attrName>
                                        </p:attrNameLst>
                                      </p:cBhvr>
                                      <p:tavLst>
                                        <p:tav tm="0">
                                          <p:val>
                                            <p:strVal val="ppt_w"/>
                                          </p:val>
                                        </p:tav>
                                        <p:tav tm="100000">
                                          <p:val>
                                            <p:fltVal val="0"/>
                                          </p:val>
                                        </p:tav>
                                      </p:tavLst>
                                    </p:anim>
                                    <p:anim calcmode="lin" valueType="num">
                                      <p:cBhvr>
                                        <p:cTn id="237" dur="500"/>
                                        <p:tgtEl>
                                          <p:spTgt spid="25"/>
                                        </p:tgtEl>
                                        <p:attrNameLst>
                                          <p:attrName>ppt_h</p:attrName>
                                        </p:attrNameLst>
                                      </p:cBhvr>
                                      <p:tavLst>
                                        <p:tav tm="0">
                                          <p:val>
                                            <p:strVal val="ppt_h"/>
                                          </p:val>
                                        </p:tav>
                                        <p:tav tm="100000">
                                          <p:val>
                                            <p:fltVal val="0"/>
                                          </p:val>
                                        </p:tav>
                                      </p:tavLst>
                                    </p:anim>
                                    <p:set>
                                      <p:cBhvr>
                                        <p:cTn id="238" dur="1" fill="hold">
                                          <p:stCondLst>
                                            <p:cond delay="499"/>
                                          </p:stCondLst>
                                        </p:cTn>
                                        <p:tgtEl>
                                          <p:spTgt spid="25"/>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23" presetClass="entr" presetSubtype="16" fill="hold" grpId="0" nodeType="clickEffect">
                                  <p:stCondLst>
                                    <p:cond delay="250"/>
                                  </p:stCondLst>
                                  <p:childTnLst>
                                    <p:set>
                                      <p:cBhvr>
                                        <p:cTn id="242" dur="1" fill="hold">
                                          <p:stCondLst>
                                            <p:cond delay="0"/>
                                          </p:stCondLst>
                                        </p:cTn>
                                        <p:tgtEl>
                                          <p:spTgt spid="31"/>
                                        </p:tgtEl>
                                        <p:attrNameLst>
                                          <p:attrName>style.visibility</p:attrName>
                                        </p:attrNameLst>
                                      </p:cBhvr>
                                      <p:to>
                                        <p:strVal val="visible"/>
                                      </p:to>
                                    </p:set>
                                    <p:anim calcmode="lin" valueType="num">
                                      <p:cBhvr>
                                        <p:cTn id="243" dur="500" fill="hold"/>
                                        <p:tgtEl>
                                          <p:spTgt spid="31"/>
                                        </p:tgtEl>
                                        <p:attrNameLst>
                                          <p:attrName>ppt_w</p:attrName>
                                        </p:attrNameLst>
                                      </p:cBhvr>
                                      <p:tavLst>
                                        <p:tav tm="0">
                                          <p:val>
                                            <p:fltVal val="0"/>
                                          </p:val>
                                        </p:tav>
                                        <p:tav tm="100000">
                                          <p:val>
                                            <p:strVal val="#ppt_w"/>
                                          </p:val>
                                        </p:tav>
                                      </p:tavLst>
                                    </p:anim>
                                    <p:anim calcmode="lin" valueType="num">
                                      <p:cBhvr>
                                        <p:cTn id="244" dur="500" fill="hold"/>
                                        <p:tgtEl>
                                          <p:spTgt spid="31"/>
                                        </p:tgtEl>
                                        <p:attrNameLst>
                                          <p:attrName>ppt_h</p:attrName>
                                        </p:attrNameLst>
                                      </p:cBhvr>
                                      <p:tavLst>
                                        <p:tav tm="0">
                                          <p:val>
                                            <p:fltVal val="0"/>
                                          </p:val>
                                        </p:tav>
                                        <p:tav tm="100000">
                                          <p:val>
                                            <p:strVal val="#ppt_h"/>
                                          </p:val>
                                        </p:tav>
                                      </p:tavLst>
                                    </p:anim>
                                  </p:childTnLst>
                                </p:cTn>
                              </p:par>
                              <p:par>
                                <p:cTn id="245" presetID="23" presetClass="exit" presetSubtype="32" fill="hold" grpId="1" nodeType="withEffect">
                                  <p:stCondLst>
                                    <p:cond delay="0"/>
                                  </p:stCondLst>
                                  <p:childTnLst>
                                    <p:anim calcmode="lin" valueType="num">
                                      <p:cBhvr>
                                        <p:cTn id="246" dur="500"/>
                                        <p:tgtEl>
                                          <p:spTgt spid="29"/>
                                        </p:tgtEl>
                                        <p:attrNameLst>
                                          <p:attrName>ppt_w</p:attrName>
                                        </p:attrNameLst>
                                      </p:cBhvr>
                                      <p:tavLst>
                                        <p:tav tm="0">
                                          <p:val>
                                            <p:strVal val="ppt_w"/>
                                          </p:val>
                                        </p:tav>
                                        <p:tav tm="100000">
                                          <p:val>
                                            <p:fltVal val="0"/>
                                          </p:val>
                                        </p:tav>
                                      </p:tavLst>
                                    </p:anim>
                                    <p:anim calcmode="lin" valueType="num">
                                      <p:cBhvr>
                                        <p:cTn id="247" dur="500"/>
                                        <p:tgtEl>
                                          <p:spTgt spid="29"/>
                                        </p:tgtEl>
                                        <p:attrNameLst>
                                          <p:attrName>ppt_h</p:attrName>
                                        </p:attrNameLst>
                                      </p:cBhvr>
                                      <p:tavLst>
                                        <p:tav tm="0">
                                          <p:val>
                                            <p:strVal val="ppt_h"/>
                                          </p:val>
                                        </p:tav>
                                        <p:tav tm="100000">
                                          <p:val>
                                            <p:fltVal val="0"/>
                                          </p:val>
                                        </p:tav>
                                      </p:tavLst>
                                    </p:anim>
                                    <p:set>
                                      <p:cBhvr>
                                        <p:cTn id="248" dur="1" fill="hold">
                                          <p:stCondLst>
                                            <p:cond delay="499"/>
                                          </p:stCondLst>
                                        </p:cTn>
                                        <p:tgtEl>
                                          <p:spTgt spid="29"/>
                                        </p:tgtEl>
                                        <p:attrNameLst>
                                          <p:attrName>style.visibility</p:attrName>
                                        </p:attrNameLst>
                                      </p:cBhvr>
                                      <p:to>
                                        <p:strVal val="hidden"/>
                                      </p:to>
                                    </p:set>
                                  </p:childTnLst>
                                </p:cTn>
                              </p:par>
                            </p:childTnLst>
                          </p:cTn>
                        </p:par>
                      </p:childTnLst>
                    </p:cTn>
                  </p:par>
                  <p:par>
                    <p:cTn id="249" fill="hold">
                      <p:stCondLst>
                        <p:cond delay="indefinite"/>
                      </p:stCondLst>
                      <p:childTnLst>
                        <p:par>
                          <p:cTn id="250" fill="hold">
                            <p:stCondLst>
                              <p:cond delay="0"/>
                            </p:stCondLst>
                            <p:childTnLst>
                              <p:par>
                                <p:cTn id="251" presetID="23" presetClass="entr" presetSubtype="16" fill="hold" grpId="0" nodeType="clickEffect">
                                  <p:stCondLst>
                                    <p:cond delay="250"/>
                                  </p:stCondLst>
                                  <p:childTnLst>
                                    <p:set>
                                      <p:cBhvr>
                                        <p:cTn id="252" dur="1" fill="hold">
                                          <p:stCondLst>
                                            <p:cond delay="0"/>
                                          </p:stCondLst>
                                        </p:cTn>
                                        <p:tgtEl>
                                          <p:spTgt spid="27"/>
                                        </p:tgtEl>
                                        <p:attrNameLst>
                                          <p:attrName>style.visibility</p:attrName>
                                        </p:attrNameLst>
                                      </p:cBhvr>
                                      <p:to>
                                        <p:strVal val="visible"/>
                                      </p:to>
                                    </p:set>
                                    <p:anim calcmode="lin" valueType="num">
                                      <p:cBhvr>
                                        <p:cTn id="253" dur="500" fill="hold"/>
                                        <p:tgtEl>
                                          <p:spTgt spid="27"/>
                                        </p:tgtEl>
                                        <p:attrNameLst>
                                          <p:attrName>ppt_w</p:attrName>
                                        </p:attrNameLst>
                                      </p:cBhvr>
                                      <p:tavLst>
                                        <p:tav tm="0">
                                          <p:val>
                                            <p:fltVal val="0"/>
                                          </p:val>
                                        </p:tav>
                                        <p:tav tm="100000">
                                          <p:val>
                                            <p:strVal val="#ppt_w"/>
                                          </p:val>
                                        </p:tav>
                                      </p:tavLst>
                                    </p:anim>
                                    <p:anim calcmode="lin" valueType="num">
                                      <p:cBhvr>
                                        <p:cTn id="254" dur="500" fill="hold"/>
                                        <p:tgtEl>
                                          <p:spTgt spid="27"/>
                                        </p:tgtEl>
                                        <p:attrNameLst>
                                          <p:attrName>ppt_h</p:attrName>
                                        </p:attrNameLst>
                                      </p:cBhvr>
                                      <p:tavLst>
                                        <p:tav tm="0">
                                          <p:val>
                                            <p:fltVal val="0"/>
                                          </p:val>
                                        </p:tav>
                                        <p:tav tm="100000">
                                          <p:val>
                                            <p:strVal val="#ppt_h"/>
                                          </p:val>
                                        </p:tav>
                                      </p:tavLst>
                                    </p:anim>
                                  </p:childTnLst>
                                </p:cTn>
                              </p:par>
                              <p:par>
                                <p:cTn id="255" presetID="23" presetClass="exit" presetSubtype="32" fill="hold" grpId="1" nodeType="withEffect">
                                  <p:stCondLst>
                                    <p:cond delay="0"/>
                                  </p:stCondLst>
                                  <p:childTnLst>
                                    <p:anim calcmode="lin" valueType="num">
                                      <p:cBhvr>
                                        <p:cTn id="256" dur="500"/>
                                        <p:tgtEl>
                                          <p:spTgt spid="31"/>
                                        </p:tgtEl>
                                        <p:attrNameLst>
                                          <p:attrName>ppt_w</p:attrName>
                                        </p:attrNameLst>
                                      </p:cBhvr>
                                      <p:tavLst>
                                        <p:tav tm="0">
                                          <p:val>
                                            <p:strVal val="ppt_w"/>
                                          </p:val>
                                        </p:tav>
                                        <p:tav tm="100000">
                                          <p:val>
                                            <p:fltVal val="0"/>
                                          </p:val>
                                        </p:tav>
                                      </p:tavLst>
                                    </p:anim>
                                    <p:anim calcmode="lin" valueType="num">
                                      <p:cBhvr>
                                        <p:cTn id="257" dur="500"/>
                                        <p:tgtEl>
                                          <p:spTgt spid="31"/>
                                        </p:tgtEl>
                                        <p:attrNameLst>
                                          <p:attrName>ppt_h</p:attrName>
                                        </p:attrNameLst>
                                      </p:cBhvr>
                                      <p:tavLst>
                                        <p:tav tm="0">
                                          <p:val>
                                            <p:strVal val="ppt_h"/>
                                          </p:val>
                                        </p:tav>
                                        <p:tav tm="100000">
                                          <p:val>
                                            <p:fltVal val="0"/>
                                          </p:val>
                                        </p:tav>
                                      </p:tavLst>
                                    </p:anim>
                                    <p:set>
                                      <p:cBhvr>
                                        <p:cTn id="258" dur="1" fill="hold">
                                          <p:stCondLst>
                                            <p:cond delay="499"/>
                                          </p:stCondLst>
                                        </p:cTn>
                                        <p:tgtEl>
                                          <p:spTgt spid="31"/>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23" presetClass="entr" presetSubtype="16" fill="hold" grpId="0" nodeType="clickEffect">
                                  <p:stCondLst>
                                    <p:cond delay="250"/>
                                  </p:stCondLst>
                                  <p:childTnLst>
                                    <p:set>
                                      <p:cBhvr>
                                        <p:cTn id="262" dur="1" fill="hold">
                                          <p:stCondLst>
                                            <p:cond delay="0"/>
                                          </p:stCondLst>
                                        </p:cTn>
                                        <p:tgtEl>
                                          <p:spTgt spid="28"/>
                                        </p:tgtEl>
                                        <p:attrNameLst>
                                          <p:attrName>style.visibility</p:attrName>
                                        </p:attrNameLst>
                                      </p:cBhvr>
                                      <p:to>
                                        <p:strVal val="visible"/>
                                      </p:to>
                                    </p:set>
                                    <p:anim calcmode="lin" valueType="num">
                                      <p:cBhvr>
                                        <p:cTn id="263" dur="500" fill="hold"/>
                                        <p:tgtEl>
                                          <p:spTgt spid="28"/>
                                        </p:tgtEl>
                                        <p:attrNameLst>
                                          <p:attrName>ppt_w</p:attrName>
                                        </p:attrNameLst>
                                      </p:cBhvr>
                                      <p:tavLst>
                                        <p:tav tm="0">
                                          <p:val>
                                            <p:fltVal val="0"/>
                                          </p:val>
                                        </p:tav>
                                        <p:tav tm="100000">
                                          <p:val>
                                            <p:strVal val="#ppt_w"/>
                                          </p:val>
                                        </p:tav>
                                      </p:tavLst>
                                    </p:anim>
                                    <p:anim calcmode="lin" valueType="num">
                                      <p:cBhvr>
                                        <p:cTn id="264" dur="500" fill="hold"/>
                                        <p:tgtEl>
                                          <p:spTgt spid="28"/>
                                        </p:tgtEl>
                                        <p:attrNameLst>
                                          <p:attrName>ppt_h</p:attrName>
                                        </p:attrNameLst>
                                      </p:cBhvr>
                                      <p:tavLst>
                                        <p:tav tm="0">
                                          <p:val>
                                            <p:fltVal val="0"/>
                                          </p:val>
                                        </p:tav>
                                        <p:tav tm="100000">
                                          <p:val>
                                            <p:strVal val="#ppt_h"/>
                                          </p:val>
                                        </p:tav>
                                      </p:tavLst>
                                    </p:anim>
                                  </p:childTnLst>
                                </p:cTn>
                              </p:par>
                              <p:par>
                                <p:cTn id="265" presetID="23" presetClass="exit" presetSubtype="32" fill="hold" grpId="1" nodeType="withEffect">
                                  <p:stCondLst>
                                    <p:cond delay="0"/>
                                  </p:stCondLst>
                                  <p:childTnLst>
                                    <p:anim calcmode="lin" valueType="num">
                                      <p:cBhvr>
                                        <p:cTn id="266" dur="500"/>
                                        <p:tgtEl>
                                          <p:spTgt spid="27"/>
                                        </p:tgtEl>
                                        <p:attrNameLst>
                                          <p:attrName>ppt_w</p:attrName>
                                        </p:attrNameLst>
                                      </p:cBhvr>
                                      <p:tavLst>
                                        <p:tav tm="0">
                                          <p:val>
                                            <p:strVal val="ppt_w"/>
                                          </p:val>
                                        </p:tav>
                                        <p:tav tm="100000">
                                          <p:val>
                                            <p:fltVal val="0"/>
                                          </p:val>
                                        </p:tav>
                                      </p:tavLst>
                                    </p:anim>
                                    <p:anim calcmode="lin" valueType="num">
                                      <p:cBhvr>
                                        <p:cTn id="267" dur="500"/>
                                        <p:tgtEl>
                                          <p:spTgt spid="27"/>
                                        </p:tgtEl>
                                        <p:attrNameLst>
                                          <p:attrName>ppt_h</p:attrName>
                                        </p:attrNameLst>
                                      </p:cBhvr>
                                      <p:tavLst>
                                        <p:tav tm="0">
                                          <p:val>
                                            <p:strVal val="ppt_h"/>
                                          </p:val>
                                        </p:tav>
                                        <p:tav tm="100000">
                                          <p:val>
                                            <p:fltVal val="0"/>
                                          </p:val>
                                        </p:tav>
                                      </p:tavLst>
                                    </p:anim>
                                    <p:set>
                                      <p:cBhvr>
                                        <p:cTn id="268" dur="1" fill="hold">
                                          <p:stCondLst>
                                            <p:cond delay="499"/>
                                          </p:stCondLst>
                                        </p:cTn>
                                        <p:tgtEl>
                                          <p:spTgt spid="27"/>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23" presetClass="entr" presetSubtype="16" fill="hold" grpId="0" nodeType="clickEffect">
                                  <p:stCondLst>
                                    <p:cond delay="250"/>
                                  </p:stCondLst>
                                  <p:childTnLst>
                                    <p:set>
                                      <p:cBhvr>
                                        <p:cTn id="272" dur="1" fill="hold">
                                          <p:stCondLst>
                                            <p:cond delay="0"/>
                                          </p:stCondLst>
                                        </p:cTn>
                                        <p:tgtEl>
                                          <p:spTgt spid="30"/>
                                        </p:tgtEl>
                                        <p:attrNameLst>
                                          <p:attrName>style.visibility</p:attrName>
                                        </p:attrNameLst>
                                      </p:cBhvr>
                                      <p:to>
                                        <p:strVal val="visible"/>
                                      </p:to>
                                    </p:set>
                                    <p:anim calcmode="lin" valueType="num">
                                      <p:cBhvr>
                                        <p:cTn id="273" dur="500" fill="hold"/>
                                        <p:tgtEl>
                                          <p:spTgt spid="30"/>
                                        </p:tgtEl>
                                        <p:attrNameLst>
                                          <p:attrName>ppt_w</p:attrName>
                                        </p:attrNameLst>
                                      </p:cBhvr>
                                      <p:tavLst>
                                        <p:tav tm="0">
                                          <p:val>
                                            <p:fltVal val="0"/>
                                          </p:val>
                                        </p:tav>
                                        <p:tav tm="100000">
                                          <p:val>
                                            <p:strVal val="#ppt_w"/>
                                          </p:val>
                                        </p:tav>
                                      </p:tavLst>
                                    </p:anim>
                                    <p:anim calcmode="lin" valueType="num">
                                      <p:cBhvr>
                                        <p:cTn id="274" dur="500" fill="hold"/>
                                        <p:tgtEl>
                                          <p:spTgt spid="30"/>
                                        </p:tgtEl>
                                        <p:attrNameLst>
                                          <p:attrName>ppt_h</p:attrName>
                                        </p:attrNameLst>
                                      </p:cBhvr>
                                      <p:tavLst>
                                        <p:tav tm="0">
                                          <p:val>
                                            <p:fltVal val="0"/>
                                          </p:val>
                                        </p:tav>
                                        <p:tav tm="100000">
                                          <p:val>
                                            <p:strVal val="#ppt_h"/>
                                          </p:val>
                                        </p:tav>
                                      </p:tavLst>
                                    </p:anim>
                                  </p:childTnLst>
                                </p:cTn>
                              </p:par>
                              <p:par>
                                <p:cTn id="275" presetID="23" presetClass="exit" presetSubtype="32" fill="hold" grpId="1" nodeType="withEffect">
                                  <p:stCondLst>
                                    <p:cond delay="0"/>
                                  </p:stCondLst>
                                  <p:childTnLst>
                                    <p:anim calcmode="lin" valueType="num">
                                      <p:cBhvr>
                                        <p:cTn id="276" dur="500"/>
                                        <p:tgtEl>
                                          <p:spTgt spid="28"/>
                                        </p:tgtEl>
                                        <p:attrNameLst>
                                          <p:attrName>ppt_w</p:attrName>
                                        </p:attrNameLst>
                                      </p:cBhvr>
                                      <p:tavLst>
                                        <p:tav tm="0">
                                          <p:val>
                                            <p:strVal val="ppt_w"/>
                                          </p:val>
                                        </p:tav>
                                        <p:tav tm="100000">
                                          <p:val>
                                            <p:fltVal val="0"/>
                                          </p:val>
                                        </p:tav>
                                      </p:tavLst>
                                    </p:anim>
                                    <p:anim calcmode="lin" valueType="num">
                                      <p:cBhvr>
                                        <p:cTn id="277" dur="500"/>
                                        <p:tgtEl>
                                          <p:spTgt spid="28"/>
                                        </p:tgtEl>
                                        <p:attrNameLst>
                                          <p:attrName>ppt_h</p:attrName>
                                        </p:attrNameLst>
                                      </p:cBhvr>
                                      <p:tavLst>
                                        <p:tav tm="0">
                                          <p:val>
                                            <p:strVal val="ppt_h"/>
                                          </p:val>
                                        </p:tav>
                                        <p:tav tm="100000">
                                          <p:val>
                                            <p:fltVal val="0"/>
                                          </p:val>
                                        </p:tav>
                                      </p:tavLst>
                                    </p:anim>
                                    <p:set>
                                      <p:cBhvr>
                                        <p:cTn id="278" dur="1" fill="hold">
                                          <p:stCondLst>
                                            <p:cond delay="499"/>
                                          </p:stCondLst>
                                        </p:cTn>
                                        <p:tgtEl>
                                          <p:spTgt spid="28"/>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8" presetClass="entr" presetSubtype="12" fill="hold" grpId="0" nodeType="clickEffect">
                                  <p:stCondLst>
                                    <p:cond delay="0"/>
                                  </p:stCondLst>
                                  <p:childTnLst>
                                    <p:set>
                                      <p:cBhvr>
                                        <p:cTn id="282" dur="1" fill="hold">
                                          <p:stCondLst>
                                            <p:cond delay="0"/>
                                          </p:stCondLst>
                                        </p:cTn>
                                        <p:tgtEl>
                                          <p:spTgt spid="6"/>
                                        </p:tgtEl>
                                        <p:attrNameLst>
                                          <p:attrName>style.visibility</p:attrName>
                                        </p:attrNameLst>
                                      </p:cBhvr>
                                      <p:to>
                                        <p:strVal val="visible"/>
                                      </p:to>
                                    </p:set>
                                    <p:animEffect transition="in" filter="strips(downLeft)">
                                      <p:cBhvr>
                                        <p:cTn id="283" dur="500"/>
                                        <p:tgtEl>
                                          <p:spTgt spid="6"/>
                                        </p:tgtEl>
                                      </p:cBhvr>
                                    </p:animEffect>
                                  </p:childTnLst>
                                </p:cTn>
                              </p:par>
                              <p:par>
                                <p:cTn id="284" presetID="23" presetClass="exit" presetSubtype="32" fill="hold" grpId="1" nodeType="withEffect">
                                  <p:stCondLst>
                                    <p:cond delay="500"/>
                                  </p:stCondLst>
                                  <p:childTnLst>
                                    <p:anim calcmode="lin" valueType="num">
                                      <p:cBhvr>
                                        <p:cTn id="285" dur="500"/>
                                        <p:tgtEl>
                                          <p:spTgt spid="30"/>
                                        </p:tgtEl>
                                        <p:attrNameLst>
                                          <p:attrName>ppt_w</p:attrName>
                                        </p:attrNameLst>
                                      </p:cBhvr>
                                      <p:tavLst>
                                        <p:tav tm="0">
                                          <p:val>
                                            <p:strVal val="ppt_w"/>
                                          </p:val>
                                        </p:tav>
                                        <p:tav tm="100000">
                                          <p:val>
                                            <p:fltVal val="0"/>
                                          </p:val>
                                        </p:tav>
                                      </p:tavLst>
                                    </p:anim>
                                    <p:anim calcmode="lin" valueType="num">
                                      <p:cBhvr>
                                        <p:cTn id="286" dur="500"/>
                                        <p:tgtEl>
                                          <p:spTgt spid="30"/>
                                        </p:tgtEl>
                                        <p:attrNameLst>
                                          <p:attrName>ppt_h</p:attrName>
                                        </p:attrNameLst>
                                      </p:cBhvr>
                                      <p:tavLst>
                                        <p:tav tm="0">
                                          <p:val>
                                            <p:strVal val="ppt_h"/>
                                          </p:val>
                                        </p:tav>
                                        <p:tav tm="100000">
                                          <p:val>
                                            <p:fltVal val="0"/>
                                          </p:val>
                                        </p:tav>
                                      </p:tavLst>
                                    </p:anim>
                                    <p:set>
                                      <p:cBhvr>
                                        <p:cTn id="287" dur="1" fill="hold">
                                          <p:stCondLst>
                                            <p:cond delay="499"/>
                                          </p:stCondLst>
                                        </p:cTn>
                                        <p:tgtEl>
                                          <p:spTgt spid="30"/>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22" presetClass="entr" presetSubtype="8" fill="hold" grpId="0" nodeType="clickEffect">
                                  <p:stCondLst>
                                    <p:cond delay="0"/>
                                  </p:stCondLst>
                                  <p:childTnLst>
                                    <p:set>
                                      <p:cBhvr>
                                        <p:cTn id="291" dur="1" fill="hold">
                                          <p:stCondLst>
                                            <p:cond delay="0"/>
                                          </p:stCondLst>
                                        </p:cTn>
                                        <p:tgtEl>
                                          <p:spTgt spid="3072"/>
                                        </p:tgtEl>
                                        <p:attrNameLst>
                                          <p:attrName>style.visibility</p:attrName>
                                        </p:attrNameLst>
                                      </p:cBhvr>
                                      <p:to>
                                        <p:strVal val="visible"/>
                                      </p:to>
                                    </p:set>
                                    <p:animEffect transition="in" filter="wipe(left)">
                                      <p:cBhvr>
                                        <p:cTn id="292" dur="500"/>
                                        <p:tgtEl>
                                          <p:spTgt spid="3072"/>
                                        </p:tgtEl>
                                      </p:cBhvr>
                                    </p:animEffect>
                                  </p:childTnLst>
                                </p:cTn>
                              </p:par>
                              <p:par>
                                <p:cTn id="293" presetID="18" presetClass="emph" presetSubtype="0" fill="hold" grpId="1" nodeType="withEffect">
                                  <p:stCondLst>
                                    <p:cond delay="0"/>
                                  </p:stCondLst>
                                  <p:childTnLst>
                                    <p:set>
                                      <p:cBhvr override="childStyle">
                                        <p:cTn id="294" dur="500" fill="hold"/>
                                        <p:tgtEl>
                                          <p:spTgt spid="3072"/>
                                        </p:tgtEl>
                                        <p:attrNameLst>
                                          <p:attrName>style.textDecorationUnderline</p:attrName>
                                        </p:attrNameLst>
                                      </p:cBhvr>
                                      <p:to>
                                        <p:strVal val="true"/>
                                      </p:to>
                                    </p:set>
                                  </p:childTnLst>
                                </p:cTn>
                              </p:par>
                              <p:par>
                                <p:cTn id="295" presetID="22" presetClass="entr" presetSubtype="8" fill="hold" grpId="0" nodeType="withEffect">
                                  <p:stCondLst>
                                    <p:cond delay="0"/>
                                  </p:stCondLst>
                                  <p:childTnLst>
                                    <p:set>
                                      <p:cBhvr>
                                        <p:cTn id="296" dur="1" fill="hold">
                                          <p:stCondLst>
                                            <p:cond delay="0"/>
                                          </p:stCondLst>
                                        </p:cTn>
                                        <p:tgtEl>
                                          <p:spTgt spid="3073"/>
                                        </p:tgtEl>
                                        <p:attrNameLst>
                                          <p:attrName>style.visibility</p:attrName>
                                        </p:attrNameLst>
                                      </p:cBhvr>
                                      <p:to>
                                        <p:strVal val="visible"/>
                                      </p:to>
                                    </p:set>
                                    <p:animEffect transition="in" filter="wipe(left)">
                                      <p:cBhvr>
                                        <p:cTn id="297" dur="500"/>
                                        <p:tgtEl>
                                          <p:spTgt spid="3073"/>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grpId="0" nodeType="clickEffect">
                                  <p:stCondLst>
                                    <p:cond delay="0"/>
                                  </p:stCondLst>
                                  <p:childTnLst>
                                    <p:set>
                                      <p:cBhvr>
                                        <p:cTn id="301" dur="1" fill="hold">
                                          <p:stCondLst>
                                            <p:cond delay="0"/>
                                          </p:stCondLst>
                                        </p:cTn>
                                        <p:tgtEl>
                                          <p:spTgt spid="3081"/>
                                        </p:tgtEl>
                                        <p:attrNameLst>
                                          <p:attrName>style.visibility</p:attrName>
                                        </p:attrNameLst>
                                      </p:cBhvr>
                                      <p:to>
                                        <p:strVal val="visible"/>
                                      </p:to>
                                    </p:set>
                                    <p:animEffect transition="in" filter="fade">
                                      <p:cBhvr>
                                        <p:cTn id="302" dur="250"/>
                                        <p:tgtEl>
                                          <p:spTgt spid="3081"/>
                                        </p:tgtEl>
                                      </p:cBhvr>
                                    </p:animEffect>
                                  </p:childTnLst>
                                </p:cTn>
                              </p:par>
                              <p:par>
                                <p:cTn id="303" presetID="42" presetClass="path" presetSubtype="0" accel="50000" decel="50000" fill="hold" grpId="2" nodeType="withEffect">
                                  <p:stCondLst>
                                    <p:cond delay="0"/>
                                  </p:stCondLst>
                                  <p:childTnLst>
                                    <p:animMotion origin="layout" path="M -4.16667E-6 0 L -0.27934 -0.30231 " pathEditMode="relative" rAng="0" ptsTypes="AA">
                                      <p:cBhvr>
                                        <p:cTn id="304" dur="2000" fill="hold"/>
                                        <p:tgtEl>
                                          <p:spTgt spid="3081"/>
                                        </p:tgtEl>
                                        <p:attrNameLst>
                                          <p:attrName>ppt_x</p:attrName>
                                          <p:attrName>ppt_y</p:attrName>
                                        </p:attrNameLst>
                                      </p:cBhvr>
                                      <p:rCtr x="-13976" y="-15116"/>
                                    </p:animMotion>
                                  </p:childTnLst>
                                </p:cTn>
                              </p:par>
                              <p:par>
                                <p:cTn id="305" presetID="10" presetClass="exit" presetSubtype="0" fill="hold" grpId="1" nodeType="withEffect">
                                  <p:stCondLst>
                                    <p:cond delay="0"/>
                                  </p:stCondLst>
                                  <p:childTnLst>
                                    <p:animEffect transition="out" filter="fade">
                                      <p:cBhvr>
                                        <p:cTn id="306" dur="1250"/>
                                        <p:tgtEl>
                                          <p:spTgt spid="2"/>
                                        </p:tgtEl>
                                      </p:cBhvr>
                                    </p:animEffect>
                                    <p:set>
                                      <p:cBhvr>
                                        <p:cTn id="307" dur="1" fill="hold">
                                          <p:stCondLst>
                                            <p:cond delay="1249"/>
                                          </p:stCondLst>
                                        </p:cTn>
                                        <p:tgtEl>
                                          <p:spTgt spid="2"/>
                                        </p:tgtEl>
                                        <p:attrNameLst>
                                          <p:attrName>style.visibility</p:attrName>
                                        </p:attrNameLst>
                                      </p:cBhvr>
                                      <p:to>
                                        <p:strVal val="hidden"/>
                                      </p:to>
                                    </p:set>
                                  </p:childTnLst>
                                </p:cTn>
                              </p:par>
                              <p:par>
                                <p:cTn id="308" presetID="10" presetClass="exit" presetSubtype="0" fill="hold" grpId="1" nodeType="withEffect">
                                  <p:stCondLst>
                                    <p:cond delay="0"/>
                                  </p:stCondLst>
                                  <p:childTnLst>
                                    <p:animEffect transition="out" filter="fade">
                                      <p:cBhvr>
                                        <p:cTn id="309" dur="1250"/>
                                        <p:tgtEl>
                                          <p:spTgt spid="4"/>
                                        </p:tgtEl>
                                      </p:cBhvr>
                                    </p:animEffect>
                                    <p:set>
                                      <p:cBhvr>
                                        <p:cTn id="310" dur="1" fill="hold">
                                          <p:stCondLst>
                                            <p:cond delay="1249"/>
                                          </p:stCondLst>
                                        </p:cTn>
                                        <p:tgtEl>
                                          <p:spTgt spid="4"/>
                                        </p:tgtEl>
                                        <p:attrNameLst>
                                          <p:attrName>style.visibility</p:attrName>
                                        </p:attrNameLst>
                                      </p:cBhvr>
                                      <p:to>
                                        <p:strVal val="hidden"/>
                                      </p:to>
                                    </p:set>
                                  </p:childTnLst>
                                </p:cTn>
                              </p:par>
                              <p:par>
                                <p:cTn id="311" presetID="10" presetClass="exit" presetSubtype="0" fill="hold" grpId="2" nodeType="withEffect">
                                  <p:stCondLst>
                                    <p:cond delay="0"/>
                                  </p:stCondLst>
                                  <p:childTnLst>
                                    <p:animEffect transition="out" filter="fade">
                                      <p:cBhvr>
                                        <p:cTn id="312" dur="500"/>
                                        <p:tgtEl>
                                          <p:spTgt spid="3072"/>
                                        </p:tgtEl>
                                      </p:cBhvr>
                                    </p:animEffect>
                                    <p:set>
                                      <p:cBhvr>
                                        <p:cTn id="313" dur="1" fill="hold">
                                          <p:stCondLst>
                                            <p:cond delay="499"/>
                                          </p:stCondLst>
                                        </p:cTn>
                                        <p:tgtEl>
                                          <p:spTgt spid="3072"/>
                                        </p:tgtEl>
                                        <p:attrNameLst>
                                          <p:attrName>style.visibility</p:attrName>
                                        </p:attrNameLst>
                                      </p:cBhvr>
                                      <p:to>
                                        <p:strVal val="hidden"/>
                                      </p:to>
                                    </p:set>
                                  </p:childTnLst>
                                </p:cTn>
                              </p:par>
                              <p:par>
                                <p:cTn id="314" presetID="10" presetClass="exit" presetSubtype="0" fill="hold" grpId="1" nodeType="withEffect">
                                  <p:stCondLst>
                                    <p:cond delay="0"/>
                                  </p:stCondLst>
                                  <p:childTnLst>
                                    <p:animEffect transition="out" filter="fade">
                                      <p:cBhvr>
                                        <p:cTn id="315" dur="500"/>
                                        <p:tgtEl>
                                          <p:spTgt spid="3073"/>
                                        </p:tgtEl>
                                      </p:cBhvr>
                                    </p:animEffect>
                                    <p:set>
                                      <p:cBhvr>
                                        <p:cTn id="316" dur="1" fill="hold">
                                          <p:stCondLst>
                                            <p:cond delay="499"/>
                                          </p:stCondLst>
                                        </p:cTn>
                                        <p:tgtEl>
                                          <p:spTgt spid="3073"/>
                                        </p:tgtEl>
                                        <p:attrNameLst>
                                          <p:attrName>style.visibility</p:attrName>
                                        </p:attrNameLst>
                                      </p:cBhvr>
                                      <p:to>
                                        <p:strVal val="hidden"/>
                                      </p:to>
                                    </p:set>
                                  </p:childTnLst>
                                </p:cTn>
                              </p:par>
                              <p:par>
                                <p:cTn id="317" presetID="10" presetClass="exit" presetSubtype="0" fill="hold" grpId="0" nodeType="withEffect">
                                  <p:stCondLst>
                                    <p:cond delay="0"/>
                                  </p:stCondLst>
                                  <p:childTnLst>
                                    <p:animEffect transition="out" filter="fade">
                                      <p:cBhvr>
                                        <p:cTn id="318" dur="500"/>
                                        <p:tgtEl>
                                          <p:spTgt spid="24">
                                            <p:txEl>
                                              <p:pRg st="0" end="0"/>
                                            </p:txEl>
                                          </p:spTgt>
                                        </p:tgtEl>
                                      </p:cBhvr>
                                    </p:animEffect>
                                    <p:set>
                                      <p:cBhvr>
                                        <p:cTn id="319" dur="1" fill="hold">
                                          <p:stCondLst>
                                            <p:cond delay="499"/>
                                          </p:stCondLst>
                                        </p:cTn>
                                        <p:tgtEl>
                                          <p:spTgt spid="24">
                                            <p:txEl>
                                              <p:pRg st="0" end="0"/>
                                            </p:txEl>
                                          </p:spTgt>
                                        </p:tgtEl>
                                        <p:attrNameLst>
                                          <p:attrName>style.visibility</p:attrName>
                                        </p:attrNameLst>
                                      </p:cBhvr>
                                      <p:to>
                                        <p:strVal val="hidden"/>
                                      </p:to>
                                    </p:set>
                                  </p:childTnLst>
                                </p:cTn>
                              </p:par>
                              <p:par>
                                <p:cTn id="320" presetID="10" presetClass="exit" presetSubtype="0" fill="hold" grpId="1" nodeType="withEffect">
                                  <p:stCondLst>
                                    <p:cond delay="0"/>
                                  </p:stCondLst>
                                  <p:childTnLst>
                                    <p:animEffect transition="out" filter="fade">
                                      <p:cBhvr>
                                        <p:cTn id="321" dur="500"/>
                                        <p:tgtEl>
                                          <p:spTgt spid="5"/>
                                        </p:tgtEl>
                                      </p:cBhvr>
                                    </p:animEffect>
                                    <p:set>
                                      <p:cBhvr>
                                        <p:cTn id="322" dur="1" fill="hold">
                                          <p:stCondLst>
                                            <p:cond delay="499"/>
                                          </p:stCondLst>
                                        </p:cTn>
                                        <p:tgtEl>
                                          <p:spTgt spid="5"/>
                                        </p:tgtEl>
                                        <p:attrNameLst>
                                          <p:attrName>style.visibility</p:attrName>
                                        </p:attrNameLst>
                                      </p:cBhvr>
                                      <p:to>
                                        <p:strVal val="hidden"/>
                                      </p:to>
                                    </p:set>
                                  </p:childTnLst>
                                </p:cTn>
                              </p:par>
                              <p:par>
                                <p:cTn id="323" presetID="10" presetClass="exit" presetSubtype="0" fill="hold" grpId="1" nodeType="withEffect">
                                  <p:stCondLst>
                                    <p:cond delay="0"/>
                                  </p:stCondLst>
                                  <p:childTnLst>
                                    <p:animEffect transition="out" filter="fade">
                                      <p:cBhvr>
                                        <p:cTn id="324" dur="500"/>
                                        <p:tgtEl>
                                          <p:spTgt spid="23"/>
                                        </p:tgtEl>
                                      </p:cBhvr>
                                    </p:animEffect>
                                    <p:set>
                                      <p:cBhvr>
                                        <p:cTn id="325" dur="1" fill="hold">
                                          <p:stCondLst>
                                            <p:cond delay="499"/>
                                          </p:stCondLst>
                                        </p:cTn>
                                        <p:tgtEl>
                                          <p:spTgt spid="23"/>
                                        </p:tgtEl>
                                        <p:attrNameLst>
                                          <p:attrName>style.visibility</p:attrName>
                                        </p:attrNameLst>
                                      </p:cBhvr>
                                      <p:to>
                                        <p:strVal val="hidden"/>
                                      </p:to>
                                    </p:set>
                                  </p:childTnLst>
                                </p:cTn>
                              </p:par>
                              <p:par>
                                <p:cTn id="326" presetID="10" presetClass="exit" presetSubtype="0" fill="hold" grpId="1" nodeType="withEffect">
                                  <p:stCondLst>
                                    <p:cond delay="0"/>
                                  </p:stCondLst>
                                  <p:childTnLst>
                                    <p:animEffect transition="out" filter="fade">
                                      <p:cBhvr>
                                        <p:cTn id="327" dur="500"/>
                                        <p:tgtEl>
                                          <p:spTgt spid="6"/>
                                        </p:tgtEl>
                                      </p:cBhvr>
                                    </p:animEffect>
                                    <p:set>
                                      <p:cBhvr>
                                        <p:cTn id="3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3072" grpId="1"/>
      <p:bldP spid="3072" grpId="2"/>
      <p:bldP spid="3075" grpId="0"/>
      <p:bldP spid="3075" grpId="1"/>
      <p:bldP spid="3075" grpId="2"/>
      <p:bldP spid="3076" grpId="0"/>
      <p:bldP spid="3076" grpId="1"/>
      <p:bldP spid="3076" grpId="2"/>
      <p:bldP spid="3077" grpId="0"/>
      <p:bldP spid="3077" grpId="1"/>
      <p:bldP spid="3077" grpId="2"/>
      <p:bldP spid="3078" grpId="0"/>
      <p:bldP spid="3078" grpId="1"/>
      <p:bldP spid="3078" grpId="2"/>
      <p:bldP spid="2" grpId="0"/>
      <p:bldP spid="2" grpId="1"/>
      <p:bldP spid="4" grpId="0"/>
      <p:bldP spid="4" grpId="1"/>
      <p:bldP spid="3074" grpId="0"/>
      <p:bldP spid="3074" grpId="1"/>
      <p:bldP spid="3074" grpId="2"/>
      <p:bldP spid="5" grpId="0"/>
      <p:bldP spid="5" grpId="1"/>
      <p:bldP spid="6" grpId="0"/>
      <p:bldP spid="6" grpId="1"/>
      <p:bldP spid="3" grpId="0"/>
      <p:bldP spid="3" grpId="1"/>
      <p:bldP spid="3" grpId="2"/>
      <p:bldP spid="7" grpId="0"/>
      <p:bldP spid="7" grpId="1"/>
      <p:bldP spid="7" grpId="2"/>
      <p:bldP spid="21" grpId="0"/>
      <p:bldP spid="21" grpId="1"/>
      <p:bldP spid="21"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2" grpId="0"/>
      <p:bldP spid="22" grpId="1"/>
      <p:bldP spid="22" grpId="2"/>
      <p:bldP spid="23" grpId="0"/>
      <p:bldP spid="23" grpId="1"/>
      <p:bldP spid="24" grpId="0" build="allAtOnce"/>
      <p:bldP spid="25" grpId="0"/>
      <p:bldP spid="25" grpId="1"/>
      <p:bldP spid="29" grpId="0"/>
      <p:bldP spid="29" grpId="1"/>
      <p:bldP spid="31" grpId="0"/>
      <p:bldP spid="31" grpId="1"/>
      <p:bldP spid="27" grpId="0"/>
      <p:bldP spid="27" grpId="1"/>
      <p:bldP spid="28" grpId="0"/>
      <p:bldP spid="28" grpId="1"/>
      <p:bldP spid="30" grpId="0"/>
      <p:bldP spid="30" grpId="1"/>
      <p:bldP spid="3073" grpId="0"/>
      <p:bldP spid="3073" grpId="1"/>
      <p:bldP spid="3079" grpId="0"/>
      <p:bldP spid="3079" grpId="1"/>
      <p:bldP spid="3081" grpId="0"/>
      <p:bldP spid="3081"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Morph2">
            <a:extLst>
              <a:ext uri="{FF2B5EF4-FFF2-40B4-BE49-F238E27FC236}">
                <a16:creationId xmlns:a16="http://schemas.microsoft.com/office/drawing/2014/main" id="{EDB2AC0B-1E29-038F-C8A5-55966E0FDBFE}"/>
              </a:ext>
            </a:extLst>
          </p:cNvPr>
          <p:cNvSpPr/>
          <p:nvPr/>
        </p:nvSpPr>
        <p:spPr>
          <a:xfrm>
            <a:off x="348414" y="3127706"/>
            <a:ext cx="3908905" cy="2057400"/>
          </a:xfrm>
          <a:custGeom>
            <a:avLst/>
            <a:gdLst>
              <a:gd name="connsiteX0" fmla="*/ 1925053 w 3850105"/>
              <a:gd name="connsiteY0" fmla="*/ 472239 h 1888957"/>
              <a:gd name="connsiteX1" fmla="*/ 1925053 w 3850105"/>
              <a:gd name="connsiteY1" fmla="*/ 1888957 h 1888957"/>
              <a:gd name="connsiteX2" fmla="*/ 1925053 w 3850105"/>
              <a:gd name="connsiteY2" fmla="*/ 472239 h 1888957"/>
              <a:gd name="connsiteX0" fmla="*/ 3055687 w 4084797"/>
              <a:gd name="connsiteY0" fmla="*/ 430542 h 1943512"/>
              <a:gd name="connsiteX1" fmla="*/ 1563772 w 4084797"/>
              <a:gd name="connsiteY1" fmla="*/ 1943512 h 1943512"/>
              <a:gd name="connsiteX2" fmla="*/ 3055687 w 4084797"/>
              <a:gd name="connsiteY2" fmla="*/ 430542 h 1943512"/>
              <a:gd name="connsiteX0" fmla="*/ 3731922 w 4393845"/>
              <a:gd name="connsiteY0" fmla="*/ 388270 h 2153903"/>
              <a:gd name="connsiteX1" fmla="*/ 1409828 w 4393845"/>
              <a:gd name="connsiteY1" fmla="*/ 2153903 h 2153903"/>
              <a:gd name="connsiteX2" fmla="*/ 3731922 w 4393845"/>
              <a:gd name="connsiteY2" fmla="*/ 388270 h 2153903"/>
              <a:gd name="connsiteX0" fmla="*/ 3731922 w 4959355"/>
              <a:gd name="connsiteY0" fmla="*/ 388270 h 2153903"/>
              <a:gd name="connsiteX1" fmla="*/ 1409828 w 4959355"/>
              <a:gd name="connsiteY1" fmla="*/ 2153903 h 2153903"/>
              <a:gd name="connsiteX2" fmla="*/ 3731922 w 4959355"/>
              <a:gd name="connsiteY2" fmla="*/ 388270 h 2153903"/>
              <a:gd name="connsiteX0" fmla="*/ 2671050 w 3898483"/>
              <a:gd name="connsiteY0" fmla="*/ 317837 h 2083470"/>
              <a:gd name="connsiteX1" fmla="*/ 348956 w 3898483"/>
              <a:gd name="connsiteY1" fmla="*/ 2083470 h 2083470"/>
              <a:gd name="connsiteX2" fmla="*/ 2671050 w 3898483"/>
              <a:gd name="connsiteY2" fmla="*/ 317837 h 2083470"/>
              <a:gd name="connsiteX0" fmla="*/ 2671050 w 3894016"/>
              <a:gd name="connsiteY0" fmla="*/ 317837 h 2083470"/>
              <a:gd name="connsiteX1" fmla="*/ 348956 w 3894016"/>
              <a:gd name="connsiteY1" fmla="*/ 2083470 h 2083470"/>
              <a:gd name="connsiteX2" fmla="*/ 2671050 w 3894016"/>
              <a:gd name="connsiteY2" fmla="*/ 317837 h 2083470"/>
              <a:gd name="connsiteX0" fmla="*/ 2649155 w 3884372"/>
              <a:gd name="connsiteY0" fmla="*/ 314005 h 2115732"/>
              <a:gd name="connsiteX1" fmla="*/ 351124 w 3884372"/>
              <a:gd name="connsiteY1" fmla="*/ 2115732 h 2115732"/>
              <a:gd name="connsiteX2" fmla="*/ 2649155 w 3884372"/>
              <a:gd name="connsiteY2" fmla="*/ 314005 h 2115732"/>
              <a:gd name="connsiteX0" fmla="*/ 2651193 w 3886410"/>
              <a:gd name="connsiteY0" fmla="*/ 268209 h 2069936"/>
              <a:gd name="connsiteX1" fmla="*/ 353162 w 3886410"/>
              <a:gd name="connsiteY1" fmla="*/ 2069936 h 2069936"/>
              <a:gd name="connsiteX2" fmla="*/ 2651193 w 3886410"/>
              <a:gd name="connsiteY2" fmla="*/ 268209 h 2069936"/>
              <a:gd name="connsiteX0" fmla="*/ 2651193 w 3899773"/>
              <a:gd name="connsiteY0" fmla="*/ 268209 h 2069936"/>
              <a:gd name="connsiteX1" fmla="*/ 353162 w 3899773"/>
              <a:gd name="connsiteY1" fmla="*/ 2069936 h 2069936"/>
              <a:gd name="connsiteX2" fmla="*/ 2651193 w 3899773"/>
              <a:gd name="connsiteY2" fmla="*/ 268209 h 2069936"/>
              <a:gd name="connsiteX0" fmla="*/ 2651193 w 3908905"/>
              <a:gd name="connsiteY0" fmla="*/ 268209 h 2069936"/>
              <a:gd name="connsiteX1" fmla="*/ 353162 w 3908905"/>
              <a:gd name="connsiteY1" fmla="*/ 2069936 h 2069936"/>
              <a:gd name="connsiteX2" fmla="*/ 2651193 w 3908905"/>
              <a:gd name="connsiteY2" fmla="*/ 268209 h 2069936"/>
            </a:gdLst>
            <a:ahLst/>
            <a:cxnLst>
              <a:cxn ang="0">
                <a:pos x="connsiteX0" y="connsiteY0"/>
              </a:cxn>
              <a:cxn ang="0">
                <a:pos x="connsiteX1" y="connsiteY1"/>
              </a:cxn>
              <a:cxn ang="0">
                <a:pos x="connsiteX2" y="connsiteY2"/>
              </a:cxn>
            </a:cxnLst>
            <a:rect l="l" t="t" r="r" b="b"/>
            <a:pathLst>
              <a:path w="3908905" h="2069936">
                <a:moveTo>
                  <a:pt x="2651193" y="268209"/>
                </a:moveTo>
                <a:cubicBezTo>
                  <a:pt x="3477361" y="-460703"/>
                  <a:pt x="5943836" y="1074324"/>
                  <a:pt x="353162" y="2069936"/>
                </a:cubicBezTo>
                <a:cubicBezTo>
                  <a:pt x="-978333" y="1254797"/>
                  <a:pt x="1825024" y="-713366"/>
                  <a:pt x="2651193" y="268209"/>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rph">
            <a:extLst>
              <a:ext uri="{FF2B5EF4-FFF2-40B4-BE49-F238E27FC236}">
                <a16:creationId xmlns:a16="http://schemas.microsoft.com/office/drawing/2014/main" id="{92E40C66-3BC2-2DF3-5CCF-557AAE723E39}"/>
              </a:ext>
            </a:extLst>
          </p:cNvPr>
          <p:cNvSpPr/>
          <p:nvPr/>
        </p:nvSpPr>
        <p:spPr>
          <a:xfrm>
            <a:off x="4632672" y="3436584"/>
            <a:ext cx="3758184" cy="2679192"/>
          </a:xfrm>
          <a:custGeom>
            <a:avLst/>
            <a:gdLst>
              <a:gd name="connsiteX0" fmla="*/ 1882942 w 3765883"/>
              <a:gd name="connsiteY0" fmla="*/ 833187 h 3332747"/>
              <a:gd name="connsiteX1" fmla="*/ 1882942 w 3765883"/>
              <a:gd name="connsiteY1" fmla="*/ 3332747 h 3332747"/>
              <a:gd name="connsiteX2" fmla="*/ 1882942 w 3765883"/>
              <a:gd name="connsiteY2" fmla="*/ 833187 h 3332747"/>
              <a:gd name="connsiteX0" fmla="*/ 1943916 w 3840584"/>
              <a:gd name="connsiteY0" fmla="*/ 791901 h 3291461"/>
              <a:gd name="connsiteX1" fmla="*/ 1943916 w 3840584"/>
              <a:gd name="connsiteY1" fmla="*/ 3291461 h 3291461"/>
              <a:gd name="connsiteX2" fmla="*/ 1943916 w 3840584"/>
              <a:gd name="connsiteY2" fmla="*/ 791901 h 3291461"/>
              <a:gd name="connsiteX0" fmla="*/ 1943916 w 3750602"/>
              <a:gd name="connsiteY0" fmla="*/ 102827 h 2602387"/>
              <a:gd name="connsiteX1" fmla="*/ 1943916 w 3750602"/>
              <a:gd name="connsiteY1" fmla="*/ 2602387 h 2602387"/>
              <a:gd name="connsiteX2" fmla="*/ 1943916 w 3750602"/>
              <a:gd name="connsiteY2" fmla="*/ 102827 h 2602387"/>
              <a:gd name="connsiteX0" fmla="*/ 1943916 w 3734598"/>
              <a:gd name="connsiteY0" fmla="*/ 102827 h 2602387"/>
              <a:gd name="connsiteX1" fmla="*/ 1943916 w 3734598"/>
              <a:gd name="connsiteY1" fmla="*/ 2602387 h 2602387"/>
              <a:gd name="connsiteX2" fmla="*/ 1943916 w 3734598"/>
              <a:gd name="connsiteY2" fmla="*/ 102827 h 2602387"/>
              <a:gd name="connsiteX0" fmla="*/ 2049606 w 3840288"/>
              <a:gd name="connsiteY0" fmla="*/ 63477 h 2563037"/>
              <a:gd name="connsiteX1" fmla="*/ 2049606 w 3840288"/>
              <a:gd name="connsiteY1" fmla="*/ 2563037 h 2563037"/>
              <a:gd name="connsiteX2" fmla="*/ 2049606 w 3840288"/>
              <a:gd name="connsiteY2" fmla="*/ 63477 h 2563037"/>
              <a:gd name="connsiteX0" fmla="*/ 1913398 w 3704080"/>
              <a:gd name="connsiteY0" fmla="*/ 204810 h 2704370"/>
              <a:gd name="connsiteX1" fmla="*/ 1913398 w 3704080"/>
              <a:gd name="connsiteY1" fmla="*/ 2704370 h 2704370"/>
              <a:gd name="connsiteX2" fmla="*/ 1913398 w 3704080"/>
              <a:gd name="connsiteY2" fmla="*/ 204810 h 2704370"/>
              <a:gd name="connsiteX0" fmla="*/ 1896171 w 3704083"/>
              <a:gd name="connsiteY0" fmla="*/ 210759 h 2650161"/>
              <a:gd name="connsiteX1" fmla="*/ 1920234 w 3704083"/>
              <a:gd name="connsiteY1" fmla="*/ 2650161 h 2650161"/>
              <a:gd name="connsiteX2" fmla="*/ 1896171 w 3704083"/>
              <a:gd name="connsiteY2" fmla="*/ 210759 h 2650161"/>
              <a:gd name="connsiteX0" fmla="*/ 1896171 w 3796690"/>
              <a:gd name="connsiteY0" fmla="*/ 210759 h 2650161"/>
              <a:gd name="connsiteX1" fmla="*/ 1920234 w 3796690"/>
              <a:gd name="connsiteY1" fmla="*/ 2650161 h 2650161"/>
              <a:gd name="connsiteX2" fmla="*/ 1896171 w 3796690"/>
              <a:gd name="connsiteY2" fmla="*/ 210759 h 2650161"/>
              <a:gd name="connsiteX0" fmla="*/ 1810832 w 3711351"/>
              <a:gd name="connsiteY0" fmla="*/ 172524 h 2611926"/>
              <a:gd name="connsiteX1" fmla="*/ 1834895 w 3711351"/>
              <a:gd name="connsiteY1" fmla="*/ 2611926 h 2611926"/>
              <a:gd name="connsiteX2" fmla="*/ 1810832 w 3711351"/>
              <a:gd name="connsiteY2" fmla="*/ 172524 h 2611926"/>
              <a:gd name="connsiteX0" fmla="*/ 1901240 w 3801759"/>
              <a:gd name="connsiteY0" fmla="*/ 258408 h 2697810"/>
              <a:gd name="connsiteX1" fmla="*/ 1925303 w 3801759"/>
              <a:gd name="connsiteY1" fmla="*/ 2697810 h 2697810"/>
              <a:gd name="connsiteX2" fmla="*/ 1901240 w 3801759"/>
              <a:gd name="connsiteY2" fmla="*/ 258408 h 2697810"/>
              <a:gd name="connsiteX0" fmla="*/ 1864365 w 3764884"/>
              <a:gd name="connsiteY0" fmla="*/ 262853 h 2702255"/>
              <a:gd name="connsiteX1" fmla="*/ 1888428 w 3764884"/>
              <a:gd name="connsiteY1" fmla="*/ 2702255 h 2702255"/>
              <a:gd name="connsiteX2" fmla="*/ 1864365 w 3764884"/>
              <a:gd name="connsiteY2" fmla="*/ 262853 h 2702255"/>
              <a:gd name="connsiteX0" fmla="*/ 1935882 w 3836401"/>
              <a:gd name="connsiteY0" fmla="*/ 189179 h 2628581"/>
              <a:gd name="connsiteX1" fmla="*/ 1959945 w 3836401"/>
              <a:gd name="connsiteY1" fmla="*/ 2628581 h 2628581"/>
              <a:gd name="connsiteX2" fmla="*/ 1935882 w 3836401"/>
              <a:gd name="connsiteY2" fmla="*/ 189179 h 2628581"/>
              <a:gd name="connsiteX0" fmla="*/ 1964826 w 3865345"/>
              <a:gd name="connsiteY0" fmla="*/ 227656 h 2667058"/>
              <a:gd name="connsiteX1" fmla="*/ 1988889 w 3865345"/>
              <a:gd name="connsiteY1" fmla="*/ 2667058 h 2667058"/>
              <a:gd name="connsiteX2" fmla="*/ 1964826 w 3865345"/>
              <a:gd name="connsiteY2" fmla="*/ 227656 h 2667058"/>
              <a:gd name="connsiteX0" fmla="*/ 1849047 w 3749566"/>
              <a:gd name="connsiteY0" fmla="*/ 233436 h 2672838"/>
              <a:gd name="connsiteX1" fmla="*/ 1873110 w 3749566"/>
              <a:gd name="connsiteY1" fmla="*/ 2672838 h 2672838"/>
              <a:gd name="connsiteX2" fmla="*/ 1849047 w 3749566"/>
              <a:gd name="connsiteY2" fmla="*/ 233436 h 2672838"/>
            </a:gdLst>
            <a:ahLst/>
            <a:cxnLst>
              <a:cxn ang="0">
                <a:pos x="connsiteX0" y="connsiteY0"/>
              </a:cxn>
              <a:cxn ang="0">
                <a:pos x="connsiteX1" y="connsiteY1"/>
              </a:cxn>
              <a:cxn ang="0">
                <a:pos x="connsiteX2" y="connsiteY2"/>
              </a:cxn>
            </a:cxnLst>
            <a:rect l="l" t="t" r="r" b="b"/>
            <a:pathLst>
              <a:path w="3749566" h="2672838">
                <a:moveTo>
                  <a:pt x="1849047" y="233436"/>
                </a:moveTo>
                <a:cubicBezTo>
                  <a:pt x="2645637" y="-278908"/>
                  <a:pt x="5681353" y="883141"/>
                  <a:pt x="1873110" y="2672838"/>
                </a:cubicBezTo>
                <a:cubicBezTo>
                  <a:pt x="-1754660" y="1159867"/>
                  <a:pt x="823856" y="-651889"/>
                  <a:pt x="1849047" y="233436"/>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391CB7A-FF30-A526-0898-2EBA5BA52348}"/>
              </a:ext>
            </a:extLst>
          </p:cNvPr>
          <p:cNvSpPr txBox="1">
            <a:spLocks/>
          </p:cNvSpPr>
          <p:nvPr/>
        </p:nvSpPr>
        <p:spPr>
          <a:xfrm>
            <a:off x="672785" y="5562452"/>
            <a:ext cx="17723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9" name="Title 1">
            <a:extLst>
              <a:ext uri="{FF2B5EF4-FFF2-40B4-BE49-F238E27FC236}">
                <a16:creationId xmlns:a16="http://schemas.microsoft.com/office/drawing/2014/main" id="{781EA62A-1D41-3587-1180-416B6954C18C}"/>
              </a:ext>
            </a:extLst>
          </p:cNvPr>
          <p:cNvSpPr txBox="1">
            <a:spLocks/>
          </p:cNvSpPr>
          <p:nvPr/>
        </p:nvSpPr>
        <p:spPr>
          <a:xfrm>
            <a:off x="2815480" y="3717046"/>
            <a:ext cx="46282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7" name="Title 1">
            <a:extLst>
              <a:ext uri="{FF2B5EF4-FFF2-40B4-BE49-F238E27FC236}">
                <a16:creationId xmlns:a16="http://schemas.microsoft.com/office/drawing/2014/main" id="{AC72D50B-242D-1752-BAFB-556AD577B1AD}"/>
              </a:ext>
            </a:extLst>
          </p:cNvPr>
          <p:cNvSpPr txBox="1">
            <a:spLocks/>
          </p:cNvSpPr>
          <p:nvPr/>
        </p:nvSpPr>
        <p:spPr>
          <a:xfrm>
            <a:off x="3024553" y="676043"/>
            <a:ext cx="41359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0A2B28D5-9EB1-19FE-9182-0F12DF688CA5}"/>
              </a:ext>
            </a:extLst>
          </p:cNvPr>
          <p:cNvSpPr txBox="1">
            <a:spLocks noChangeArrowheads="1"/>
          </p:cNvSpPr>
          <p:nvPr/>
        </p:nvSpPr>
        <p:spPr bwMode="auto">
          <a:xfrm>
            <a:off x="274619" y="516045"/>
            <a:ext cx="8594762" cy="582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594441"/>
                </a:solidFill>
                <a:effectLst>
                  <a:glow rad="101600">
                    <a:schemeClr val="tx1"/>
                  </a:glow>
                  <a:outerShdw blurRad="50800" algn="tl" rotWithShape="0">
                    <a:srgbClr val="000000"/>
                  </a:outerShdw>
                </a:effectLst>
                <a:latin typeface="Calibri" panose="020F0502020204030204" pitchFamily="34" charset="0"/>
              </a:rPr>
              <a:t>ones that fell among thorns hear </a:t>
            </a:r>
          </a:p>
          <a:p>
            <a:pPr eaLnBrk="1" hangingPunct="1"/>
            <a:r>
              <a:rPr lang="en-US" altLang="en-US" sz="4000" b="1" kern="0" dirty="0">
                <a:ln w="17780" cmpd="sng">
                  <a:solidFill>
                    <a:srgbClr val="FFFFFF"/>
                  </a:solidFill>
                  <a:prstDash val="solid"/>
                  <a:miter lim="800000"/>
                </a:ln>
                <a:solidFill>
                  <a:srgbClr val="594441"/>
                </a:solidFill>
                <a:effectLst>
                  <a:glow rad="101600">
                    <a:schemeClr val="tx1"/>
                  </a:glow>
                  <a:outerShdw blurRad="50800" algn="tl" rotWithShape="0">
                    <a:srgbClr val="000000"/>
                  </a:outerShdw>
                </a:effectLst>
                <a:latin typeface="Calibri" panose="020F0502020204030204" pitchFamily="34" charset="0"/>
              </a:rPr>
              <a:t>go out and are choked with cares, riches, and pleasures of life</a:t>
            </a:r>
          </a:p>
          <a:p>
            <a:pPr eaLnBrk="1" hangingPunct="1"/>
            <a:r>
              <a:rPr lang="en-US" altLang="en-US" sz="4000" b="1" kern="0" dirty="0">
                <a:ln w="17780" cmpd="sng">
                  <a:solidFill>
                    <a:srgbClr val="FFFFFF"/>
                  </a:solidFill>
                  <a:prstDash val="solid"/>
                  <a:miter lim="800000"/>
                </a:ln>
                <a:solidFill>
                  <a:srgbClr val="594441"/>
                </a:solidFill>
                <a:effectLst>
                  <a:glow rad="101600">
                    <a:schemeClr val="tx1"/>
                  </a:glow>
                  <a:outerShdw blurRad="50800" algn="tl" rotWithShape="0">
                    <a:srgbClr val="000000"/>
                  </a:outerShdw>
                </a:effectLst>
                <a:latin typeface="Calibri" panose="020F0502020204030204" pitchFamily="34" charset="0"/>
              </a:rPr>
              <a:t>bring no fruit to maturity</a:t>
            </a:r>
          </a:p>
          <a:p>
            <a:pPr eaLnBrk="1" hangingPunct="1"/>
            <a:endPar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ones on the good ground</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having heard the word </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with a noble and good </a:t>
            </a:r>
            <a:r>
              <a:rPr lang="en-US" altLang="en-US" sz="40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heart</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keep it and bear fruit with patience</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85550" y="516045"/>
            <a:ext cx="8372901" cy="5825911"/>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ones that fell among thorns are those who, when they have heard, go out and are choked with cares, riches, and pleasures of life, and bring no fruit to maturity. But the ones that fell on the good ground are those who, having heard the word with a noble and good heart, keep it and bear fruit with patience."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8:11-15</a:t>
            </a:r>
          </a:p>
        </p:txBody>
      </p:sp>
      <p:sp>
        <p:nvSpPr>
          <p:cNvPr id="5" name="keep it">
            <a:extLst>
              <a:ext uri="{FF2B5EF4-FFF2-40B4-BE49-F238E27FC236}">
                <a16:creationId xmlns:a16="http://schemas.microsoft.com/office/drawing/2014/main" id="{B1C346E9-0DE5-17D5-DA82-6C20548E4952}"/>
              </a:ext>
            </a:extLst>
          </p:cNvPr>
          <p:cNvSpPr txBox="1">
            <a:spLocks noChangeArrowheads="1"/>
          </p:cNvSpPr>
          <p:nvPr/>
        </p:nvSpPr>
        <p:spPr bwMode="auto">
          <a:xfrm>
            <a:off x="738928" y="5483660"/>
            <a:ext cx="1646239" cy="76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it</a:t>
            </a:r>
            <a:endParaRPr kumimoji="0" lang="en-US" altLang="en-US" sz="40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3">
            <a:extLst>
              <a:ext uri="{FF2B5EF4-FFF2-40B4-BE49-F238E27FC236}">
                <a16:creationId xmlns:a16="http://schemas.microsoft.com/office/drawing/2014/main" id="{5CC51512-F699-CC98-19FA-FB8BD59CC89A}"/>
              </a:ext>
            </a:extLst>
          </p:cNvPr>
          <p:cNvSpPr txBox="1"/>
          <p:nvPr/>
        </p:nvSpPr>
        <p:spPr>
          <a:xfrm>
            <a:off x="192024" y="2099733"/>
            <a:ext cx="993422" cy="677108"/>
          </a:xfrm>
          <a:prstGeom prst="rect">
            <a:avLst/>
          </a:prstGeom>
          <a:noFill/>
        </p:spPr>
        <p:txBody>
          <a:bodyPr wrap="square" rtlCol="0">
            <a:spAutoFit/>
          </a:bodyPr>
          <a:lstStyle/>
          <a:p>
            <a:pPr algn="ctr"/>
            <a:r>
              <a:rPr lang="en-US" sz="3800" b="1" kern="0" dirty="0">
                <a:ln w="3175" cmpd="sng">
                  <a:solidFill>
                    <a:schemeClr val="tx1"/>
                  </a:solidFill>
                  <a:prstDash val="solid"/>
                  <a:miter lim="800000"/>
                </a:ln>
                <a:solidFill>
                  <a:srgbClr val="7D146E"/>
                </a:solidFill>
                <a:effectLst>
                  <a:glow rad="101600">
                    <a:srgbClr val="AAC72B"/>
                  </a:glow>
                  <a:outerShdw blurRad="50800" sx="105000" sy="105000" algn="tl" rotWithShape="0">
                    <a:srgbClr val="FF0000"/>
                  </a:outerShdw>
                </a:effectLst>
                <a:latin typeface="Calibri" panose="020F0502020204030204" pitchFamily="34" charset="0"/>
                <a:ea typeface="+mj-ea"/>
                <a:cs typeface="+mj-cs"/>
              </a:rPr>
              <a:t>③</a:t>
            </a:r>
          </a:p>
        </p:txBody>
      </p:sp>
      <p:sp>
        <p:nvSpPr>
          <p:cNvPr id="7" name="4">
            <a:extLst>
              <a:ext uri="{FF2B5EF4-FFF2-40B4-BE49-F238E27FC236}">
                <a16:creationId xmlns:a16="http://schemas.microsoft.com/office/drawing/2014/main" id="{01334C73-3172-A88E-99E3-6CE596DBD548}"/>
              </a:ext>
            </a:extLst>
          </p:cNvPr>
          <p:cNvSpPr txBox="1"/>
          <p:nvPr/>
        </p:nvSpPr>
        <p:spPr>
          <a:xfrm>
            <a:off x="158044" y="4176889"/>
            <a:ext cx="993422" cy="677108"/>
          </a:xfrm>
          <a:prstGeom prst="rect">
            <a:avLst/>
          </a:prstGeom>
          <a:noFill/>
        </p:spPr>
        <p:txBody>
          <a:bodyPr wrap="square" rtlCol="0">
            <a:spAutoFit/>
          </a:bodyPr>
          <a:lstStyle/>
          <a:p>
            <a:pPr algn="ctr"/>
            <a:r>
              <a:rPr lang="en-US" sz="3800" b="1" kern="0" dirty="0">
                <a:ln w="3175" cmpd="sng">
                  <a:solidFill>
                    <a:schemeClr val="tx1"/>
                  </a:solidFill>
                  <a:prstDash val="solid"/>
                  <a:miter lim="800000"/>
                </a:ln>
                <a:solidFill>
                  <a:srgbClr val="7D146E"/>
                </a:solidFill>
                <a:effectLst>
                  <a:glow rad="101600">
                    <a:srgbClr val="AAC72B"/>
                  </a:glow>
                  <a:outerShdw blurRad="50800" sx="105000" sy="105000" algn="tl" rotWithShape="0">
                    <a:srgbClr val="FF0000"/>
                  </a:outerShdw>
                </a:effectLst>
                <a:latin typeface="Calibri" panose="020F0502020204030204" pitchFamily="34" charset="0"/>
                <a:ea typeface="+mj-ea"/>
                <a:cs typeface="+mj-cs"/>
              </a:rPr>
              <a:t>④</a:t>
            </a:r>
          </a:p>
        </p:txBody>
      </p:sp>
      <p:sp>
        <p:nvSpPr>
          <p:cNvPr id="3" name="Rectangle 2">
            <a:extLst>
              <a:ext uri="{FF2B5EF4-FFF2-40B4-BE49-F238E27FC236}">
                <a16:creationId xmlns:a16="http://schemas.microsoft.com/office/drawing/2014/main" id="{EA142F8C-3382-CC98-A04F-B42F1240EA93}"/>
              </a:ext>
            </a:extLst>
          </p:cNvPr>
          <p:cNvSpPr txBox="1">
            <a:spLocks noChangeArrowheads="1"/>
          </p:cNvSpPr>
          <p:nvPr/>
        </p:nvSpPr>
        <p:spPr bwMode="auto">
          <a:xfrm>
            <a:off x="2500312" y="606194"/>
            <a:ext cx="6280615" cy="76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ones that fell among thorns</a:t>
            </a:r>
          </a:p>
        </p:txBody>
      </p:sp>
      <p:sp>
        <p:nvSpPr>
          <p:cNvPr id="8" name="Rectangle 2">
            <a:extLst>
              <a:ext uri="{FF2B5EF4-FFF2-40B4-BE49-F238E27FC236}">
                <a16:creationId xmlns:a16="http://schemas.microsoft.com/office/drawing/2014/main" id="{420720CA-6E10-314E-372A-6F3E47E3FB0A}"/>
              </a:ext>
            </a:extLst>
          </p:cNvPr>
          <p:cNvSpPr txBox="1">
            <a:spLocks noChangeArrowheads="1"/>
          </p:cNvSpPr>
          <p:nvPr/>
        </p:nvSpPr>
        <p:spPr bwMode="auto">
          <a:xfrm>
            <a:off x="7038974" y="1224758"/>
            <a:ext cx="1411119" cy="74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9" name="Rectangle 2">
            <a:extLst>
              <a:ext uri="{FF2B5EF4-FFF2-40B4-BE49-F238E27FC236}">
                <a16:creationId xmlns:a16="http://schemas.microsoft.com/office/drawing/2014/main" id="{EF85D4BB-1846-6707-B95F-E0E180650A97}"/>
              </a:ext>
            </a:extLst>
          </p:cNvPr>
          <p:cNvSpPr txBox="1">
            <a:spLocks noChangeArrowheads="1"/>
          </p:cNvSpPr>
          <p:nvPr/>
        </p:nvSpPr>
        <p:spPr bwMode="auto">
          <a:xfrm>
            <a:off x="699247" y="1816429"/>
            <a:ext cx="7745505" cy="79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 out and are choked with cares,</a:t>
            </a:r>
          </a:p>
        </p:txBody>
      </p:sp>
      <p:sp>
        <p:nvSpPr>
          <p:cNvPr id="10" name="Rectangle 2">
            <a:extLst>
              <a:ext uri="{FF2B5EF4-FFF2-40B4-BE49-F238E27FC236}">
                <a16:creationId xmlns:a16="http://schemas.microsoft.com/office/drawing/2014/main" id="{C1933E6F-1CD8-A2AD-BB14-3D4D409B4AD3}"/>
              </a:ext>
            </a:extLst>
          </p:cNvPr>
          <p:cNvSpPr txBox="1">
            <a:spLocks noChangeArrowheads="1"/>
          </p:cNvSpPr>
          <p:nvPr/>
        </p:nvSpPr>
        <p:spPr bwMode="auto">
          <a:xfrm>
            <a:off x="214452" y="2421547"/>
            <a:ext cx="6467336" cy="7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riches, and pleasures of life</a:t>
            </a:r>
          </a:p>
        </p:txBody>
      </p:sp>
      <p:sp>
        <p:nvSpPr>
          <p:cNvPr id="11" name="Rectangle 2">
            <a:extLst>
              <a:ext uri="{FF2B5EF4-FFF2-40B4-BE49-F238E27FC236}">
                <a16:creationId xmlns:a16="http://schemas.microsoft.com/office/drawing/2014/main" id="{637CB271-3037-C575-6464-4EDF31C2D9D2}"/>
              </a:ext>
            </a:extLst>
          </p:cNvPr>
          <p:cNvSpPr txBox="1">
            <a:spLocks noChangeArrowheads="1"/>
          </p:cNvSpPr>
          <p:nvPr/>
        </p:nvSpPr>
        <p:spPr bwMode="auto">
          <a:xfrm>
            <a:off x="7258050" y="2416969"/>
            <a:ext cx="1541668" cy="80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bring</a:t>
            </a:r>
          </a:p>
        </p:txBody>
      </p:sp>
      <p:sp>
        <p:nvSpPr>
          <p:cNvPr id="12" name="Rectangle 2">
            <a:extLst>
              <a:ext uri="{FF2B5EF4-FFF2-40B4-BE49-F238E27FC236}">
                <a16:creationId xmlns:a16="http://schemas.microsoft.com/office/drawing/2014/main" id="{430BC76E-E5A2-FB71-57F8-16F8C8005482}"/>
              </a:ext>
            </a:extLst>
          </p:cNvPr>
          <p:cNvSpPr txBox="1">
            <a:spLocks noChangeArrowheads="1"/>
          </p:cNvSpPr>
          <p:nvPr/>
        </p:nvSpPr>
        <p:spPr bwMode="auto">
          <a:xfrm>
            <a:off x="320599" y="3040111"/>
            <a:ext cx="4587577" cy="77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fruit to maturity</a:t>
            </a:r>
          </a:p>
        </p:txBody>
      </p:sp>
      <p:sp>
        <p:nvSpPr>
          <p:cNvPr id="13" name="Rectangle 2">
            <a:extLst>
              <a:ext uri="{FF2B5EF4-FFF2-40B4-BE49-F238E27FC236}">
                <a16:creationId xmlns:a16="http://schemas.microsoft.com/office/drawing/2014/main" id="{E46E4BFE-2232-A798-CC21-FA6875D4124A}"/>
              </a:ext>
            </a:extLst>
          </p:cNvPr>
          <p:cNvSpPr txBox="1">
            <a:spLocks noChangeArrowheads="1"/>
          </p:cNvSpPr>
          <p:nvPr/>
        </p:nvSpPr>
        <p:spPr bwMode="auto">
          <a:xfrm>
            <a:off x="6360459" y="3040112"/>
            <a:ext cx="14388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ones</a:t>
            </a:r>
          </a:p>
        </p:txBody>
      </p:sp>
      <p:sp>
        <p:nvSpPr>
          <p:cNvPr id="14" name="Rectangle 2">
            <a:extLst>
              <a:ext uri="{FF2B5EF4-FFF2-40B4-BE49-F238E27FC236}">
                <a16:creationId xmlns:a16="http://schemas.microsoft.com/office/drawing/2014/main" id="{DB25FE5C-7BE2-4CA9-2C15-CF08CEB947E0}"/>
              </a:ext>
            </a:extLst>
          </p:cNvPr>
          <p:cNvSpPr txBox="1">
            <a:spLocks noChangeArrowheads="1"/>
          </p:cNvSpPr>
          <p:nvPr/>
        </p:nvSpPr>
        <p:spPr bwMode="auto">
          <a:xfrm>
            <a:off x="1598070" y="3645230"/>
            <a:ext cx="4636043" cy="78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the good ground</a:t>
            </a:r>
          </a:p>
        </p:txBody>
      </p:sp>
      <p:sp>
        <p:nvSpPr>
          <p:cNvPr id="15" name="Rectangle 2">
            <a:extLst>
              <a:ext uri="{FF2B5EF4-FFF2-40B4-BE49-F238E27FC236}">
                <a16:creationId xmlns:a16="http://schemas.microsoft.com/office/drawing/2014/main" id="{3ED56EC9-16FC-B4AD-0545-7251F675D101}"/>
              </a:ext>
            </a:extLst>
          </p:cNvPr>
          <p:cNvSpPr txBox="1">
            <a:spLocks noChangeArrowheads="1"/>
          </p:cNvSpPr>
          <p:nvPr/>
        </p:nvSpPr>
        <p:spPr bwMode="auto">
          <a:xfrm>
            <a:off x="1745986" y="4277242"/>
            <a:ext cx="5385857" cy="735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having heard the word</a:t>
            </a:r>
          </a:p>
        </p:txBody>
      </p:sp>
      <p:sp>
        <p:nvSpPr>
          <p:cNvPr id="16" name="Rectangle 2">
            <a:extLst>
              <a:ext uri="{FF2B5EF4-FFF2-40B4-BE49-F238E27FC236}">
                <a16:creationId xmlns:a16="http://schemas.microsoft.com/office/drawing/2014/main" id="{56ACBDCA-6923-7B77-7621-EA6C5A949730}"/>
              </a:ext>
            </a:extLst>
          </p:cNvPr>
          <p:cNvSpPr txBox="1">
            <a:spLocks noChangeArrowheads="1"/>
          </p:cNvSpPr>
          <p:nvPr/>
        </p:nvSpPr>
        <p:spPr bwMode="auto">
          <a:xfrm>
            <a:off x="6698456" y="4245769"/>
            <a:ext cx="1821254" cy="80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a:t>
            </a:r>
          </a:p>
        </p:txBody>
      </p:sp>
      <p:sp>
        <p:nvSpPr>
          <p:cNvPr id="17" name="Rectangle 2">
            <a:extLst>
              <a:ext uri="{FF2B5EF4-FFF2-40B4-BE49-F238E27FC236}">
                <a16:creationId xmlns:a16="http://schemas.microsoft.com/office/drawing/2014/main" id="{12F03C9B-B310-6AA7-8892-7DC725271551}"/>
              </a:ext>
            </a:extLst>
          </p:cNvPr>
          <p:cNvSpPr txBox="1">
            <a:spLocks noChangeArrowheads="1"/>
          </p:cNvSpPr>
          <p:nvPr/>
        </p:nvSpPr>
        <p:spPr bwMode="auto">
          <a:xfrm>
            <a:off x="697116" y="4841081"/>
            <a:ext cx="5144089" cy="83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noble and good heart</a:t>
            </a:r>
          </a:p>
        </p:txBody>
      </p:sp>
      <p:sp>
        <p:nvSpPr>
          <p:cNvPr id="18" name="Rectangle 2">
            <a:extLst>
              <a:ext uri="{FF2B5EF4-FFF2-40B4-BE49-F238E27FC236}">
                <a16:creationId xmlns:a16="http://schemas.microsoft.com/office/drawing/2014/main" id="{8597924D-ADF5-3078-D343-0D530C48AE00}"/>
              </a:ext>
            </a:extLst>
          </p:cNvPr>
          <p:cNvSpPr txBox="1">
            <a:spLocks noChangeArrowheads="1"/>
          </p:cNvSpPr>
          <p:nvPr/>
        </p:nvSpPr>
        <p:spPr bwMode="auto">
          <a:xfrm>
            <a:off x="5567082" y="4882360"/>
            <a:ext cx="2795868" cy="75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it and</a:t>
            </a:r>
          </a:p>
        </p:txBody>
      </p:sp>
      <p:sp>
        <p:nvSpPr>
          <p:cNvPr id="19" name="Rectangle 2">
            <a:extLst>
              <a:ext uri="{FF2B5EF4-FFF2-40B4-BE49-F238E27FC236}">
                <a16:creationId xmlns:a16="http://schemas.microsoft.com/office/drawing/2014/main" id="{1F0D890B-109C-A9DB-292E-70BDEC2C32B5}"/>
              </a:ext>
            </a:extLst>
          </p:cNvPr>
          <p:cNvSpPr txBox="1">
            <a:spLocks noChangeArrowheads="1"/>
          </p:cNvSpPr>
          <p:nvPr/>
        </p:nvSpPr>
        <p:spPr bwMode="auto">
          <a:xfrm>
            <a:off x="174811" y="5474029"/>
            <a:ext cx="5730689" cy="78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bear fruit with patience</a:t>
            </a:r>
          </a:p>
        </p:txBody>
      </p:sp>
      <p:sp>
        <p:nvSpPr>
          <p:cNvPr id="3078" name="&quot;No&quot; Symbol 39">
            <a:extLst>
              <a:ext uri="{FF2B5EF4-FFF2-40B4-BE49-F238E27FC236}">
                <a16:creationId xmlns:a16="http://schemas.microsoft.com/office/drawing/2014/main" id="{4065162F-978B-AD8C-7FFD-5FABA4E48743}"/>
              </a:ext>
            </a:extLst>
          </p:cNvPr>
          <p:cNvSpPr/>
          <p:nvPr/>
        </p:nvSpPr>
        <p:spPr>
          <a:xfrm>
            <a:off x="3152372" y="2588373"/>
            <a:ext cx="548640" cy="548640"/>
          </a:xfrm>
          <a:prstGeom prst="noSmoking">
            <a:avLst>
              <a:gd name="adj" fmla="val 14884"/>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Multiply 42">
            <a:extLst>
              <a:ext uri="{FF2B5EF4-FFF2-40B4-BE49-F238E27FC236}">
                <a16:creationId xmlns:a16="http://schemas.microsoft.com/office/drawing/2014/main" id="{C8B92A5E-7584-F93B-D48A-6F6437EE88ED}"/>
              </a:ext>
            </a:extLst>
          </p:cNvPr>
          <p:cNvSpPr/>
          <p:nvPr/>
        </p:nvSpPr>
        <p:spPr>
          <a:xfrm>
            <a:off x="-168812" y="1036212"/>
            <a:ext cx="9312812" cy="2431473"/>
          </a:xfrm>
          <a:prstGeom prst="mathMultiply">
            <a:avLst>
              <a:gd name="adj1" fmla="val 214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175">
                <a:solidFill>
                  <a:schemeClr val="tx1"/>
                </a:solidFill>
              </a:ln>
            </a:endParaRPr>
          </a:p>
        </p:txBody>
      </p:sp>
      <p:sp>
        <p:nvSpPr>
          <p:cNvPr id="28" name="Rectangle 2">
            <a:extLst>
              <a:ext uri="{FF2B5EF4-FFF2-40B4-BE49-F238E27FC236}">
                <a16:creationId xmlns:a16="http://schemas.microsoft.com/office/drawing/2014/main" id="{810938F1-31CD-F932-9355-61078E79C19B}"/>
              </a:ext>
            </a:extLst>
          </p:cNvPr>
          <p:cNvSpPr txBox="1">
            <a:spLocks noChangeArrowheads="1"/>
          </p:cNvSpPr>
          <p:nvPr/>
        </p:nvSpPr>
        <p:spPr bwMode="auto">
          <a:xfrm>
            <a:off x="2980189" y="602456"/>
            <a:ext cx="4223091" cy="77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fell among thorns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2346D623-89DF-0560-8754-E04774483CF6}"/>
              </a:ext>
            </a:extLst>
          </p:cNvPr>
          <p:cNvSpPr txBox="1">
            <a:spLocks noChangeArrowheads="1"/>
          </p:cNvSpPr>
          <p:nvPr/>
        </p:nvSpPr>
        <p:spPr bwMode="auto">
          <a:xfrm>
            <a:off x="2900545" y="3657601"/>
            <a:ext cx="4469424" cy="765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the good ground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9543BEA5-9A15-69BF-95E0-03F7CB8E3454}"/>
              </a:ext>
            </a:extLst>
          </p:cNvPr>
          <p:cNvSpPr txBox="1">
            <a:spLocks noChangeArrowheads="1"/>
          </p:cNvSpPr>
          <p:nvPr/>
        </p:nvSpPr>
        <p:spPr bwMode="auto">
          <a:xfrm>
            <a:off x="6854845" y="603895"/>
            <a:ext cx="1386980" cy="77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25" name="Rectangle 2">
            <a:extLst>
              <a:ext uri="{FF2B5EF4-FFF2-40B4-BE49-F238E27FC236}">
                <a16:creationId xmlns:a16="http://schemas.microsoft.com/office/drawing/2014/main" id="{67E8E362-F47B-FE04-A959-F07B9CE47231}"/>
              </a:ext>
            </a:extLst>
          </p:cNvPr>
          <p:cNvSpPr txBox="1">
            <a:spLocks noChangeArrowheads="1"/>
          </p:cNvSpPr>
          <p:nvPr/>
        </p:nvSpPr>
        <p:spPr bwMode="auto">
          <a:xfrm>
            <a:off x="3464451" y="4285944"/>
            <a:ext cx="1699831" cy="72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heard</a:t>
            </a:r>
          </a:p>
        </p:txBody>
      </p:sp>
      <p:sp>
        <p:nvSpPr>
          <p:cNvPr id="23" name="Rounded Rectangle 3072">
            <a:extLst>
              <a:ext uri="{FF2B5EF4-FFF2-40B4-BE49-F238E27FC236}">
                <a16:creationId xmlns:a16="http://schemas.microsoft.com/office/drawing/2014/main" id="{6647153C-A839-89D7-D0A9-5E730130DB78}"/>
              </a:ext>
            </a:extLst>
          </p:cNvPr>
          <p:cNvSpPr/>
          <p:nvPr/>
        </p:nvSpPr>
        <p:spPr>
          <a:xfrm>
            <a:off x="7017543" y="696191"/>
            <a:ext cx="1078707" cy="590982"/>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24" name="Rounded Rectangle 3072">
            <a:extLst>
              <a:ext uri="{FF2B5EF4-FFF2-40B4-BE49-F238E27FC236}">
                <a16:creationId xmlns:a16="http://schemas.microsoft.com/office/drawing/2014/main" id="{BA254E97-9328-1877-F144-08C4FA929047}"/>
              </a:ext>
            </a:extLst>
          </p:cNvPr>
          <p:cNvSpPr/>
          <p:nvPr/>
        </p:nvSpPr>
        <p:spPr>
          <a:xfrm>
            <a:off x="3638951" y="4371975"/>
            <a:ext cx="1347388" cy="561975"/>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79" name="Rounded Rectangle 3078">
            <a:extLst>
              <a:ext uri="{FF2B5EF4-FFF2-40B4-BE49-F238E27FC236}">
                <a16:creationId xmlns:a16="http://schemas.microsoft.com/office/drawing/2014/main" id="{36FEEF82-77F1-61E8-C49D-A97729E70AB7}"/>
              </a:ext>
            </a:extLst>
          </p:cNvPr>
          <p:cNvSpPr>
            <a:spLocks noChangeAspect="1"/>
          </p:cNvSpPr>
          <p:nvPr/>
        </p:nvSpPr>
        <p:spPr>
          <a:xfrm>
            <a:off x="2584771" y="4990168"/>
            <a:ext cx="6446520" cy="675781"/>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Rounded Rectangle 3079">
            <a:extLst>
              <a:ext uri="{FF2B5EF4-FFF2-40B4-BE49-F238E27FC236}">
                <a16:creationId xmlns:a16="http://schemas.microsoft.com/office/drawing/2014/main" id="{3CEEFD1C-5E14-84E2-F92B-673C95B0B2C1}"/>
              </a:ext>
            </a:extLst>
          </p:cNvPr>
          <p:cNvSpPr>
            <a:spLocks noChangeAspect="1"/>
          </p:cNvSpPr>
          <p:nvPr/>
        </p:nvSpPr>
        <p:spPr>
          <a:xfrm>
            <a:off x="2311153" y="5655569"/>
            <a:ext cx="6644317" cy="652945"/>
          </a:xfrm>
          <a:prstGeom prst="roundRect">
            <a:avLst/>
          </a:prstGeom>
          <a:blipFill>
            <a:blip r:embed="rId6"/>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47">
            <a:extLst>
              <a:ext uri="{FF2B5EF4-FFF2-40B4-BE49-F238E27FC236}">
                <a16:creationId xmlns:a16="http://schemas.microsoft.com/office/drawing/2014/main" id="{2FF8E77F-0C7D-C099-27AA-BC95FCBAFA4C}"/>
              </a:ext>
            </a:extLst>
          </p:cNvPr>
          <p:cNvGrpSpPr/>
          <p:nvPr/>
        </p:nvGrpSpPr>
        <p:grpSpPr>
          <a:xfrm>
            <a:off x="-9711909" y="-1075823"/>
            <a:ext cx="9711909" cy="6519574"/>
            <a:chOff x="-613064" y="338425"/>
            <a:chExt cx="9711909" cy="6519574"/>
          </a:xfrm>
        </p:grpSpPr>
        <p:sp>
          <p:nvSpPr>
            <p:cNvPr id="3082" name="Title 1">
              <a:extLst>
                <a:ext uri="{FF2B5EF4-FFF2-40B4-BE49-F238E27FC236}">
                  <a16:creationId xmlns:a16="http://schemas.microsoft.com/office/drawing/2014/main" id="{0EA6909B-6EBC-2F98-86C2-C8861C2B7445}"/>
                </a:ext>
              </a:extLst>
            </p:cNvPr>
            <p:cNvSpPr txBox="1">
              <a:spLocks/>
            </p:cNvSpPr>
            <p:nvPr/>
          </p:nvSpPr>
          <p:spPr>
            <a:xfrm>
              <a:off x="2366510" y="1507980"/>
              <a:ext cx="3407484" cy="660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the wayside</a:t>
              </a:r>
            </a:p>
          </p:txBody>
        </p:sp>
        <p:sp>
          <p:nvSpPr>
            <p:cNvPr id="3083" name="Title 1">
              <a:extLst>
                <a:ext uri="{FF2B5EF4-FFF2-40B4-BE49-F238E27FC236}">
                  <a16:creationId xmlns:a16="http://schemas.microsoft.com/office/drawing/2014/main" id="{0E8A9B74-F05B-5D7B-CB37-6907EBB57D0C}"/>
                </a:ext>
              </a:extLst>
            </p:cNvPr>
            <p:cNvSpPr txBox="1">
              <a:spLocks/>
            </p:cNvSpPr>
            <p:nvPr/>
          </p:nvSpPr>
          <p:spPr>
            <a:xfrm>
              <a:off x="2673542" y="4150247"/>
              <a:ext cx="27773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 the rock</a:t>
              </a:r>
            </a:p>
          </p:txBody>
        </p:sp>
        <p:sp>
          <p:nvSpPr>
            <p:cNvPr id="3084" name="Final">
              <a:extLst>
                <a:ext uri="{FF2B5EF4-FFF2-40B4-BE49-F238E27FC236}">
                  <a16:creationId xmlns:a16="http://schemas.microsoft.com/office/drawing/2014/main" id="{2BD637E7-93D0-DE90-F076-B7C4068242CF}"/>
                </a:ext>
              </a:extLst>
            </p:cNvPr>
            <p:cNvSpPr txBox="1">
              <a:spLocks noChangeArrowheads="1"/>
            </p:cNvSpPr>
            <p:nvPr/>
          </p:nvSpPr>
          <p:spPr bwMode="auto">
            <a:xfrm>
              <a:off x="718640" y="338425"/>
              <a:ext cx="7706720" cy="61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seed is the word of God</a:t>
              </a:r>
            </a:p>
            <a:p>
              <a:pPr eaLnBrk="1" hangingPunct="1"/>
              <a:endPar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A39187"/>
                    </a:solidFill>
                    <a:prstDash val="solid"/>
                    <a:miter lim="800000"/>
                  </a:ln>
                  <a:solidFill>
                    <a:srgbClr val="A67B70"/>
                  </a:solidFill>
                  <a:effectLst>
                    <a:glow rad="101600">
                      <a:schemeClr val="tx1"/>
                    </a:glow>
                    <a:outerShdw blurRad="50800" algn="tl" rotWithShape="0">
                      <a:srgbClr val="000000"/>
                    </a:outerShdw>
                  </a:effectLst>
                  <a:latin typeface="Calibri" panose="020F0502020204030204" pitchFamily="34" charset="0"/>
                </a:rPr>
                <a:t>by the wayside hear</a:t>
              </a:r>
            </a:p>
            <a:p>
              <a:pPr eaLnBrk="1" hangingPunct="1"/>
              <a:r>
                <a:rPr lang="en-US" altLang="en-US" sz="3800" b="1" kern="0" dirty="0">
                  <a:ln w="17780" cmpd="sng">
                    <a:solidFill>
                      <a:srgbClr val="A39187"/>
                    </a:solidFill>
                    <a:prstDash val="solid"/>
                    <a:miter lim="800000"/>
                  </a:ln>
                  <a:solidFill>
                    <a:srgbClr val="A67B70"/>
                  </a:solidFill>
                  <a:effectLst>
                    <a:glow rad="101600">
                      <a:schemeClr val="tx1"/>
                    </a:glow>
                    <a:outerShdw blurRad="50800" algn="tl" rotWithShape="0">
                      <a:srgbClr val="000000"/>
                    </a:outerShdw>
                  </a:effectLst>
                  <a:latin typeface="Calibri" panose="020F0502020204030204" pitchFamily="34" charset="0"/>
                </a:rPr>
                <a:t> then the word is out of their hearts</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00FF00"/>
                    </a:solidFill>
                    <a:prstDash val="solid"/>
                    <a:miter lim="800000"/>
                  </a:ln>
                  <a:solidFill>
                    <a:srgbClr val="87BA7D"/>
                  </a:solidFill>
                  <a:effectLst>
                    <a:glow rad="101600">
                      <a:schemeClr val="tx1"/>
                    </a:glow>
                    <a:outerShdw blurRad="50800" algn="tl" rotWithShape="0">
                      <a:srgbClr val="000000"/>
                    </a:outerShdw>
                  </a:effectLst>
                  <a:latin typeface="Calibri" panose="020F0502020204030204" pitchFamily="34" charset="0"/>
                </a:rPr>
                <a:t>lest they should believe and be saved</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on the rock hear</a:t>
              </a: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receive the word with joy</a:t>
              </a: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have no root, believe for a while </a:t>
              </a:r>
            </a:p>
            <a:p>
              <a:pPr eaLnBrk="1" hangingPunct="1"/>
              <a:r>
                <a:rPr lang="en-US" altLang="en-US" sz="38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rPr>
                <a:t>and in time of temptation fall away</a:t>
              </a:r>
              <a:endParaRPr lang="en-US" altLang="en-US" sz="3200" b="1" kern="0" dirty="0">
                <a:ln w="17780" cmpd="sng">
                  <a:solidFill>
                    <a:srgbClr val="7C6153"/>
                  </a:solidFill>
                  <a:prstDash val="solid"/>
                  <a:miter lim="800000"/>
                </a:ln>
                <a:solidFill>
                  <a:srgbClr val="5A4E4A"/>
                </a:solidFill>
                <a:effectLst>
                  <a:glow rad="101600">
                    <a:schemeClr val="tx1"/>
                  </a:glow>
                  <a:outerShdw blurRad="50800" algn="tl" rotWithShape="0">
                    <a:srgbClr val="000000"/>
                  </a:outerShdw>
                </a:effectLst>
                <a:latin typeface="Calibri" panose="020F0502020204030204" pitchFamily="34" charset="0"/>
              </a:endParaRPr>
            </a:p>
          </p:txBody>
        </p:sp>
        <p:sp>
          <p:nvSpPr>
            <p:cNvPr id="3085" name="TextBox 18">
              <a:extLst>
                <a:ext uri="{FF2B5EF4-FFF2-40B4-BE49-F238E27FC236}">
                  <a16:creationId xmlns:a16="http://schemas.microsoft.com/office/drawing/2014/main" id="{4EC52D81-7DCD-48EB-C203-C05FE77150AD}"/>
                </a:ext>
              </a:extLst>
            </p:cNvPr>
            <p:cNvSpPr txBox="1"/>
            <p:nvPr/>
          </p:nvSpPr>
          <p:spPr>
            <a:xfrm>
              <a:off x="45156" y="3043084"/>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3086" name="TextBox 18">
              <a:extLst>
                <a:ext uri="{FF2B5EF4-FFF2-40B4-BE49-F238E27FC236}">
                  <a16:creationId xmlns:a16="http://schemas.microsoft.com/office/drawing/2014/main" id="{8CEF914F-4E0B-8759-D877-5A3AD7A3F1BF}"/>
                </a:ext>
              </a:extLst>
            </p:cNvPr>
            <p:cNvSpPr txBox="1"/>
            <p:nvPr/>
          </p:nvSpPr>
          <p:spPr>
            <a:xfrm rot="10800000">
              <a:off x="8391709" y="3080478"/>
              <a:ext cx="707136"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3087" name="TextBox 18">
              <a:extLst>
                <a:ext uri="{FF2B5EF4-FFF2-40B4-BE49-F238E27FC236}">
                  <a16:creationId xmlns:a16="http://schemas.microsoft.com/office/drawing/2014/main" id="{7F480CB0-8A46-F6B9-8DE7-4A62B26CAAA2}"/>
                </a:ext>
              </a:extLst>
            </p:cNvPr>
            <p:cNvSpPr txBox="1"/>
            <p:nvPr/>
          </p:nvSpPr>
          <p:spPr>
            <a:xfrm>
              <a:off x="4260359" y="954727"/>
              <a:ext cx="707136" cy="677108"/>
            </a:xfrm>
            <a:prstGeom prst="rect">
              <a:avLst/>
            </a:prstGeom>
            <a:noFill/>
          </p:spPr>
          <p:txBody>
            <a:bodyPr wrap="square" rtlCol="0">
              <a:spAutoFit/>
            </a:bodyPr>
            <a:lstStyle/>
            <a:p>
              <a:r>
                <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3088" name="TextBox 18">
              <a:extLst>
                <a:ext uri="{FF2B5EF4-FFF2-40B4-BE49-F238E27FC236}">
                  <a16:creationId xmlns:a16="http://schemas.microsoft.com/office/drawing/2014/main" id="{D5BB97E4-6AC5-98E3-85D2-6FC69E3C4E65}"/>
                </a:ext>
              </a:extLst>
            </p:cNvPr>
            <p:cNvSpPr txBox="1"/>
            <p:nvPr/>
          </p:nvSpPr>
          <p:spPr>
            <a:xfrm>
              <a:off x="5028622" y="902163"/>
              <a:ext cx="707136" cy="677108"/>
            </a:xfrm>
            <a:prstGeom prst="rect">
              <a:avLst/>
            </a:prstGeom>
            <a:noFill/>
          </p:spPr>
          <p:txBody>
            <a:bodyPr wrap="square" rtlCol="0">
              <a:spAutoFit/>
            </a:bodyPr>
            <a:lstStyle/>
            <a:p>
              <a:r>
                <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3089" name="TextBox 18">
              <a:extLst>
                <a:ext uri="{FF2B5EF4-FFF2-40B4-BE49-F238E27FC236}">
                  <a16:creationId xmlns:a16="http://schemas.microsoft.com/office/drawing/2014/main" id="{66ACA710-7C24-07DA-8849-524613C77695}"/>
                </a:ext>
              </a:extLst>
            </p:cNvPr>
            <p:cNvSpPr txBox="1"/>
            <p:nvPr/>
          </p:nvSpPr>
          <p:spPr>
            <a:xfrm>
              <a:off x="3529580" y="907544"/>
              <a:ext cx="707136" cy="677108"/>
            </a:xfrm>
            <a:prstGeom prst="rect">
              <a:avLst/>
            </a:prstGeom>
            <a:noFill/>
          </p:spPr>
          <p:txBody>
            <a:bodyPr wrap="square" rtlCol="0">
              <a:spAutoFit/>
            </a:bodyPr>
            <a:lstStyle/>
            <a:p>
              <a:r>
                <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a:t>
              </a:r>
              <a:endParaRPr lang="en-US" sz="3800" b="1" kern="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endParaRPr>
            </a:p>
          </p:txBody>
        </p:sp>
        <p:sp>
          <p:nvSpPr>
            <p:cNvPr id="3090" name="TextBox 8">
              <a:extLst>
                <a:ext uri="{FF2B5EF4-FFF2-40B4-BE49-F238E27FC236}">
                  <a16:creationId xmlns:a16="http://schemas.microsoft.com/office/drawing/2014/main" id="{7806372F-E66E-BD87-49CD-12026FED1ABD}"/>
                </a:ext>
              </a:extLst>
            </p:cNvPr>
            <p:cNvSpPr txBox="1"/>
            <p:nvPr/>
          </p:nvSpPr>
          <p:spPr>
            <a:xfrm>
              <a:off x="191911" y="1505528"/>
              <a:ext cx="993422" cy="677108"/>
            </a:xfrm>
            <a:prstGeom prst="rect">
              <a:avLst/>
            </a:prstGeom>
            <a:noFill/>
          </p:spPr>
          <p:txBody>
            <a:bodyPr wrap="square" rtlCol="0">
              <a:spAutoFit/>
            </a:bodyPr>
            <a:lstStyle/>
            <a:p>
              <a:pPr algn="ctr"/>
              <a:r>
                <a:rPr lang="en-US" sz="3800" b="1" kern="0" dirty="0">
                  <a:ln w="3175" cmpd="sng">
                    <a:solidFill>
                      <a:schemeClr val="tx1"/>
                    </a:solidFill>
                    <a:prstDash val="solid"/>
                    <a:miter lim="800000"/>
                  </a:ln>
                  <a:solidFill>
                    <a:srgbClr val="7D146E"/>
                  </a:solidFill>
                  <a:effectLst>
                    <a:glow rad="101600">
                      <a:srgbClr val="AAC72B"/>
                    </a:glow>
                    <a:outerShdw blurRad="50800" sx="105000" sy="105000" algn="tl" rotWithShape="0">
                      <a:srgbClr val="FF0000"/>
                    </a:outerShdw>
                  </a:effectLst>
                  <a:latin typeface="Calibri" panose="020F0502020204030204" pitchFamily="34" charset="0"/>
                  <a:ea typeface="+mj-ea"/>
                  <a:cs typeface="+mj-cs"/>
                </a:rPr>
                <a:t>①</a:t>
              </a:r>
            </a:p>
          </p:txBody>
        </p:sp>
        <p:sp>
          <p:nvSpPr>
            <p:cNvPr id="3091" name="TextBox 9">
              <a:extLst>
                <a:ext uri="{FF2B5EF4-FFF2-40B4-BE49-F238E27FC236}">
                  <a16:creationId xmlns:a16="http://schemas.microsoft.com/office/drawing/2014/main" id="{55E4B88E-772F-A11B-ECA9-1DAAF269EBC5}"/>
                </a:ext>
              </a:extLst>
            </p:cNvPr>
            <p:cNvSpPr txBox="1"/>
            <p:nvPr/>
          </p:nvSpPr>
          <p:spPr>
            <a:xfrm>
              <a:off x="191911" y="4205111"/>
              <a:ext cx="993422" cy="677108"/>
            </a:xfrm>
            <a:prstGeom prst="rect">
              <a:avLst/>
            </a:prstGeom>
            <a:noFill/>
          </p:spPr>
          <p:txBody>
            <a:bodyPr wrap="square" rtlCol="0">
              <a:spAutoFit/>
            </a:bodyPr>
            <a:lstStyle/>
            <a:p>
              <a:pPr algn="ctr"/>
              <a:r>
                <a:rPr lang="en-US" sz="3800" b="1" kern="0" dirty="0">
                  <a:ln w="3175" cmpd="sng">
                    <a:solidFill>
                      <a:schemeClr val="tx1"/>
                    </a:solidFill>
                    <a:prstDash val="solid"/>
                    <a:miter lim="800000"/>
                  </a:ln>
                  <a:solidFill>
                    <a:srgbClr val="7D146E"/>
                  </a:solidFill>
                  <a:effectLst>
                    <a:glow rad="101600">
                      <a:srgbClr val="AAC72B"/>
                    </a:glow>
                    <a:outerShdw blurRad="50800" sx="105000" sy="105000" algn="tl" rotWithShape="0">
                      <a:srgbClr val="FF0000"/>
                    </a:outerShdw>
                  </a:effectLst>
                  <a:latin typeface="Calibri" panose="020F0502020204030204" pitchFamily="34" charset="0"/>
                  <a:ea typeface="+mj-ea"/>
                  <a:cs typeface="+mj-cs"/>
                </a:rPr>
                <a:t>②</a:t>
              </a:r>
            </a:p>
          </p:txBody>
        </p:sp>
        <p:sp>
          <p:nvSpPr>
            <p:cNvPr id="3092" name="Rectangle 2">
              <a:extLst>
                <a:ext uri="{FF2B5EF4-FFF2-40B4-BE49-F238E27FC236}">
                  <a16:creationId xmlns:a16="http://schemas.microsoft.com/office/drawing/2014/main" id="{8E0A8740-2F91-F805-CE90-2CC75281BA80}"/>
                </a:ext>
              </a:extLst>
            </p:cNvPr>
            <p:cNvSpPr txBox="1">
              <a:spLocks noChangeArrowheads="1"/>
            </p:cNvSpPr>
            <p:nvPr/>
          </p:nvSpPr>
          <p:spPr bwMode="auto">
            <a:xfrm>
              <a:off x="2275411" y="1435510"/>
              <a:ext cx="3572323" cy="74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the wayside</a:t>
              </a:r>
              <a:endParaRPr kumimoji="0" lang="en-US" altLang="en-US" sz="3800" b="1" i="1"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93" name="Rectangle 2">
              <a:extLst>
                <a:ext uri="{FF2B5EF4-FFF2-40B4-BE49-F238E27FC236}">
                  <a16:creationId xmlns:a16="http://schemas.microsoft.com/office/drawing/2014/main" id="{2AE910EE-5237-EED5-6010-B887AB658329}"/>
                </a:ext>
              </a:extLst>
            </p:cNvPr>
            <p:cNvSpPr txBox="1">
              <a:spLocks noChangeArrowheads="1"/>
            </p:cNvSpPr>
            <p:nvPr/>
          </p:nvSpPr>
          <p:spPr bwMode="auto">
            <a:xfrm>
              <a:off x="2734048" y="4083722"/>
              <a:ext cx="26564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the rock</a:t>
              </a:r>
              <a:endParaRPr kumimoji="0" lang="en-US" altLang="en-US" sz="3800" b="1" i="1"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94" name="Rectangle 2">
              <a:extLst>
                <a:ext uri="{FF2B5EF4-FFF2-40B4-BE49-F238E27FC236}">
                  <a16:creationId xmlns:a16="http://schemas.microsoft.com/office/drawing/2014/main" id="{5396B924-4737-1E65-2AB4-5FEA20E9F4BE}"/>
                </a:ext>
              </a:extLst>
            </p:cNvPr>
            <p:cNvSpPr txBox="1">
              <a:spLocks noChangeArrowheads="1"/>
            </p:cNvSpPr>
            <p:nvPr/>
          </p:nvSpPr>
          <p:spPr bwMode="auto">
            <a:xfrm>
              <a:off x="5420899" y="1443652"/>
              <a:ext cx="1434579" cy="73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3095" name="Rectangle 2">
              <a:extLst>
                <a:ext uri="{FF2B5EF4-FFF2-40B4-BE49-F238E27FC236}">
                  <a16:creationId xmlns:a16="http://schemas.microsoft.com/office/drawing/2014/main" id="{7EBB2530-C27A-2509-FD07-A446DC1FC369}"/>
                </a:ext>
              </a:extLst>
            </p:cNvPr>
            <p:cNvSpPr txBox="1">
              <a:spLocks noChangeArrowheads="1"/>
            </p:cNvSpPr>
            <p:nvPr/>
          </p:nvSpPr>
          <p:spPr bwMode="auto">
            <a:xfrm>
              <a:off x="5078436" y="4084669"/>
              <a:ext cx="1369526" cy="7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3096" name="Rounded Rectangle 3071">
              <a:extLst>
                <a:ext uri="{FF2B5EF4-FFF2-40B4-BE49-F238E27FC236}">
                  <a16:creationId xmlns:a16="http://schemas.microsoft.com/office/drawing/2014/main" id="{FCBACA7A-BF2C-D9AA-CE4C-B41D45B585E0}"/>
                </a:ext>
              </a:extLst>
            </p:cNvPr>
            <p:cNvSpPr/>
            <p:nvPr/>
          </p:nvSpPr>
          <p:spPr>
            <a:xfrm>
              <a:off x="5621594" y="1537854"/>
              <a:ext cx="1034982" cy="563432"/>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97" name="Rounded Rectangle 3072">
              <a:extLst>
                <a:ext uri="{FF2B5EF4-FFF2-40B4-BE49-F238E27FC236}">
                  <a16:creationId xmlns:a16="http://schemas.microsoft.com/office/drawing/2014/main" id="{DBC9F203-7913-D98B-C48A-7BE811EE29BD}"/>
                </a:ext>
              </a:extLst>
            </p:cNvPr>
            <p:cNvSpPr/>
            <p:nvPr/>
          </p:nvSpPr>
          <p:spPr>
            <a:xfrm>
              <a:off x="5253004" y="4194303"/>
              <a:ext cx="1029499" cy="563432"/>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98" name="Multiply 42">
              <a:extLst>
                <a:ext uri="{FF2B5EF4-FFF2-40B4-BE49-F238E27FC236}">
                  <a16:creationId xmlns:a16="http://schemas.microsoft.com/office/drawing/2014/main" id="{66C4AF47-86F0-5BBC-D4D3-7A61EA120C30}"/>
                </a:ext>
              </a:extLst>
            </p:cNvPr>
            <p:cNvSpPr/>
            <p:nvPr/>
          </p:nvSpPr>
          <p:spPr>
            <a:xfrm>
              <a:off x="-613064" y="2157684"/>
              <a:ext cx="8222834" cy="575340"/>
            </a:xfrm>
            <a:prstGeom prst="mathMultiply">
              <a:avLst>
                <a:gd name="adj1" fmla="val 599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175">
                  <a:solidFill>
                    <a:schemeClr val="tx1"/>
                  </a:solidFill>
                </a:ln>
              </a:endParaRPr>
            </a:p>
          </p:txBody>
        </p:sp>
        <p:sp>
          <p:nvSpPr>
            <p:cNvPr id="3099" name="Multiply 42">
              <a:extLst>
                <a:ext uri="{FF2B5EF4-FFF2-40B4-BE49-F238E27FC236}">
                  <a16:creationId xmlns:a16="http://schemas.microsoft.com/office/drawing/2014/main" id="{C8DE6214-7C5B-77B5-A4F1-40D9EF8A8034}"/>
                </a:ext>
              </a:extLst>
            </p:cNvPr>
            <p:cNvSpPr/>
            <p:nvPr/>
          </p:nvSpPr>
          <p:spPr>
            <a:xfrm>
              <a:off x="225136" y="4426526"/>
              <a:ext cx="8222834" cy="2431473"/>
            </a:xfrm>
            <a:prstGeom prst="mathMultiply">
              <a:avLst>
                <a:gd name="adj1" fmla="val 214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175">
                  <a:solidFill>
                    <a:schemeClr val="tx1"/>
                  </a:solidFill>
                </a:ln>
              </a:endParaRPr>
            </a:p>
          </p:txBody>
        </p:sp>
      </p:grpSp>
      <p:grpSp>
        <p:nvGrpSpPr>
          <p:cNvPr id="3100" name="Group 3099">
            <a:extLst>
              <a:ext uri="{FF2B5EF4-FFF2-40B4-BE49-F238E27FC236}">
                <a16:creationId xmlns:a16="http://schemas.microsoft.com/office/drawing/2014/main" id="{3297AC7F-6EEB-CBED-F53E-390ACF54EAF5}"/>
              </a:ext>
            </a:extLst>
          </p:cNvPr>
          <p:cNvGrpSpPr/>
          <p:nvPr/>
        </p:nvGrpSpPr>
        <p:grpSpPr>
          <a:xfrm>
            <a:off x="-168812" y="516045"/>
            <a:ext cx="9312812" cy="5825911"/>
            <a:chOff x="-168812" y="516045"/>
            <a:chExt cx="9312812" cy="5825911"/>
          </a:xfrm>
        </p:grpSpPr>
        <p:sp>
          <p:nvSpPr>
            <p:cNvPr id="3101" name="Title 1">
              <a:extLst>
                <a:ext uri="{FF2B5EF4-FFF2-40B4-BE49-F238E27FC236}">
                  <a16:creationId xmlns:a16="http://schemas.microsoft.com/office/drawing/2014/main" id="{207042AD-992D-F459-E0AF-355CC9DF7CDC}"/>
                </a:ext>
              </a:extLst>
            </p:cNvPr>
            <p:cNvSpPr txBox="1">
              <a:spLocks/>
            </p:cNvSpPr>
            <p:nvPr/>
          </p:nvSpPr>
          <p:spPr>
            <a:xfrm>
              <a:off x="672785" y="5562452"/>
              <a:ext cx="17723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02" name="Title 1">
              <a:extLst>
                <a:ext uri="{FF2B5EF4-FFF2-40B4-BE49-F238E27FC236}">
                  <a16:creationId xmlns:a16="http://schemas.microsoft.com/office/drawing/2014/main" id="{25581B80-3B1D-2944-6BE6-3ACFB35D301A}"/>
                </a:ext>
              </a:extLst>
            </p:cNvPr>
            <p:cNvSpPr txBox="1">
              <a:spLocks/>
            </p:cNvSpPr>
            <p:nvPr/>
          </p:nvSpPr>
          <p:spPr>
            <a:xfrm>
              <a:off x="2815480" y="3717046"/>
              <a:ext cx="46282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 the good ground</a:t>
              </a:r>
            </a:p>
          </p:txBody>
        </p:sp>
        <p:sp>
          <p:nvSpPr>
            <p:cNvPr id="3103" name="Title 1">
              <a:extLst>
                <a:ext uri="{FF2B5EF4-FFF2-40B4-BE49-F238E27FC236}">
                  <a16:creationId xmlns:a16="http://schemas.microsoft.com/office/drawing/2014/main" id="{DA5C765B-8A8E-67B3-89B5-103B85AFFD3F}"/>
                </a:ext>
              </a:extLst>
            </p:cNvPr>
            <p:cNvSpPr txBox="1">
              <a:spLocks/>
            </p:cNvSpPr>
            <p:nvPr/>
          </p:nvSpPr>
          <p:spPr>
            <a:xfrm>
              <a:off x="3024553" y="676043"/>
              <a:ext cx="41359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fell among thorns</a:t>
              </a:r>
            </a:p>
          </p:txBody>
        </p:sp>
        <p:sp>
          <p:nvSpPr>
            <p:cNvPr id="3104" name="Final">
              <a:extLst>
                <a:ext uri="{FF2B5EF4-FFF2-40B4-BE49-F238E27FC236}">
                  <a16:creationId xmlns:a16="http://schemas.microsoft.com/office/drawing/2014/main" id="{B4A1A9A0-05B4-1CF6-CAF4-0E8E462B7ED0}"/>
                </a:ext>
              </a:extLst>
            </p:cNvPr>
            <p:cNvSpPr txBox="1">
              <a:spLocks noChangeArrowheads="1"/>
            </p:cNvSpPr>
            <p:nvPr/>
          </p:nvSpPr>
          <p:spPr bwMode="auto">
            <a:xfrm>
              <a:off x="274619" y="516045"/>
              <a:ext cx="8594762" cy="582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59444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ones that fell among thorns hear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59444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 out and are choked with cares, riches, and pleasures of life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59444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bring no fruit to maturity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ones on the good ground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having heard the word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 noble and good </a:t>
              </a:r>
              <a:r>
                <a:rPr kumimoji="0" lang="en-US" altLang="en-US" sz="40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it and bear fruit with patience</a:t>
              </a:r>
              <a:endParaRPr kumimoji="0" lang="en-US" altLang="en-US" sz="3200" b="1" i="1"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5" name="keep it">
              <a:extLst>
                <a:ext uri="{FF2B5EF4-FFF2-40B4-BE49-F238E27FC236}">
                  <a16:creationId xmlns:a16="http://schemas.microsoft.com/office/drawing/2014/main" id="{FEE4A9CA-1261-7999-57FE-F4A32DBB836B}"/>
                </a:ext>
              </a:extLst>
            </p:cNvPr>
            <p:cNvSpPr txBox="1">
              <a:spLocks noChangeArrowheads="1"/>
            </p:cNvSpPr>
            <p:nvPr/>
          </p:nvSpPr>
          <p:spPr bwMode="auto">
            <a:xfrm>
              <a:off x="738928" y="5483660"/>
              <a:ext cx="1646239" cy="76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it</a:t>
              </a:r>
              <a:endParaRPr kumimoji="0" lang="en-US" altLang="en-US" sz="40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6" name="3">
              <a:extLst>
                <a:ext uri="{FF2B5EF4-FFF2-40B4-BE49-F238E27FC236}">
                  <a16:creationId xmlns:a16="http://schemas.microsoft.com/office/drawing/2014/main" id="{464CB9B4-61A2-9008-2129-3DD54D61889C}"/>
                </a:ext>
              </a:extLst>
            </p:cNvPr>
            <p:cNvSpPr txBox="1"/>
            <p:nvPr/>
          </p:nvSpPr>
          <p:spPr>
            <a:xfrm>
              <a:off x="192024" y="2099733"/>
              <a:ext cx="993422" cy="67710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0" cap="none" spc="0" normalizeH="0" baseline="0" noProof="0" dirty="0">
                  <a:ln w="3175" cmpd="sng">
                    <a:solidFill>
                      <a:srgbClr val="000000"/>
                    </a:solidFill>
                    <a:prstDash val="solid"/>
                    <a:miter lim="800000"/>
                  </a:ln>
                  <a:solidFill>
                    <a:srgbClr val="7D146E"/>
                  </a:solidFill>
                  <a:effectLst>
                    <a:glow rad="101600">
                      <a:srgbClr val="AAC72B"/>
                    </a:glow>
                    <a:outerShdw blurRad="50800" sx="105000" sy="105000" algn="tl" rotWithShape="0">
                      <a:srgbClr val="FF0000"/>
                    </a:outerShdw>
                  </a:effectLst>
                  <a:uLnTx/>
                  <a:uFillTx/>
                  <a:latin typeface="Calibri" panose="020F0502020204030204" pitchFamily="34" charset="0"/>
                  <a:ea typeface="+mn-ea"/>
                  <a:cs typeface="+mn-cs"/>
                </a:rPr>
                <a:t>③</a:t>
              </a:r>
            </a:p>
          </p:txBody>
        </p:sp>
        <p:sp>
          <p:nvSpPr>
            <p:cNvPr id="3107" name="4">
              <a:extLst>
                <a:ext uri="{FF2B5EF4-FFF2-40B4-BE49-F238E27FC236}">
                  <a16:creationId xmlns:a16="http://schemas.microsoft.com/office/drawing/2014/main" id="{225D2E86-57C1-33A8-BEB2-EB60C2492BDE}"/>
                </a:ext>
              </a:extLst>
            </p:cNvPr>
            <p:cNvSpPr txBox="1"/>
            <p:nvPr/>
          </p:nvSpPr>
          <p:spPr>
            <a:xfrm>
              <a:off x="158044" y="4176889"/>
              <a:ext cx="993422" cy="67710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0" cap="none" spc="0" normalizeH="0" baseline="0" noProof="0" dirty="0">
                  <a:ln w="3175" cmpd="sng">
                    <a:solidFill>
                      <a:srgbClr val="000000"/>
                    </a:solidFill>
                    <a:prstDash val="solid"/>
                    <a:miter lim="800000"/>
                  </a:ln>
                  <a:solidFill>
                    <a:srgbClr val="7D146E"/>
                  </a:solidFill>
                  <a:effectLst>
                    <a:glow rad="101600">
                      <a:srgbClr val="AAC72B"/>
                    </a:glow>
                    <a:outerShdw blurRad="50800" sx="105000" sy="105000" algn="tl" rotWithShape="0">
                      <a:srgbClr val="FF0000"/>
                    </a:outerShdw>
                  </a:effectLst>
                  <a:uLnTx/>
                  <a:uFillTx/>
                  <a:latin typeface="Calibri" panose="020F0502020204030204" pitchFamily="34" charset="0"/>
                  <a:ea typeface="+mn-ea"/>
                  <a:cs typeface="+mn-cs"/>
                </a:rPr>
                <a:t>④</a:t>
              </a:r>
            </a:p>
          </p:txBody>
        </p:sp>
        <p:sp>
          <p:nvSpPr>
            <p:cNvPr id="3108" name="Multiply 42">
              <a:extLst>
                <a:ext uri="{FF2B5EF4-FFF2-40B4-BE49-F238E27FC236}">
                  <a16:creationId xmlns:a16="http://schemas.microsoft.com/office/drawing/2014/main" id="{24DCF57D-A1CB-F572-EF9C-779652551D35}"/>
                </a:ext>
              </a:extLst>
            </p:cNvPr>
            <p:cNvSpPr/>
            <p:nvPr/>
          </p:nvSpPr>
          <p:spPr>
            <a:xfrm>
              <a:off x="-168812" y="1036212"/>
              <a:ext cx="9312812" cy="2431473"/>
            </a:xfrm>
            <a:prstGeom prst="mathMultiply">
              <a:avLst>
                <a:gd name="adj1" fmla="val 214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w="3175">
                  <a:solidFill>
                    <a:srgbClr val="000000"/>
                  </a:solidFill>
                </a:ln>
                <a:solidFill>
                  <a:srgbClr val="FFFFFF"/>
                </a:solidFill>
                <a:effectLst/>
                <a:uLnTx/>
                <a:uFillTx/>
                <a:latin typeface="Arial"/>
                <a:ea typeface="+mn-ea"/>
                <a:cs typeface="+mn-cs"/>
              </a:endParaRPr>
            </a:p>
          </p:txBody>
        </p:sp>
        <p:sp>
          <p:nvSpPr>
            <p:cNvPr id="3109" name="Rounded Rectangle 3072">
              <a:extLst>
                <a:ext uri="{FF2B5EF4-FFF2-40B4-BE49-F238E27FC236}">
                  <a16:creationId xmlns:a16="http://schemas.microsoft.com/office/drawing/2014/main" id="{E75E7B6D-12E8-A2C0-FDC2-493BF8D86162}"/>
                </a:ext>
              </a:extLst>
            </p:cNvPr>
            <p:cNvSpPr/>
            <p:nvPr/>
          </p:nvSpPr>
          <p:spPr>
            <a:xfrm>
              <a:off x="7017543" y="696191"/>
              <a:ext cx="1078707" cy="590982"/>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110" name="Rounded Rectangle 3072">
              <a:extLst>
                <a:ext uri="{FF2B5EF4-FFF2-40B4-BE49-F238E27FC236}">
                  <a16:creationId xmlns:a16="http://schemas.microsoft.com/office/drawing/2014/main" id="{88C0E9C9-3988-6E5C-7DD5-AA1B6ECE2591}"/>
                </a:ext>
              </a:extLst>
            </p:cNvPr>
            <p:cNvSpPr/>
            <p:nvPr/>
          </p:nvSpPr>
          <p:spPr>
            <a:xfrm>
              <a:off x="3638951" y="4371975"/>
              <a:ext cx="1347388" cy="561975"/>
            </a:xfrm>
            <a:prstGeom prst="roundRect">
              <a:avLst/>
            </a:prstGeom>
            <a:noFill/>
            <a:ln w="57150" cap="flat" cmpd="sng" algn="ctr">
              <a:solidFill>
                <a:srgbClr val="FF0000"/>
              </a:solidFill>
              <a:prstDash val="solid"/>
            </a:ln>
            <a:effectLst>
              <a:glow rad="38100">
                <a:schemeClr val="tx1"/>
              </a:glow>
            </a:effectLst>
            <a:scene3d>
              <a:camera prst="orthographicFront"/>
              <a:lightRig rig="threePt" dir="t"/>
            </a:scene3d>
            <a:sp3d contourW="12700">
              <a:extrusionClr>
                <a:schemeClr val="bg1"/>
              </a:extrusionClr>
              <a:contourClr>
                <a:schemeClr val="bg1"/>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111" name="&quot;No&quot; Symbol 39">
              <a:extLst>
                <a:ext uri="{FF2B5EF4-FFF2-40B4-BE49-F238E27FC236}">
                  <a16:creationId xmlns:a16="http://schemas.microsoft.com/office/drawing/2014/main" id="{B74B202E-6E65-611C-8097-8F54FEAEB161}"/>
                </a:ext>
              </a:extLst>
            </p:cNvPr>
            <p:cNvSpPr/>
            <p:nvPr/>
          </p:nvSpPr>
          <p:spPr>
            <a:xfrm>
              <a:off x="3152372" y="2588373"/>
              <a:ext cx="548640" cy="548640"/>
            </a:xfrm>
            <a:prstGeom prst="noSmoking">
              <a:avLst>
                <a:gd name="adj" fmla="val 14884"/>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2" name="Rectangle 2">
              <a:extLst>
                <a:ext uri="{FF2B5EF4-FFF2-40B4-BE49-F238E27FC236}">
                  <a16:creationId xmlns:a16="http://schemas.microsoft.com/office/drawing/2014/main" id="{392C22F5-1657-8DCE-71B9-83A971ACFC0B}"/>
                </a:ext>
              </a:extLst>
            </p:cNvPr>
            <p:cNvSpPr txBox="1">
              <a:spLocks noChangeArrowheads="1"/>
            </p:cNvSpPr>
            <p:nvPr/>
          </p:nvSpPr>
          <p:spPr bwMode="auto">
            <a:xfrm>
              <a:off x="6854845" y="603895"/>
              <a:ext cx="1386980" cy="77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p>
          </p:txBody>
        </p:sp>
        <p:sp>
          <p:nvSpPr>
            <p:cNvPr id="3113" name="Rectangle 2">
              <a:extLst>
                <a:ext uri="{FF2B5EF4-FFF2-40B4-BE49-F238E27FC236}">
                  <a16:creationId xmlns:a16="http://schemas.microsoft.com/office/drawing/2014/main" id="{5A696E7C-409E-D11D-ECBD-7069C0615D9C}"/>
                </a:ext>
              </a:extLst>
            </p:cNvPr>
            <p:cNvSpPr txBox="1">
              <a:spLocks noChangeArrowheads="1"/>
            </p:cNvSpPr>
            <p:nvPr/>
          </p:nvSpPr>
          <p:spPr bwMode="auto">
            <a:xfrm>
              <a:off x="3464451" y="4285944"/>
              <a:ext cx="1699831" cy="72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heard</a:t>
              </a:r>
            </a:p>
          </p:txBody>
        </p:sp>
        <p:sp>
          <p:nvSpPr>
            <p:cNvPr id="3114" name="Rounded Rectangle 3078">
              <a:extLst>
                <a:ext uri="{FF2B5EF4-FFF2-40B4-BE49-F238E27FC236}">
                  <a16:creationId xmlns:a16="http://schemas.microsoft.com/office/drawing/2014/main" id="{8F241C5A-2AF1-411D-5705-D58971F67E2B}"/>
                </a:ext>
              </a:extLst>
            </p:cNvPr>
            <p:cNvSpPr>
              <a:spLocks noChangeAspect="1"/>
            </p:cNvSpPr>
            <p:nvPr/>
          </p:nvSpPr>
          <p:spPr>
            <a:xfrm>
              <a:off x="2584771" y="4990168"/>
              <a:ext cx="6446520" cy="675781"/>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15" name="Rounded Rectangle 3079">
              <a:extLst>
                <a:ext uri="{FF2B5EF4-FFF2-40B4-BE49-F238E27FC236}">
                  <a16:creationId xmlns:a16="http://schemas.microsoft.com/office/drawing/2014/main" id="{27CAAE54-F997-325D-A242-14983E5C6B99}"/>
                </a:ext>
              </a:extLst>
            </p:cNvPr>
            <p:cNvSpPr>
              <a:spLocks noChangeAspect="1"/>
            </p:cNvSpPr>
            <p:nvPr/>
          </p:nvSpPr>
          <p:spPr>
            <a:xfrm>
              <a:off x="2311153" y="5655569"/>
              <a:ext cx="6644317" cy="652945"/>
            </a:xfrm>
            <a:prstGeom prst="roundRect">
              <a:avLst/>
            </a:prstGeom>
            <a:blipFill>
              <a:blip r:embed="rId6"/>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16" name="Rectangle 2">
              <a:extLst>
                <a:ext uri="{FF2B5EF4-FFF2-40B4-BE49-F238E27FC236}">
                  <a16:creationId xmlns:a16="http://schemas.microsoft.com/office/drawing/2014/main" id="{1F2FEAB6-237F-E605-E7FF-E97991A45186}"/>
                </a:ext>
              </a:extLst>
            </p:cNvPr>
            <p:cNvSpPr txBox="1">
              <a:spLocks noChangeArrowheads="1"/>
            </p:cNvSpPr>
            <p:nvPr/>
          </p:nvSpPr>
          <p:spPr bwMode="auto">
            <a:xfrm>
              <a:off x="2980189" y="602456"/>
              <a:ext cx="4223091" cy="77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fell among thorns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17" name="Rectangle 2">
              <a:extLst>
                <a:ext uri="{FF2B5EF4-FFF2-40B4-BE49-F238E27FC236}">
                  <a16:creationId xmlns:a16="http://schemas.microsoft.com/office/drawing/2014/main" id="{BC298A91-0EA0-00C2-8C23-A6728B51EEB7}"/>
                </a:ext>
              </a:extLst>
            </p:cNvPr>
            <p:cNvSpPr txBox="1">
              <a:spLocks noChangeArrowheads="1"/>
            </p:cNvSpPr>
            <p:nvPr/>
          </p:nvSpPr>
          <p:spPr bwMode="auto">
            <a:xfrm>
              <a:off x="2900545" y="3657601"/>
              <a:ext cx="4469424" cy="765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the good ground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grpSp>
      <p:sp>
        <p:nvSpPr>
          <p:cNvPr id="3127" name="Final Bottom Shadow">
            <a:extLst>
              <a:ext uri="{FF2B5EF4-FFF2-40B4-BE49-F238E27FC236}">
                <a16:creationId xmlns:a16="http://schemas.microsoft.com/office/drawing/2014/main" id="{4A4E8B0F-EB2C-9925-929F-57F6B719B43A}"/>
              </a:ext>
            </a:extLst>
          </p:cNvPr>
          <p:cNvSpPr txBox="1">
            <a:spLocks noChangeArrowheads="1"/>
          </p:cNvSpPr>
          <p:nvPr/>
        </p:nvSpPr>
        <p:spPr bwMode="auto">
          <a:xfrm>
            <a:off x="203201" y="3526808"/>
            <a:ext cx="8737599" cy="285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00FFFF"/>
                  </a:solidFill>
                  <a:prstDash val="solid"/>
                  <a:miter lim="800000"/>
                </a:ln>
                <a:solidFill>
                  <a:srgbClr val="B5CB30"/>
                </a:solidFill>
                <a:effectLst>
                  <a:glow rad="203200">
                    <a:schemeClr val="bg1"/>
                  </a:glow>
                  <a:outerShdw blurRad="50800" algn="tl" rotWithShape="0">
                    <a:srgbClr val="000000"/>
                  </a:outerShdw>
                </a:effectLst>
                <a:latin typeface="Calibri" panose="020F0502020204030204" pitchFamily="34" charset="0"/>
              </a:rPr>
              <a:t>The field is the world</a:t>
            </a:r>
          </a:p>
          <a:p>
            <a:pPr eaLnBrk="1" hangingPunct="1"/>
            <a:endParaRPr lang="en-US" altLang="en-US" sz="2000" b="1" kern="0" dirty="0">
              <a:ln w="17780" cmpd="sng">
                <a:solidFill>
                  <a:srgbClr val="FFFFFF"/>
                </a:solidFill>
                <a:prstDash val="solid"/>
                <a:miter lim="800000"/>
              </a:ln>
              <a:solidFill>
                <a:srgbClr val="FF0000"/>
              </a:solidFill>
              <a:effectLst>
                <a:glow rad="203200">
                  <a:schemeClr val="bg1"/>
                </a:glow>
                <a:outerShdw blurRad="50800" algn="tl" rotWithShape="0">
                  <a:srgbClr val="000000"/>
                </a:outerShdw>
              </a:effectLst>
              <a:latin typeface="Calibri" panose="020F0502020204030204" pitchFamily="34" charset="0"/>
            </a:endParaRPr>
          </a:p>
          <a:p>
            <a:pPr eaLnBrk="1" hangingPunct="1"/>
            <a:r>
              <a:rPr lang="en-US" altLang="en-US" b="1" kern="0" dirty="0">
                <a:ln w="19050" cmpd="sng">
                  <a:solidFill>
                    <a:schemeClr val="bg1"/>
                  </a:solidFill>
                  <a:prstDash val="solid"/>
                  <a:miter lim="800000"/>
                </a:ln>
                <a:solidFill>
                  <a:srgbClr val="86466B"/>
                </a:solidFill>
                <a:effectLst>
                  <a:glow rad="203200">
                    <a:schemeClr val="bg1"/>
                  </a:glow>
                  <a:outerShdw algn="tl" rotWithShape="0">
                    <a:schemeClr val="bg1"/>
                  </a:outerShdw>
                </a:effectLst>
                <a:latin typeface="Calibri" panose="020F0502020204030204" pitchFamily="34" charset="0"/>
              </a:rPr>
              <a:t>good seeds are sons of the kingdom</a:t>
            </a:r>
          </a:p>
          <a:p>
            <a:pPr eaLnBrk="1" hangingPunct="1"/>
            <a:endParaRPr lang="en-US" altLang="en-US" sz="2000" b="1" kern="0" dirty="0">
              <a:ln w="17780" cmpd="sng">
                <a:solidFill>
                  <a:srgbClr val="FFFFFF"/>
                </a:solidFill>
                <a:prstDash val="solid"/>
                <a:miter lim="800000"/>
              </a:ln>
              <a:solidFill>
                <a:srgbClr val="FF0000"/>
              </a:solidFill>
              <a:effectLst>
                <a:glow rad="203200">
                  <a:schemeClr val="bg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tx1"/>
                </a:solidFill>
                <a:effectLst>
                  <a:glow rad="203200">
                    <a:schemeClr val="bg1"/>
                  </a:glow>
                  <a:outerShdw blurRad="50800" algn="tl" rotWithShape="0">
                    <a:srgbClr val="FF0000"/>
                  </a:outerShdw>
                </a:effectLst>
                <a:latin typeface="Calibri" panose="020F0502020204030204" pitchFamily="34" charset="0"/>
              </a:rPr>
              <a:t>tares are sons of the wicked </a:t>
            </a:r>
            <a:r>
              <a:rPr lang="en-US" altLang="en-US" b="1" kern="0" dirty="0">
                <a:ln w="17780" cmpd="sng">
                  <a:solidFill>
                    <a:srgbClr val="FFFFFF"/>
                  </a:solidFill>
                  <a:prstDash val="solid"/>
                  <a:miter lim="800000"/>
                </a:ln>
                <a:solidFill>
                  <a:schemeClr val="tx1"/>
                </a:solidFill>
                <a:effectLst>
                  <a:glow rad="228600">
                    <a:schemeClr val="bg1"/>
                  </a:glow>
                  <a:outerShdw blurRad="50800" algn="tl" rotWithShape="0">
                    <a:srgbClr val="FF0000"/>
                  </a:outerShdw>
                </a:effectLst>
                <a:latin typeface="Calibri" panose="020F0502020204030204" pitchFamily="34" charset="0"/>
              </a:rPr>
              <a:t>one</a:t>
            </a:r>
            <a:endParaRPr lang="en-US" altLang="en-US" sz="3200" b="1" i="1" kern="0" dirty="0">
              <a:ln w="17780" cmpd="sng">
                <a:solidFill>
                  <a:srgbClr val="FFFFFF"/>
                </a:solidFill>
                <a:prstDash val="solid"/>
                <a:miter lim="800000"/>
              </a:ln>
              <a:solidFill>
                <a:schemeClr val="tx1"/>
              </a:solidFill>
              <a:effectLst>
                <a:glow rad="228600">
                  <a:schemeClr val="bg1"/>
                </a:glow>
                <a:outerShdw blurRad="50800" algn="tl" rotWithShape="0">
                  <a:srgbClr val="FF0000"/>
                </a:outerShdw>
              </a:effectLst>
              <a:latin typeface="Calibri" panose="020F0502020204030204" pitchFamily="34" charset="0"/>
            </a:endParaRPr>
          </a:p>
        </p:txBody>
      </p:sp>
      <p:sp>
        <p:nvSpPr>
          <p:cNvPr id="31" name="Final Bottom">
            <a:extLst>
              <a:ext uri="{FF2B5EF4-FFF2-40B4-BE49-F238E27FC236}">
                <a16:creationId xmlns:a16="http://schemas.microsoft.com/office/drawing/2014/main" id="{02A34F31-AFBC-ACA0-0630-1CFC8A0BA375}"/>
              </a:ext>
            </a:extLst>
          </p:cNvPr>
          <p:cNvSpPr txBox="1">
            <a:spLocks noChangeArrowheads="1"/>
          </p:cNvSpPr>
          <p:nvPr/>
        </p:nvSpPr>
        <p:spPr bwMode="auto">
          <a:xfrm>
            <a:off x="203201" y="3526808"/>
            <a:ext cx="8737599" cy="285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00FFFF"/>
                  </a:solidFill>
                  <a:prstDash val="solid"/>
                  <a:miter lim="800000"/>
                </a:ln>
                <a:solidFill>
                  <a:srgbClr val="B5CB30"/>
                </a:solidFill>
                <a:effectLst>
                  <a:glow rad="101600">
                    <a:schemeClr val="tx1"/>
                  </a:glow>
                  <a:outerShdw blurRad="50800" algn="tl" rotWithShape="0">
                    <a:srgbClr val="000000"/>
                  </a:outerShdw>
                </a:effectLst>
                <a:latin typeface="Calibri" panose="020F0502020204030204" pitchFamily="34" charset="0"/>
              </a:rPr>
              <a:t>The field is the world</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9050" cmpd="sng">
                  <a:solidFill>
                    <a:schemeClr val="bg1"/>
                  </a:solidFill>
                  <a:prstDash val="solid"/>
                  <a:miter lim="800000"/>
                </a:ln>
                <a:solidFill>
                  <a:srgbClr val="C591AF"/>
                </a:solidFill>
                <a:effectLst>
                  <a:glow rad="101600">
                    <a:schemeClr val="tx1"/>
                  </a:glow>
                  <a:outerShdw algn="tl" rotWithShape="0">
                    <a:srgbClr val="A5E724"/>
                  </a:outerShdw>
                </a:effectLst>
                <a:latin typeface="Calibri" panose="020F0502020204030204" pitchFamily="34" charset="0"/>
              </a:rPr>
              <a:t>good seeds are sons of the kingdom</a:t>
            </a:r>
          </a:p>
          <a:p>
            <a:pPr eaLnBrk="1" hangingPunct="1"/>
            <a:endPar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tares are sons of the wicked one</a:t>
            </a:r>
            <a:endParaRPr lang="en-US" altLang="en-US" sz="3200" b="1" i="1" kern="0" dirty="0">
              <a:ln w="17780" cmpd="sng">
                <a:solidFill>
                  <a:srgbClr val="FFFFFF"/>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endParaRPr>
          </a:p>
        </p:txBody>
      </p:sp>
      <p:sp>
        <p:nvSpPr>
          <p:cNvPr id="3118" name="Main Bottom">
            <a:extLst>
              <a:ext uri="{FF2B5EF4-FFF2-40B4-BE49-F238E27FC236}">
                <a16:creationId xmlns:a16="http://schemas.microsoft.com/office/drawing/2014/main" id="{D2F1488F-4CBC-9267-6799-C5A65C1FFAF6}"/>
              </a:ext>
            </a:extLst>
          </p:cNvPr>
          <p:cNvSpPr txBox="1">
            <a:spLocks noChangeArrowheads="1"/>
          </p:cNvSpPr>
          <p:nvPr/>
        </p:nvSpPr>
        <p:spPr bwMode="auto">
          <a:xfrm>
            <a:off x="386645" y="3526808"/>
            <a:ext cx="8370711" cy="285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field is the world, the good seeds are the sons of the kingdom, but the tares are the sons of the wicked one."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Matthew 13:38 </a:t>
            </a:r>
          </a:p>
        </p:txBody>
      </p:sp>
      <p:sp>
        <p:nvSpPr>
          <p:cNvPr id="3119" name="Rectangle 2">
            <a:extLst>
              <a:ext uri="{FF2B5EF4-FFF2-40B4-BE49-F238E27FC236}">
                <a16:creationId xmlns:a16="http://schemas.microsoft.com/office/drawing/2014/main" id="{586B8423-F2D4-CB5A-D116-2F3285223F5A}"/>
              </a:ext>
            </a:extLst>
          </p:cNvPr>
          <p:cNvSpPr txBox="1">
            <a:spLocks noChangeArrowheads="1"/>
          </p:cNvSpPr>
          <p:nvPr/>
        </p:nvSpPr>
        <p:spPr bwMode="auto">
          <a:xfrm>
            <a:off x="678661" y="854937"/>
            <a:ext cx="22076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tx1"/>
                </a:solidFill>
                <a:effectLst>
                  <a:glow rad="101600">
                    <a:schemeClr val="bg1"/>
                  </a:glow>
                  <a:outerShdw blurRad="50800" algn="tl" rotWithShape="0">
                    <a:srgbClr val="FF0000"/>
                  </a:outerShdw>
                </a:effectLst>
                <a:uLnTx/>
                <a:uFillTx/>
                <a:latin typeface="Calibri" panose="020F0502020204030204" pitchFamily="34" charset="0"/>
                <a:ea typeface="+mj-ea"/>
                <a:cs typeface="+mj-cs"/>
              </a:rPr>
              <a:t>Dismiss</a:t>
            </a:r>
          </a:p>
        </p:txBody>
      </p:sp>
      <p:sp>
        <p:nvSpPr>
          <p:cNvPr id="3120" name="Forgetfuls">
            <a:extLst>
              <a:ext uri="{FF2B5EF4-FFF2-40B4-BE49-F238E27FC236}">
                <a16:creationId xmlns:a16="http://schemas.microsoft.com/office/drawing/2014/main" id="{403C1962-C393-40C0-D8D5-553C7B79B316}"/>
              </a:ext>
            </a:extLst>
          </p:cNvPr>
          <p:cNvSpPr txBox="1">
            <a:spLocks noChangeArrowheads="1"/>
          </p:cNvSpPr>
          <p:nvPr/>
        </p:nvSpPr>
        <p:spPr bwMode="auto">
          <a:xfrm>
            <a:off x="5595077" y="637934"/>
            <a:ext cx="24253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tx1"/>
                </a:solidFill>
                <a:effectLst>
                  <a:glow rad="101600">
                    <a:schemeClr val="bg1"/>
                  </a:glow>
                  <a:outerShdw blurRad="50800" algn="tl" rotWithShape="0">
                    <a:srgbClr val="FF0000"/>
                  </a:outerShdw>
                </a:effectLst>
                <a:uLnTx/>
                <a:uFillTx/>
                <a:latin typeface="Calibri" panose="020F0502020204030204" pitchFamily="34" charset="0"/>
                <a:ea typeface="+mj-ea"/>
                <a:cs typeface="+mj-cs"/>
              </a:rPr>
              <a:t>Forgetful</a:t>
            </a:r>
          </a:p>
        </p:txBody>
      </p:sp>
      <p:sp>
        <p:nvSpPr>
          <p:cNvPr id="3121" name="Shalow">
            <a:extLst>
              <a:ext uri="{FF2B5EF4-FFF2-40B4-BE49-F238E27FC236}">
                <a16:creationId xmlns:a16="http://schemas.microsoft.com/office/drawing/2014/main" id="{DBFC5118-3F37-74BD-C844-B5FF61CF55D5}"/>
              </a:ext>
            </a:extLst>
          </p:cNvPr>
          <p:cNvSpPr txBox="1">
            <a:spLocks noChangeArrowheads="1"/>
          </p:cNvSpPr>
          <p:nvPr/>
        </p:nvSpPr>
        <p:spPr bwMode="auto">
          <a:xfrm>
            <a:off x="878427" y="2420517"/>
            <a:ext cx="25857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tx1"/>
                </a:solidFill>
                <a:effectLst>
                  <a:glow rad="101600">
                    <a:schemeClr val="bg1"/>
                  </a:glow>
                  <a:outerShdw blurRad="50800" algn="tl" rotWithShape="0">
                    <a:srgbClr val="FF0000"/>
                  </a:outerShdw>
                </a:effectLst>
                <a:uLnTx/>
                <a:uFillTx/>
                <a:latin typeface="Calibri" panose="020F0502020204030204" pitchFamily="34" charset="0"/>
                <a:ea typeface="+mj-ea"/>
                <a:cs typeface="+mj-cs"/>
              </a:rPr>
              <a:t>Shallow</a:t>
            </a:r>
          </a:p>
        </p:txBody>
      </p:sp>
      <p:sp>
        <p:nvSpPr>
          <p:cNvPr id="3072" name="Rectangle 2">
            <a:extLst>
              <a:ext uri="{FF2B5EF4-FFF2-40B4-BE49-F238E27FC236}">
                <a16:creationId xmlns:a16="http://schemas.microsoft.com/office/drawing/2014/main" id="{F1D77A4E-E418-6904-651A-E4B33E1ACE1C}"/>
              </a:ext>
            </a:extLst>
          </p:cNvPr>
          <p:cNvSpPr txBox="1">
            <a:spLocks noChangeArrowheads="1"/>
          </p:cNvSpPr>
          <p:nvPr/>
        </p:nvSpPr>
        <p:spPr bwMode="auto">
          <a:xfrm>
            <a:off x="885824" y="3551847"/>
            <a:ext cx="5281613" cy="78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field is the world</a:t>
            </a:r>
          </a:p>
        </p:txBody>
      </p:sp>
      <p:sp>
        <p:nvSpPr>
          <p:cNvPr id="3073" name="Rectangle 2">
            <a:extLst>
              <a:ext uri="{FF2B5EF4-FFF2-40B4-BE49-F238E27FC236}">
                <a16:creationId xmlns:a16="http://schemas.microsoft.com/office/drawing/2014/main" id="{B3834EF6-4468-7419-308B-8AF139EDF63B}"/>
              </a:ext>
            </a:extLst>
          </p:cNvPr>
          <p:cNvSpPr txBox="1">
            <a:spLocks noChangeArrowheads="1"/>
          </p:cNvSpPr>
          <p:nvPr/>
        </p:nvSpPr>
        <p:spPr bwMode="auto">
          <a:xfrm>
            <a:off x="6881811" y="3552826"/>
            <a:ext cx="1683545" cy="789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good</a:t>
            </a:r>
          </a:p>
        </p:txBody>
      </p:sp>
      <p:sp>
        <p:nvSpPr>
          <p:cNvPr id="3075" name="Rectangle 2">
            <a:extLst>
              <a:ext uri="{FF2B5EF4-FFF2-40B4-BE49-F238E27FC236}">
                <a16:creationId xmlns:a16="http://schemas.microsoft.com/office/drawing/2014/main" id="{110B68E2-FE09-6EA3-C7B2-011F548FCC40}"/>
              </a:ext>
            </a:extLst>
          </p:cNvPr>
          <p:cNvSpPr txBox="1">
            <a:spLocks noChangeArrowheads="1"/>
          </p:cNvSpPr>
          <p:nvPr/>
        </p:nvSpPr>
        <p:spPr bwMode="auto">
          <a:xfrm>
            <a:off x="273844" y="4216400"/>
            <a:ext cx="2718366"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seeds are</a:t>
            </a:r>
          </a:p>
        </p:txBody>
      </p:sp>
      <p:sp>
        <p:nvSpPr>
          <p:cNvPr id="3076" name="Rectangle 2">
            <a:extLst>
              <a:ext uri="{FF2B5EF4-FFF2-40B4-BE49-F238E27FC236}">
                <a16:creationId xmlns:a16="http://schemas.microsoft.com/office/drawing/2014/main" id="{736B6FA1-447D-8349-0AC5-C7133895DF9E}"/>
              </a:ext>
            </a:extLst>
          </p:cNvPr>
          <p:cNvSpPr txBox="1">
            <a:spLocks noChangeArrowheads="1"/>
          </p:cNvSpPr>
          <p:nvPr/>
        </p:nvSpPr>
        <p:spPr bwMode="auto">
          <a:xfrm>
            <a:off x="3500438" y="4229100"/>
            <a:ext cx="5222081" cy="77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sons of the kingdom</a:t>
            </a:r>
          </a:p>
        </p:txBody>
      </p:sp>
      <p:sp>
        <p:nvSpPr>
          <p:cNvPr id="3077" name="Rectangle 2">
            <a:extLst>
              <a:ext uri="{FF2B5EF4-FFF2-40B4-BE49-F238E27FC236}">
                <a16:creationId xmlns:a16="http://schemas.microsoft.com/office/drawing/2014/main" id="{C5826E2E-096C-52EB-9BAA-9DF5438E5BE3}"/>
              </a:ext>
            </a:extLst>
          </p:cNvPr>
          <p:cNvSpPr txBox="1">
            <a:spLocks noChangeArrowheads="1"/>
          </p:cNvSpPr>
          <p:nvPr/>
        </p:nvSpPr>
        <p:spPr bwMode="auto">
          <a:xfrm>
            <a:off x="2514600" y="4902200"/>
            <a:ext cx="235982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tares are</a:t>
            </a:r>
          </a:p>
        </p:txBody>
      </p:sp>
      <p:sp>
        <p:nvSpPr>
          <p:cNvPr id="3122" name="Rectangle 2">
            <a:extLst>
              <a:ext uri="{FF2B5EF4-FFF2-40B4-BE49-F238E27FC236}">
                <a16:creationId xmlns:a16="http://schemas.microsoft.com/office/drawing/2014/main" id="{C887D245-65AE-A7C3-88A3-AC4E22049099}"/>
              </a:ext>
            </a:extLst>
          </p:cNvPr>
          <p:cNvSpPr txBox="1">
            <a:spLocks noChangeArrowheads="1"/>
          </p:cNvSpPr>
          <p:nvPr/>
        </p:nvSpPr>
        <p:spPr bwMode="auto">
          <a:xfrm>
            <a:off x="5562599" y="4914900"/>
            <a:ext cx="2928939" cy="74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sons of the</a:t>
            </a:r>
          </a:p>
        </p:txBody>
      </p:sp>
      <p:sp>
        <p:nvSpPr>
          <p:cNvPr id="3123" name="Rectangle 2">
            <a:extLst>
              <a:ext uri="{FF2B5EF4-FFF2-40B4-BE49-F238E27FC236}">
                <a16:creationId xmlns:a16="http://schemas.microsoft.com/office/drawing/2014/main" id="{EB87EF35-8183-FF9B-8421-07994DC7F0A0}"/>
              </a:ext>
            </a:extLst>
          </p:cNvPr>
          <p:cNvSpPr txBox="1">
            <a:spLocks noChangeArrowheads="1"/>
          </p:cNvSpPr>
          <p:nvPr/>
        </p:nvSpPr>
        <p:spPr bwMode="auto">
          <a:xfrm>
            <a:off x="1206499" y="5575301"/>
            <a:ext cx="314880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wicked one</a:t>
            </a:r>
          </a:p>
        </p:txBody>
      </p:sp>
      <p:sp>
        <p:nvSpPr>
          <p:cNvPr id="3124" name="Temptations">
            <a:extLst>
              <a:ext uri="{FF2B5EF4-FFF2-40B4-BE49-F238E27FC236}">
                <a16:creationId xmlns:a16="http://schemas.microsoft.com/office/drawing/2014/main" id="{252AB613-7234-65EB-8FDD-B35E1B808B4C}"/>
              </a:ext>
            </a:extLst>
          </p:cNvPr>
          <p:cNvSpPr txBox="1">
            <a:spLocks noChangeArrowheads="1"/>
          </p:cNvSpPr>
          <p:nvPr/>
        </p:nvSpPr>
        <p:spPr bwMode="auto">
          <a:xfrm>
            <a:off x="660216" y="2420517"/>
            <a:ext cx="3200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tx1"/>
                </a:solidFill>
                <a:effectLst>
                  <a:glow rad="101600">
                    <a:schemeClr val="bg1"/>
                  </a:glow>
                  <a:outerShdw blurRad="50800" algn="tl" rotWithShape="0">
                    <a:srgbClr val="FF0000"/>
                  </a:outerShdw>
                </a:effectLst>
                <a:uLnTx/>
                <a:uFillTx/>
                <a:latin typeface="Calibri" panose="020F0502020204030204" pitchFamily="34" charset="0"/>
                <a:ea typeface="+mj-ea"/>
                <a:cs typeface="+mj-cs"/>
              </a:rPr>
              <a:t>Temptations</a:t>
            </a:r>
          </a:p>
        </p:txBody>
      </p:sp>
      <p:sp>
        <p:nvSpPr>
          <p:cNvPr id="3125" name="Worldly">
            <a:extLst>
              <a:ext uri="{FF2B5EF4-FFF2-40B4-BE49-F238E27FC236}">
                <a16:creationId xmlns:a16="http://schemas.microsoft.com/office/drawing/2014/main" id="{23BCAC9E-6AA8-52DA-1E72-0073F1C5788B}"/>
              </a:ext>
            </a:extLst>
          </p:cNvPr>
          <p:cNvSpPr txBox="1">
            <a:spLocks noChangeArrowheads="1"/>
          </p:cNvSpPr>
          <p:nvPr/>
        </p:nvSpPr>
        <p:spPr bwMode="auto">
          <a:xfrm>
            <a:off x="5595077" y="637934"/>
            <a:ext cx="24253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tx1"/>
                </a:solidFill>
                <a:effectLst>
                  <a:glow rad="101600">
                    <a:schemeClr val="bg1"/>
                  </a:glow>
                  <a:outerShdw blurRad="50800" algn="tl" rotWithShape="0">
                    <a:srgbClr val="FF0000"/>
                  </a:outerShdw>
                </a:effectLst>
                <a:uLnTx/>
                <a:uFillTx/>
                <a:latin typeface="Calibri" panose="020F0502020204030204" pitchFamily="34" charset="0"/>
                <a:ea typeface="+mj-ea"/>
                <a:cs typeface="+mj-cs"/>
              </a:rPr>
              <a:t>Worldly</a:t>
            </a:r>
          </a:p>
        </p:txBody>
      </p:sp>
      <p:sp>
        <p:nvSpPr>
          <p:cNvPr id="3126" name="Rectangle 2">
            <a:extLst>
              <a:ext uri="{FF2B5EF4-FFF2-40B4-BE49-F238E27FC236}">
                <a16:creationId xmlns:a16="http://schemas.microsoft.com/office/drawing/2014/main" id="{FE83E320-BD81-AC33-BB02-B8C8A84BC019}"/>
              </a:ext>
            </a:extLst>
          </p:cNvPr>
          <p:cNvSpPr txBox="1">
            <a:spLocks noChangeArrowheads="1"/>
          </p:cNvSpPr>
          <p:nvPr/>
        </p:nvSpPr>
        <p:spPr bwMode="auto">
          <a:xfrm>
            <a:off x="5725181" y="2340836"/>
            <a:ext cx="22076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plastic">
              <a:bevelT w="38100" h="38100"/>
              <a:contourClr>
                <a:srgbClr val="FFFF9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rgbClr val="CC9900">
                      <a:alpha val="60000"/>
                    </a:srgbClr>
                  </a:glow>
                  <a:outerShdw blurRad="50800" algn="tl" rotWithShape="0">
                    <a:srgbClr val="FF0000"/>
                  </a:outerShdw>
                </a:effectLst>
                <a:uLnTx/>
                <a:uFillTx/>
                <a:latin typeface="Calibri" panose="020F0502020204030204" pitchFamily="34" charset="0"/>
                <a:ea typeface="+mj-ea"/>
                <a:cs typeface="+mj-cs"/>
              </a:rPr>
              <a:t>Godly</a:t>
            </a:r>
          </a:p>
        </p:txBody>
      </p:sp>
    </p:spTree>
    <p:extLst>
      <p:ext uri="{BB962C8B-B14F-4D97-AF65-F5344CB8AC3E}">
        <p14:creationId xmlns:p14="http://schemas.microsoft.com/office/powerpoint/2010/main" val="4228897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childTnLst>
                                </p:cTn>
                              </p:par>
                              <p:par>
                                <p:cTn id="50" presetID="42" presetClass="path" presetSubtype="0" accel="50000" decel="50000" fill="hold" grpId="2" nodeType="withEffect">
                                  <p:stCondLst>
                                    <p:cond delay="0"/>
                                  </p:stCondLst>
                                  <p:childTnLst>
                                    <p:animMotion origin="layout" path="M -2.77778E-7 -1.48148E-6 L -0.17621 0.00046 " pathEditMode="relative" rAng="0" ptsTypes="AA">
                                      <p:cBhvr>
                                        <p:cTn id="51" dur="2000" fill="hold"/>
                                        <p:tgtEl>
                                          <p:spTgt spid="3"/>
                                        </p:tgtEl>
                                        <p:attrNameLst>
                                          <p:attrName>ppt_x</p:attrName>
                                          <p:attrName>ppt_y</p:attrName>
                                        </p:attrNameLst>
                                      </p:cBhvr>
                                      <p:rCtr x="-8819" y="23"/>
                                    </p:animMotion>
                                  </p:childTnLst>
                                </p:cTn>
                              </p:par>
                              <p:par>
                                <p:cTn id="52" presetID="42" presetClass="path" presetSubtype="0" accel="50000" decel="50000" fill="hold" grpId="2" nodeType="withEffect">
                                  <p:stCondLst>
                                    <p:cond delay="0"/>
                                  </p:stCondLst>
                                  <p:childTnLst>
                                    <p:animMotion origin="layout" path="M 5E-6 -1.85185E-6 L -0.02136 -0.08866 " pathEditMode="relative" rAng="0" ptsTypes="AA">
                                      <p:cBhvr>
                                        <p:cTn id="53" dur="2000" fill="hold"/>
                                        <p:tgtEl>
                                          <p:spTgt spid="8"/>
                                        </p:tgtEl>
                                        <p:attrNameLst>
                                          <p:attrName>ppt_x</p:attrName>
                                          <p:attrName>ppt_y</p:attrName>
                                        </p:attrNameLst>
                                      </p:cBhvr>
                                      <p:rCtr x="-1076" y="-4444"/>
                                    </p:animMotion>
                                  </p:childTnLst>
                                </p:cTn>
                              </p:par>
                              <p:par>
                                <p:cTn id="54" presetID="42" presetClass="path" presetSubtype="0" accel="50000" decel="50000" fill="hold" grpId="2" nodeType="withEffect">
                                  <p:stCondLst>
                                    <p:cond delay="0"/>
                                  </p:stCondLst>
                                  <p:childTnLst>
                                    <p:animMotion origin="layout" path="M 0 -3.7037E-6 L -0.00017 -0.08912 " pathEditMode="relative" rAng="0" ptsTypes="AA">
                                      <p:cBhvr>
                                        <p:cTn id="55" dur="2000" fill="hold"/>
                                        <p:tgtEl>
                                          <p:spTgt spid="9"/>
                                        </p:tgtEl>
                                        <p:attrNameLst>
                                          <p:attrName>ppt_x</p:attrName>
                                          <p:attrName>ppt_y</p:attrName>
                                        </p:attrNameLst>
                                      </p:cBhvr>
                                      <p:rCtr x="-17" y="-4468"/>
                                    </p:animMotion>
                                  </p:childTnLst>
                                </p:cTn>
                              </p:par>
                              <p:par>
                                <p:cTn id="56" presetID="42" presetClass="path" presetSubtype="0" accel="50000" decel="50000" fill="hold" grpId="2" nodeType="withEffect">
                                  <p:stCondLst>
                                    <p:cond delay="0"/>
                                  </p:stCondLst>
                                  <p:childTnLst>
                                    <p:animMotion origin="layout" path="M -3.33333E-6 3.7037E-7 L 0.12309 -0.08866 " pathEditMode="relative" rAng="0" ptsTypes="AA">
                                      <p:cBhvr>
                                        <p:cTn id="57" dur="2000" fill="hold"/>
                                        <p:tgtEl>
                                          <p:spTgt spid="10"/>
                                        </p:tgtEl>
                                        <p:attrNameLst>
                                          <p:attrName>ppt_x</p:attrName>
                                          <p:attrName>ppt_y</p:attrName>
                                        </p:attrNameLst>
                                      </p:cBhvr>
                                      <p:rCtr x="6146" y="-4444"/>
                                    </p:animMotion>
                                  </p:childTnLst>
                                </p:cTn>
                              </p:par>
                              <p:par>
                                <p:cTn id="58" presetID="42" presetClass="path" presetSubtype="0" accel="50000" decel="50000" fill="hold" grpId="2" nodeType="withEffect">
                                  <p:stCondLst>
                                    <p:cond delay="0"/>
                                  </p:stCondLst>
                                  <p:childTnLst>
                                    <p:animMotion origin="layout" path="M -1.38889E-6 3.7037E-7 L -0.60798 3.7037E-7 " pathEditMode="relative" rAng="0" ptsTypes="AA">
                                      <p:cBhvr>
                                        <p:cTn id="59" dur="2000" fill="hold"/>
                                        <p:tgtEl>
                                          <p:spTgt spid="11"/>
                                        </p:tgtEl>
                                        <p:attrNameLst>
                                          <p:attrName>ppt_x</p:attrName>
                                          <p:attrName>ppt_y</p:attrName>
                                        </p:attrNameLst>
                                      </p:cBhvr>
                                      <p:rCtr x="-30399" y="0"/>
                                    </p:animMotion>
                                  </p:childTnLst>
                                </p:cTn>
                              </p:par>
                              <p:par>
                                <p:cTn id="60" presetID="42" presetClass="path" presetSubtype="0" accel="50000" decel="50000" fill="hold" grpId="2" nodeType="withEffect">
                                  <p:stCondLst>
                                    <p:cond delay="0"/>
                                  </p:stCondLst>
                                  <p:childTnLst>
                                    <p:animMotion origin="layout" path="M 2.5E-6 0 L 0.27969 -0.08935 " pathEditMode="relative" rAng="0" ptsTypes="AA">
                                      <p:cBhvr>
                                        <p:cTn id="61" dur="2000" fill="hold"/>
                                        <p:tgtEl>
                                          <p:spTgt spid="12"/>
                                        </p:tgtEl>
                                        <p:attrNameLst>
                                          <p:attrName>ppt_x</p:attrName>
                                          <p:attrName>ppt_y</p:attrName>
                                        </p:attrNameLst>
                                      </p:cBhvr>
                                      <p:rCtr x="13976" y="-4468"/>
                                    </p:animMotion>
                                  </p:childTnLst>
                                </p:cTn>
                              </p:par>
                              <p:par>
                                <p:cTn id="62" presetID="42" presetClass="path" presetSubtype="0" accel="50000" decel="50000" fill="hold" grpId="2" nodeType="withEffect">
                                  <p:stCondLst>
                                    <p:cond delay="0"/>
                                  </p:stCondLst>
                                  <p:childTnLst>
                                    <p:animMotion origin="layout" path="M 4.44444E-6 0 L -0.50816 0.08889 " pathEditMode="relative" rAng="0" ptsTypes="AA">
                                      <p:cBhvr>
                                        <p:cTn id="63" dur="2000" fill="hold"/>
                                        <p:tgtEl>
                                          <p:spTgt spid="13"/>
                                        </p:tgtEl>
                                        <p:attrNameLst>
                                          <p:attrName>ppt_x</p:attrName>
                                          <p:attrName>ppt_y</p:attrName>
                                        </p:attrNameLst>
                                      </p:cBhvr>
                                      <p:rCtr x="-25417" y="4444"/>
                                    </p:animMotion>
                                  </p:childTnLst>
                                </p:cTn>
                              </p:par>
                              <p:par>
                                <p:cTn id="64" presetID="42" presetClass="path" presetSubtype="0" accel="50000" decel="50000" fill="hold" grpId="2" nodeType="withEffect">
                                  <p:stCondLst>
                                    <p:cond delay="0"/>
                                  </p:stCondLst>
                                  <p:childTnLst>
                                    <p:animMotion origin="layout" path="M 1.38889E-6 1.11111E-6 L 0.13264 0.00023 " pathEditMode="relative" rAng="0" ptsTypes="AA">
                                      <p:cBhvr>
                                        <p:cTn id="65" dur="2000" fill="hold"/>
                                        <p:tgtEl>
                                          <p:spTgt spid="14"/>
                                        </p:tgtEl>
                                        <p:attrNameLst>
                                          <p:attrName>ppt_x</p:attrName>
                                          <p:attrName>ppt_y</p:attrName>
                                        </p:attrNameLst>
                                      </p:cBhvr>
                                      <p:rCtr x="6632" y="0"/>
                                    </p:animMotion>
                                  </p:childTnLst>
                                </p:cTn>
                              </p:par>
                              <p:par>
                                <p:cTn id="66" presetID="42" presetClass="path" presetSubtype="0" accel="50000" decel="50000" fill="hold" grpId="2" nodeType="withEffect">
                                  <p:stCondLst>
                                    <p:cond delay="0"/>
                                  </p:stCondLst>
                                  <p:childTnLst>
                                    <p:animMotion origin="layout" path="M 3.33333E-6 -4.81481E-6 L 0.0151 0.00024 " pathEditMode="relative" rAng="0" ptsTypes="AA">
                                      <p:cBhvr>
                                        <p:cTn id="67" dur="2000" fill="hold"/>
                                        <p:tgtEl>
                                          <p:spTgt spid="15"/>
                                        </p:tgtEl>
                                        <p:attrNameLst>
                                          <p:attrName>ppt_x</p:attrName>
                                          <p:attrName>ppt_y</p:attrName>
                                        </p:attrNameLst>
                                      </p:cBhvr>
                                      <p:rCtr x="747" y="0"/>
                                    </p:animMotion>
                                  </p:childTnLst>
                                </p:cTn>
                              </p:par>
                              <p:par>
                                <p:cTn id="68" presetID="42" presetClass="path" presetSubtype="0" accel="50000" decel="50000" fill="hold" grpId="2" nodeType="withEffect">
                                  <p:stCondLst>
                                    <p:cond delay="0"/>
                                  </p:stCondLst>
                                  <p:childTnLst>
                                    <p:animMotion origin="layout" path="M 1.94444E-6 3.7037E-6 L -0.58663 0.08889 " pathEditMode="relative" rAng="0" ptsTypes="AA">
                                      <p:cBhvr>
                                        <p:cTn id="69" dur="2000" fill="hold"/>
                                        <p:tgtEl>
                                          <p:spTgt spid="16"/>
                                        </p:tgtEl>
                                        <p:attrNameLst>
                                          <p:attrName>ppt_x</p:attrName>
                                          <p:attrName>ppt_y</p:attrName>
                                        </p:attrNameLst>
                                      </p:cBhvr>
                                      <p:rCtr x="-29340" y="4444"/>
                                    </p:animMotion>
                                  </p:childTnLst>
                                </p:cTn>
                              </p:par>
                              <p:par>
                                <p:cTn id="70" presetID="42" presetClass="path" presetSubtype="0" accel="50000" decel="50000" fill="hold" grpId="2" nodeType="withEffect">
                                  <p:stCondLst>
                                    <p:cond delay="0"/>
                                  </p:stCondLst>
                                  <p:childTnLst>
                                    <p:animMotion origin="layout" path="M 4.72222E-6 3.33333E-6 L 0.22118 3.33333E-6 " pathEditMode="relative" rAng="0" ptsTypes="AA">
                                      <p:cBhvr>
                                        <p:cTn id="71" dur="2000" fill="hold"/>
                                        <p:tgtEl>
                                          <p:spTgt spid="17"/>
                                        </p:tgtEl>
                                        <p:attrNameLst>
                                          <p:attrName>ppt_x</p:attrName>
                                          <p:attrName>ppt_y</p:attrName>
                                        </p:attrNameLst>
                                      </p:cBhvr>
                                      <p:rCtr x="11059" y="0"/>
                                    </p:animMotion>
                                  </p:childTnLst>
                                </p:cTn>
                              </p:par>
                              <p:par>
                                <p:cTn id="72" presetID="42" presetClass="path" presetSubtype="0" accel="50000" decel="50000" fill="hold" grpId="2" nodeType="withEffect">
                                  <p:stCondLst>
                                    <p:cond delay="0"/>
                                  </p:stCondLst>
                                  <p:childTnLst>
                                    <p:animMotion origin="layout" path="M -1.94444E-6 1.85185E-6 L -0.54132 0.08889 " pathEditMode="relative" rAng="0" ptsTypes="AA">
                                      <p:cBhvr>
                                        <p:cTn id="73" dur="2000" fill="hold"/>
                                        <p:tgtEl>
                                          <p:spTgt spid="18"/>
                                        </p:tgtEl>
                                        <p:attrNameLst>
                                          <p:attrName>ppt_x</p:attrName>
                                          <p:attrName>ppt_y</p:attrName>
                                        </p:attrNameLst>
                                      </p:cBhvr>
                                      <p:rCtr x="-27066" y="4444"/>
                                    </p:animMotion>
                                  </p:childTnLst>
                                </p:cTn>
                              </p:par>
                              <p:par>
                                <p:cTn id="74" presetID="42" presetClass="path" presetSubtype="0" accel="50000" decel="50000" fill="hold" grpId="2" nodeType="withEffect">
                                  <p:stCondLst>
                                    <p:cond delay="0"/>
                                  </p:stCondLst>
                                  <p:childTnLst>
                                    <p:animMotion origin="layout" path="M 4.72222E-6 -4.07407E-6 L 0.30243 -4.07407E-6 " pathEditMode="relative" rAng="0" ptsTypes="AA">
                                      <p:cBhvr>
                                        <p:cTn id="75" dur="2000" fill="hold"/>
                                        <p:tgtEl>
                                          <p:spTgt spid="19"/>
                                        </p:tgtEl>
                                        <p:attrNameLst>
                                          <p:attrName>ppt_x</p:attrName>
                                          <p:attrName>ppt_y</p:attrName>
                                        </p:attrNameLst>
                                      </p:cBhvr>
                                      <p:rCtr x="15122" y="0"/>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250"/>
                                        <p:tgtEl>
                                          <p:spTgt spid="2"/>
                                        </p:tgtEl>
                                      </p:cBhvr>
                                    </p:animEffect>
                                  </p:childTnLst>
                                </p:cTn>
                              </p:par>
                              <p:par>
                                <p:cTn id="83" presetID="10" presetClass="exit" presetSubtype="0" fill="hold" grpId="1" nodeType="withEffect">
                                  <p:stCondLst>
                                    <p:cond delay="0"/>
                                  </p:stCondLst>
                                  <p:childTnLst>
                                    <p:animEffect transition="out" filter="fade">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8"/>
                                        </p:tgtEl>
                                      </p:cBhvr>
                                    </p:animEffect>
                                    <p:set>
                                      <p:cBhvr>
                                        <p:cTn id="118" dur="1" fill="hold">
                                          <p:stCondLst>
                                            <p:cond delay="499"/>
                                          </p:stCondLst>
                                        </p:cTn>
                                        <p:tgtEl>
                                          <p:spTgt spid="1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childTnLst>
                          </p:cTn>
                        </p:par>
                        <p:par>
                          <p:cTn id="122" fill="hold">
                            <p:stCondLst>
                              <p:cond delay="2500"/>
                            </p:stCondLst>
                            <p:childTnLst>
                              <p:par>
                                <p:cTn id="123" presetID="23" presetClass="entr" presetSubtype="16" fill="hold" grpId="0" nodeType="afterEffect">
                                  <p:stCondLst>
                                    <p:cond delay="0"/>
                                  </p:stCondLst>
                                  <p:childTnLst>
                                    <p:set>
                                      <p:cBhvr>
                                        <p:cTn id="124" dur="1" fill="hold">
                                          <p:stCondLst>
                                            <p:cond delay="0"/>
                                          </p:stCondLst>
                                        </p:cTn>
                                        <p:tgtEl>
                                          <p:spTgt spid="6"/>
                                        </p:tgtEl>
                                        <p:attrNameLst>
                                          <p:attrName>style.visibility</p:attrName>
                                        </p:attrNameLst>
                                      </p:cBhvr>
                                      <p:to>
                                        <p:strVal val="visible"/>
                                      </p:to>
                                    </p:set>
                                    <p:anim calcmode="lin" valueType="num">
                                      <p:cBhvr>
                                        <p:cTn id="125" dur="500" fill="hold"/>
                                        <p:tgtEl>
                                          <p:spTgt spid="6"/>
                                        </p:tgtEl>
                                        <p:attrNameLst>
                                          <p:attrName>ppt_w</p:attrName>
                                        </p:attrNameLst>
                                      </p:cBhvr>
                                      <p:tavLst>
                                        <p:tav tm="0">
                                          <p:val>
                                            <p:fltVal val="0"/>
                                          </p:val>
                                        </p:tav>
                                        <p:tav tm="100000">
                                          <p:val>
                                            <p:strVal val="#ppt_w"/>
                                          </p:val>
                                        </p:tav>
                                      </p:tavLst>
                                    </p:anim>
                                    <p:anim calcmode="lin" valueType="num">
                                      <p:cBhvr>
                                        <p:cTn id="126" dur="500" fill="hold"/>
                                        <p:tgtEl>
                                          <p:spTgt spid="6"/>
                                        </p:tgtEl>
                                        <p:attrNameLst>
                                          <p:attrName>ppt_h</p:attrName>
                                        </p:attrNameLst>
                                      </p:cBhvr>
                                      <p:tavLst>
                                        <p:tav tm="0">
                                          <p:val>
                                            <p:fltVal val="0"/>
                                          </p:val>
                                        </p:tav>
                                        <p:tav tm="100000">
                                          <p:val>
                                            <p:strVal val="#ppt_h"/>
                                          </p:val>
                                        </p:tav>
                                      </p:tavLst>
                                    </p:anim>
                                  </p:childTnLst>
                                </p:cTn>
                              </p:par>
                              <p:par>
                                <p:cTn id="127" presetID="22" presetClass="entr" presetSubtype="8" fill="hold" grpId="0" nodeType="withEffect">
                                  <p:stCondLst>
                                    <p:cond delay="400"/>
                                  </p:stCondLst>
                                  <p:childTnLst>
                                    <p:set>
                                      <p:cBhvr>
                                        <p:cTn id="128" dur="1" fill="hold">
                                          <p:stCondLst>
                                            <p:cond delay="0"/>
                                          </p:stCondLst>
                                        </p:cTn>
                                        <p:tgtEl>
                                          <p:spTgt spid="27"/>
                                        </p:tgtEl>
                                        <p:attrNameLst>
                                          <p:attrName>style.visibility</p:attrName>
                                        </p:attrNameLst>
                                      </p:cBhvr>
                                      <p:to>
                                        <p:strVal val="visible"/>
                                      </p:to>
                                    </p:set>
                                    <p:animEffect transition="in" filter="wipe(left)">
                                      <p:cBhvr>
                                        <p:cTn id="129" dur="500"/>
                                        <p:tgtEl>
                                          <p:spTgt spid="27"/>
                                        </p:tgtEl>
                                      </p:cBhvr>
                                    </p:animEffect>
                                  </p:childTnLst>
                                </p:cTn>
                              </p:par>
                              <p:par>
                                <p:cTn id="130" presetID="18" presetClass="emph" presetSubtype="0" fill="hold" grpId="1" nodeType="withEffect">
                                  <p:stCondLst>
                                    <p:cond delay="400"/>
                                  </p:stCondLst>
                                  <p:childTnLst>
                                    <p:set>
                                      <p:cBhvr override="childStyle">
                                        <p:cTn id="131" dur="500" fill="hold"/>
                                        <p:tgtEl>
                                          <p:spTgt spid="27"/>
                                        </p:tgtEl>
                                        <p:attrNameLst>
                                          <p:attrName>style.textDecorationUnderline</p:attrName>
                                        </p:attrNameLst>
                                      </p:cBhvr>
                                      <p:to>
                                        <p:strVal val="true"/>
                                      </p:to>
                                    </p:set>
                                  </p:childTnLst>
                                </p:cTn>
                              </p:par>
                              <p:par>
                                <p:cTn id="132" presetID="22" presetClass="entr" presetSubtype="8" fill="hold" grpId="0" nodeType="withEffect">
                                  <p:stCondLst>
                                    <p:cond delay="400"/>
                                  </p:stCondLst>
                                  <p:childTnLst>
                                    <p:set>
                                      <p:cBhvr>
                                        <p:cTn id="133" dur="1" fill="hold">
                                          <p:stCondLst>
                                            <p:cond delay="0"/>
                                          </p:stCondLst>
                                        </p:cTn>
                                        <p:tgtEl>
                                          <p:spTgt spid="28"/>
                                        </p:tgtEl>
                                        <p:attrNameLst>
                                          <p:attrName>style.visibility</p:attrName>
                                        </p:attrNameLst>
                                      </p:cBhvr>
                                      <p:to>
                                        <p:strVal val="visible"/>
                                      </p:to>
                                    </p:set>
                                    <p:animEffect transition="in" filter="wipe(left)">
                                      <p:cBhvr>
                                        <p:cTn id="134" dur="500"/>
                                        <p:tgtEl>
                                          <p:spTgt spid="28"/>
                                        </p:tgtEl>
                                      </p:cBhvr>
                                    </p:animEffect>
                                  </p:childTnLst>
                                </p:cTn>
                              </p:par>
                              <p:par>
                                <p:cTn id="135" presetID="23" presetClass="entr" presetSubtype="16" fill="hold" grpId="0" nodeType="withEffect">
                                  <p:stCondLst>
                                    <p:cond delay="800"/>
                                  </p:stCondLst>
                                  <p:childTnLst>
                                    <p:set>
                                      <p:cBhvr>
                                        <p:cTn id="136" dur="1" fill="hold">
                                          <p:stCondLst>
                                            <p:cond delay="0"/>
                                          </p:stCondLst>
                                        </p:cTn>
                                        <p:tgtEl>
                                          <p:spTgt spid="7"/>
                                        </p:tgtEl>
                                        <p:attrNameLst>
                                          <p:attrName>style.visibility</p:attrName>
                                        </p:attrNameLst>
                                      </p:cBhvr>
                                      <p:to>
                                        <p:strVal val="visible"/>
                                      </p:to>
                                    </p:set>
                                    <p:anim calcmode="lin" valueType="num">
                                      <p:cBhvr>
                                        <p:cTn id="137" dur="500" fill="hold"/>
                                        <p:tgtEl>
                                          <p:spTgt spid="7"/>
                                        </p:tgtEl>
                                        <p:attrNameLst>
                                          <p:attrName>ppt_w</p:attrName>
                                        </p:attrNameLst>
                                      </p:cBhvr>
                                      <p:tavLst>
                                        <p:tav tm="0">
                                          <p:val>
                                            <p:fltVal val="0"/>
                                          </p:val>
                                        </p:tav>
                                        <p:tav tm="100000">
                                          <p:val>
                                            <p:strVal val="#ppt_w"/>
                                          </p:val>
                                        </p:tav>
                                      </p:tavLst>
                                    </p:anim>
                                    <p:anim calcmode="lin" valueType="num">
                                      <p:cBhvr>
                                        <p:cTn id="138" dur="500" fill="hold"/>
                                        <p:tgtEl>
                                          <p:spTgt spid="7"/>
                                        </p:tgtEl>
                                        <p:attrNameLst>
                                          <p:attrName>ppt_h</p:attrName>
                                        </p:attrNameLst>
                                      </p:cBhvr>
                                      <p:tavLst>
                                        <p:tav tm="0">
                                          <p:val>
                                            <p:fltVal val="0"/>
                                          </p:val>
                                        </p:tav>
                                        <p:tav tm="100000">
                                          <p:val>
                                            <p:strVal val="#ppt_h"/>
                                          </p:val>
                                        </p:tav>
                                      </p:tavLst>
                                    </p:anim>
                                  </p:childTnLst>
                                </p:cTn>
                              </p:par>
                              <p:par>
                                <p:cTn id="139" presetID="22" presetClass="entr" presetSubtype="8" fill="hold" grpId="0" nodeType="withEffect">
                                  <p:stCondLst>
                                    <p:cond delay="120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par>
                                <p:cTn id="142" presetID="18" presetClass="emph" presetSubtype="0" fill="hold" grpId="1" nodeType="withEffect">
                                  <p:stCondLst>
                                    <p:cond delay="1200"/>
                                  </p:stCondLst>
                                  <p:childTnLst>
                                    <p:set>
                                      <p:cBhvr override="childStyle">
                                        <p:cTn id="143" dur="500" fill="hold"/>
                                        <p:tgtEl>
                                          <p:spTgt spid="29"/>
                                        </p:tgtEl>
                                        <p:attrNameLst>
                                          <p:attrName>style.textDecorationUnderline</p:attrName>
                                        </p:attrNameLst>
                                      </p:cBhvr>
                                      <p:to>
                                        <p:strVal val="true"/>
                                      </p:to>
                                    </p:set>
                                  </p:childTnLst>
                                </p:cTn>
                              </p:par>
                              <p:par>
                                <p:cTn id="144" presetID="22" presetClass="entr" presetSubtype="8" fill="hold" grpId="0" nodeType="withEffect">
                                  <p:stCondLst>
                                    <p:cond delay="1200"/>
                                  </p:stCondLst>
                                  <p:childTnLst>
                                    <p:set>
                                      <p:cBhvr>
                                        <p:cTn id="145" dur="1" fill="hold">
                                          <p:stCondLst>
                                            <p:cond delay="0"/>
                                          </p:stCondLst>
                                        </p:cTn>
                                        <p:tgtEl>
                                          <p:spTgt spid="30"/>
                                        </p:tgtEl>
                                        <p:attrNameLst>
                                          <p:attrName>style.visibility</p:attrName>
                                        </p:attrNameLst>
                                      </p:cBhvr>
                                      <p:to>
                                        <p:strVal val="visible"/>
                                      </p:to>
                                    </p:set>
                                    <p:animEffect transition="in" filter="wipe(left)">
                                      <p:cBhvr>
                                        <p:cTn id="146" dur="500"/>
                                        <p:tgtEl>
                                          <p:spTgt spid="30"/>
                                        </p:tgtEl>
                                      </p:cBhvr>
                                    </p:animEffect>
                                  </p:childTnLst>
                                </p:cTn>
                              </p:par>
                            </p:childTnLst>
                          </p:cTn>
                        </p:par>
                      </p:childTnLst>
                    </p:cTn>
                  </p:par>
                  <p:par>
                    <p:cTn id="147" fill="hold">
                      <p:stCondLst>
                        <p:cond delay="indefinite"/>
                      </p:stCondLst>
                      <p:childTnLst>
                        <p:par>
                          <p:cTn id="148" fill="hold">
                            <p:stCondLst>
                              <p:cond delay="0"/>
                            </p:stCondLst>
                            <p:childTnLst>
                              <p:par>
                                <p:cTn id="149" presetID="23" presetClass="entr" presetSubtype="16" fill="hold" grpId="0" nodeType="clickEffect">
                                  <p:stCondLst>
                                    <p:cond delay="0"/>
                                  </p:stCondLst>
                                  <p:childTnLst>
                                    <p:set>
                                      <p:cBhvr>
                                        <p:cTn id="150" dur="1" fill="hold">
                                          <p:stCondLst>
                                            <p:cond delay="0"/>
                                          </p:stCondLst>
                                        </p:cTn>
                                        <p:tgtEl>
                                          <p:spTgt spid="22"/>
                                        </p:tgtEl>
                                        <p:attrNameLst>
                                          <p:attrName>style.visibility</p:attrName>
                                        </p:attrNameLst>
                                      </p:cBhvr>
                                      <p:to>
                                        <p:strVal val="visible"/>
                                      </p:to>
                                    </p:set>
                                    <p:anim calcmode="lin" valueType="num">
                                      <p:cBhvr>
                                        <p:cTn id="151" dur="500" fill="hold"/>
                                        <p:tgtEl>
                                          <p:spTgt spid="22"/>
                                        </p:tgtEl>
                                        <p:attrNameLst>
                                          <p:attrName>ppt_w</p:attrName>
                                        </p:attrNameLst>
                                      </p:cBhvr>
                                      <p:tavLst>
                                        <p:tav tm="0">
                                          <p:val>
                                            <p:fltVal val="0"/>
                                          </p:val>
                                        </p:tav>
                                        <p:tav tm="100000">
                                          <p:val>
                                            <p:strVal val="#ppt_w"/>
                                          </p:val>
                                        </p:tav>
                                      </p:tavLst>
                                    </p:anim>
                                    <p:anim calcmode="lin" valueType="num">
                                      <p:cBhvr>
                                        <p:cTn id="152" dur="500" fill="hold"/>
                                        <p:tgtEl>
                                          <p:spTgt spid="22"/>
                                        </p:tgtEl>
                                        <p:attrNameLst>
                                          <p:attrName>ppt_h</p:attrName>
                                        </p:attrNameLst>
                                      </p:cBhvr>
                                      <p:tavLst>
                                        <p:tav tm="0">
                                          <p:val>
                                            <p:fltVal val="0"/>
                                          </p:val>
                                        </p:tav>
                                        <p:tav tm="100000">
                                          <p:val>
                                            <p:strVal val="#ppt_h"/>
                                          </p:val>
                                        </p:tav>
                                      </p:tavLst>
                                    </p:anim>
                                  </p:childTnLst>
                                </p:cTn>
                              </p:par>
                              <p:par>
                                <p:cTn id="153" presetID="0" presetClass="entr" presetSubtype="0" fill="hold" grpId="0" nodeType="withEffect">
                                  <p:stCondLst>
                                    <p:cond delay="250"/>
                                  </p:stCondLst>
                                  <p:childTnLst>
                                    <p:set>
                                      <p:cBhvr>
                                        <p:cTn id="154" dur="1" fill="hold">
                                          <p:stCondLst>
                                            <p:cond delay="0"/>
                                          </p:stCondLst>
                                        </p:cTn>
                                        <p:tgtEl>
                                          <p:spTgt spid="23"/>
                                        </p:tgtEl>
                                        <p:attrNameLst>
                                          <p:attrName>style.visibility</p:attrName>
                                        </p:attrNameLst>
                                      </p:cBhvr>
                                      <p:to>
                                        <p:strVal val="visible"/>
                                      </p:to>
                                    </p:set>
                                    <p:animEffect transition="in" filter="dissolve">
                                      <p:cBhvr>
                                        <p:cTn id="155" dur="500">
                                          <p:stCondLst>
                                            <p:cond delay="0"/>
                                          </p:stCondLst>
                                        </p:cTn>
                                        <p:tgtEl>
                                          <p:spTgt spid="23"/>
                                        </p:tgtEl>
                                      </p:cBhvr>
                                    </p:animEffect>
                                    <p:anim to="" calcmode="lin" valueType="num">
                                      <p:cBhvr>
                                        <p:cTn id="156"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57"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58" presetID="23" presetClass="entr" presetSubtype="16" fill="hold" grpId="0" nodeType="withEffect">
                                  <p:stCondLst>
                                    <p:cond delay="750"/>
                                  </p:stCondLst>
                                  <p:childTnLst>
                                    <p:set>
                                      <p:cBhvr>
                                        <p:cTn id="159" dur="1" fill="hold">
                                          <p:stCondLst>
                                            <p:cond delay="0"/>
                                          </p:stCondLst>
                                        </p:cTn>
                                        <p:tgtEl>
                                          <p:spTgt spid="25"/>
                                        </p:tgtEl>
                                        <p:attrNameLst>
                                          <p:attrName>style.visibility</p:attrName>
                                        </p:attrNameLst>
                                      </p:cBhvr>
                                      <p:to>
                                        <p:strVal val="visible"/>
                                      </p:to>
                                    </p:set>
                                    <p:anim calcmode="lin" valueType="num">
                                      <p:cBhvr>
                                        <p:cTn id="160" dur="500" fill="hold"/>
                                        <p:tgtEl>
                                          <p:spTgt spid="25"/>
                                        </p:tgtEl>
                                        <p:attrNameLst>
                                          <p:attrName>ppt_w</p:attrName>
                                        </p:attrNameLst>
                                      </p:cBhvr>
                                      <p:tavLst>
                                        <p:tav tm="0">
                                          <p:val>
                                            <p:fltVal val="0"/>
                                          </p:val>
                                        </p:tav>
                                        <p:tav tm="100000">
                                          <p:val>
                                            <p:strVal val="#ppt_w"/>
                                          </p:val>
                                        </p:tav>
                                      </p:tavLst>
                                    </p:anim>
                                    <p:anim calcmode="lin" valueType="num">
                                      <p:cBhvr>
                                        <p:cTn id="161" dur="500" fill="hold"/>
                                        <p:tgtEl>
                                          <p:spTgt spid="25"/>
                                        </p:tgtEl>
                                        <p:attrNameLst>
                                          <p:attrName>ppt_h</p:attrName>
                                        </p:attrNameLst>
                                      </p:cBhvr>
                                      <p:tavLst>
                                        <p:tav tm="0">
                                          <p:val>
                                            <p:fltVal val="0"/>
                                          </p:val>
                                        </p:tav>
                                        <p:tav tm="100000">
                                          <p:val>
                                            <p:strVal val="#ppt_h"/>
                                          </p:val>
                                        </p:tav>
                                      </p:tavLst>
                                    </p:anim>
                                  </p:childTnLst>
                                </p:cTn>
                              </p:par>
                              <p:par>
                                <p:cTn id="162" presetID="0" presetClass="entr" presetSubtype="0" fill="hold" grpId="0" nodeType="withEffect">
                                  <p:stCondLst>
                                    <p:cond delay="1000"/>
                                  </p:stCondLst>
                                  <p:childTnLst>
                                    <p:set>
                                      <p:cBhvr>
                                        <p:cTn id="163" dur="1" fill="hold">
                                          <p:stCondLst>
                                            <p:cond delay="0"/>
                                          </p:stCondLst>
                                        </p:cTn>
                                        <p:tgtEl>
                                          <p:spTgt spid="24"/>
                                        </p:tgtEl>
                                        <p:attrNameLst>
                                          <p:attrName>style.visibility</p:attrName>
                                        </p:attrNameLst>
                                      </p:cBhvr>
                                      <p:to>
                                        <p:strVal val="visible"/>
                                      </p:to>
                                    </p:set>
                                    <p:animEffect transition="in" filter="dissolve">
                                      <p:cBhvr>
                                        <p:cTn id="164" dur="500">
                                          <p:stCondLst>
                                            <p:cond delay="0"/>
                                          </p:stCondLst>
                                        </p:cTn>
                                        <p:tgtEl>
                                          <p:spTgt spid="24"/>
                                        </p:tgtEl>
                                      </p:cBhvr>
                                    </p:animEffect>
                                    <p:anim to="" calcmode="lin" valueType="num">
                                      <p:cBhvr>
                                        <p:cTn id="165"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66"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67" fill="hold">
                      <p:stCondLst>
                        <p:cond delay="indefinite"/>
                      </p:stCondLst>
                      <p:childTnLst>
                        <p:par>
                          <p:cTn id="168" fill="hold">
                            <p:stCondLst>
                              <p:cond delay="0"/>
                            </p:stCondLst>
                            <p:childTnLst>
                              <p:par>
                                <p:cTn id="169" presetID="0" presetClass="entr" presetSubtype="0" fill="hold" grpId="0" nodeType="click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dissolve">
                                      <p:cBhvr>
                                        <p:cTn id="171" dur="500">
                                          <p:stCondLst>
                                            <p:cond delay="0"/>
                                          </p:stCondLst>
                                        </p:cTn>
                                        <p:tgtEl>
                                          <p:spTgt spid="26"/>
                                        </p:tgtEl>
                                      </p:cBhvr>
                                    </p:animEffect>
                                    <p:anim to="" calcmode="lin" valueType="num">
                                      <p:cBhvr>
                                        <p:cTn id="172"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73"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174" presetID="0" presetClass="entr" presetSubtype="0" fill="hold" grpId="0" nodeType="withEffect">
                                  <p:stCondLst>
                                    <p:cond delay="400"/>
                                  </p:stCondLst>
                                  <p:childTnLst>
                                    <p:set>
                                      <p:cBhvr>
                                        <p:cTn id="175" dur="1" fill="hold">
                                          <p:stCondLst>
                                            <p:cond delay="0"/>
                                          </p:stCondLst>
                                        </p:cTn>
                                        <p:tgtEl>
                                          <p:spTgt spid="3078"/>
                                        </p:tgtEl>
                                        <p:attrNameLst>
                                          <p:attrName>style.visibility</p:attrName>
                                        </p:attrNameLst>
                                      </p:cBhvr>
                                      <p:to>
                                        <p:strVal val="visible"/>
                                      </p:to>
                                    </p:set>
                                    <p:animEffect transition="in" filter="dissolve">
                                      <p:cBhvr>
                                        <p:cTn id="176" dur="500">
                                          <p:stCondLst>
                                            <p:cond delay="0"/>
                                          </p:stCondLst>
                                        </p:cTn>
                                        <p:tgtEl>
                                          <p:spTgt spid="3078"/>
                                        </p:tgtEl>
                                      </p:cBhvr>
                                    </p:animEffect>
                                    <p:anim to="" calcmode="lin" valueType="num">
                                      <p:cBhvr>
                                        <p:cTn id="177" dur="500" fill="hold">
                                          <p:stCondLst>
                                            <p:cond delay="0"/>
                                          </p:stCondLst>
                                        </p:cTn>
                                        <p:tgtEl>
                                          <p:spTgt spid="3078"/>
                                        </p:tgtEl>
                                        <p:attrNameLst>
                                          <p:attrName>ppt_w</p:attrName>
                                        </p:attrNameLst>
                                      </p:cBhvr>
                                      <p:tavLst>
                                        <p:tav tm="0">
                                          <p:val>
                                            <p:strVal val="#ppt_w*4"/>
                                          </p:val>
                                        </p:tav>
                                        <p:tav tm="100000">
                                          <p:val>
                                            <p:strVal val="#ppt_w"/>
                                          </p:val>
                                        </p:tav>
                                      </p:tavLst>
                                    </p:anim>
                                    <p:anim to="" calcmode="lin" valueType="num">
                                      <p:cBhvr>
                                        <p:cTn id="178" dur="500" fill="hold">
                                          <p:stCondLst>
                                            <p:cond delay="0"/>
                                          </p:stCondLst>
                                        </p:cTn>
                                        <p:tgtEl>
                                          <p:spTgt spid="3078"/>
                                        </p:tgtEl>
                                        <p:attrNameLst>
                                          <p:attrName>ppt_h</p:attrName>
                                        </p:attrNameLst>
                                      </p:cBhvr>
                                      <p:tavLst>
                                        <p:tav tm="0">
                                          <p:val>
                                            <p:strVal val="#ppt_h*4"/>
                                          </p:val>
                                        </p:tav>
                                        <p:tav tm="100000">
                                          <p:val>
                                            <p:strVal val="#ppt_h"/>
                                          </p:val>
                                        </p:tav>
                                      </p:tavLst>
                                    </p:anim>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4"/>
                                        </p:tgtEl>
                                        <p:attrNameLst>
                                          <p:attrName>style.visibility</p:attrName>
                                        </p:attrNameLst>
                                      </p:cBhvr>
                                      <p:to>
                                        <p:strVal val="visible"/>
                                      </p:to>
                                    </p:set>
                                    <p:animEffect transition="in" filter="wipe(left)">
                                      <p:cBhvr>
                                        <p:cTn id="183" dur="500"/>
                                        <p:tgtEl>
                                          <p:spTgt spid="4"/>
                                        </p:tgtEl>
                                      </p:cBhvr>
                                    </p:animEffect>
                                  </p:childTnLst>
                                </p:cTn>
                              </p:par>
                              <p:par>
                                <p:cTn id="184" presetID="18" presetClass="emph" presetSubtype="0" fill="hold" grpId="1" nodeType="withEffect">
                                  <p:stCondLst>
                                    <p:cond delay="0"/>
                                  </p:stCondLst>
                                  <p:childTnLst>
                                    <p:set>
                                      <p:cBhvr override="childStyle">
                                        <p:cTn id="185" dur="500" fill="hold"/>
                                        <p:tgtEl>
                                          <p:spTgt spid="4"/>
                                        </p:tgtEl>
                                        <p:attrNameLst>
                                          <p:attrName>style.textDecorationUnderline</p:attrName>
                                        </p:attrNameLst>
                                      </p:cBhvr>
                                      <p:to>
                                        <p:strVal val="true"/>
                                      </p:to>
                                    </p:set>
                                  </p:childTnLst>
                                </p:cTn>
                              </p:par>
                              <p:par>
                                <p:cTn id="186" presetID="22" presetClass="entr" presetSubtype="8" fill="hold" grpId="0" nodeType="withEffect">
                                  <p:stCondLst>
                                    <p:cond delay="0"/>
                                  </p:stCondLst>
                                  <p:childTnLst>
                                    <p:set>
                                      <p:cBhvr>
                                        <p:cTn id="187" dur="1" fill="hold">
                                          <p:stCondLst>
                                            <p:cond delay="0"/>
                                          </p:stCondLst>
                                        </p:cTn>
                                        <p:tgtEl>
                                          <p:spTgt spid="5"/>
                                        </p:tgtEl>
                                        <p:attrNameLst>
                                          <p:attrName>style.visibility</p:attrName>
                                        </p:attrNameLst>
                                      </p:cBhvr>
                                      <p:to>
                                        <p:strVal val="visible"/>
                                      </p:to>
                                    </p:set>
                                    <p:animEffect transition="in" filter="wipe(left)">
                                      <p:cBhvr>
                                        <p:cTn id="188" dur="500"/>
                                        <p:tgtEl>
                                          <p:spTgt spid="5"/>
                                        </p:tgtEl>
                                      </p:cBhvr>
                                    </p:animEffect>
                                  </p:childTnLst>
                                </p:cTn>
                              </p:par>
                            </p:childTnLst>
                          </p:cTn>
                        </p:par>
                      </p:childTnLst>
                    </p:cTn>
                  </p:par>
                  <p:par>
                    <p:cTn id="189" fill="hold">
                      <p:stCondLst>
                        <p:cond delay="indefinite"/>
                      </p:stCondLst>
                      <p:childTnLst>
                        <p:par>
                          <p:cTn id="190" fill="hold">
                            <p:stCondLst>
                              <p:cond delay="0"/>
                            </p:stCondLst>
                            <p:childTnLst>
                              <p:par>
                                <p:cTn id="191" presetID="21" presetClass="entr" presetSubtype="8" fill="hold" grpId="0" nodeType="clickEffect">
                                  <p:stCondLst>
                                    <p:cond delay="0"/>
                                  </p:stCondLst>
                                  <p:childTnLst>
                                    <p:set>
                                      <p:cBhvr>
                                        <p:cTn id="192" dur="1" fill="hold">
                                          <p:stCondLst>
                                            <p:cond delay="0"/>
                                          </p:stCondLst>
                                        </p:cTn>
                                        <p:tgtEl>
                                          <p:spTgt spid="3079"/>
                                        </p:tgtEl>
                                        <p:attrNameLst>
                                          <p:attrName>style.visibility</p:attrName>
                                        </p:attrNameLst>
                                      </p:cBhvr>
                                      <p:to>
                                        <p:strVal val="visible"/>
                                      </p:to>
                                    </p:set>
                                    <p:animEffect transition="in" filter="wheel(8)">
                                      <p:cBhvr>
                                        <p:cTn id="193" dur="1500"/>
                                        <p:tgtEl>
                                          <p:spTgt spid="3079"/>
                                        </p:tgtEl>
                                      </p:cBhvr>
                                    </p:animEffect>
                                  </p:childTnLst>
                                </p:cTn>
                              </p:par>
                              <p:par>
                                <p:cTn id="194" presetID="21" presetClass="entr" presetSubtype="8" fill="hold" grpId="0" nodeType="withEffect">
                                  <p:stCondLst>
                                    <p:cond delay="750"/>
                                  </p:stCondLst>
                                  <p:childTnLst>
                                    <p:set>
                                      <p:cBhvr>
                                        <p:cTn id="195" dur="1" fill="hold">
                                          <p:stCondLst>
                                            <p:cond delay="0"/>
                                          </p:stCondLst>
                                        </p:cTn>
                                        <p:tgtEl>
                                          <p:spTgt spid="3080"/>
                                        </p:tgtEl>
                                        <p:attrNameLst>
                                          <p:attrName>style.visibility</p:attrName>
                                        </p:attrNameLst>
                                      </p:cBhvr>
                                      <p:to>
                                        <p:strVal val="visible"/>
                                      </p:to>
                                    </p:set>
                                    <p:animEffect transition="in" filter="wheel(8)">
                                      <p:cBhvr>
                                        <p:cTn id="196" dur="1500"/>
                                        <p:tgtEl>
                                          <p:spTgt spid="3080"/>
                                        </p:tgtEl>
                                      </p:cBhvr>
                                    </p:animEffect>
                                  </p:childTnLst>
                                </p:cTn>
                              </p:par>
                            </p:childTnLst>
                          </p:cTn>
                        </p:par>
                      </p:childTnLst>
                    </p:cTn>
                  </p:par>
                  <p:par>
                    <p:cTn id="197" fill="hold">
                      <p:stCondLst>
                        <p:cond delay="indefinite"/>
                      </p:stCondLst>
                      <p:childTnLst>
                        <p:par>
                          <p:cTn id="198" fill="hold">
                            <p:stCondLst>
                              <p:cond delay="0"/>
                            </p:stCondLst>
                            <p:childTnLst>
                              <p:par>
                                <p:cTn id="199" presetID="1" presetClass="exit" presetSubtype="0" fill="hold" grpId="1" nodeType="clickEffect">
                                  <p:stCondLst>
                                    <p:cond delay="0"/>
                                  </p:stCondLst>
                                  <p:childTnLst>
                                    <p:set>
                                      <p:cBhvr>
                                        <p:cTn id="200" dur="1" fill="hold">
                                          <p:stCondLst>
                                            <p:cond delay="0"/>
                                          </p:stCondLst>
                                        </p:cTn>
                                        <p:tgtEl>
                                          <p:spTgt spid="2"/>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3078"/>
                                        </p:tgtEl>
                                        <p:attrNameLst>
                                          <p:attrName>style.visibility</p:attrName>
                                        </p:attrNameLst>
                                      </p:cBhvr>
                                      <p:to>
                                        <p:strVal val="hidden"/>
                                      </p:to>
                                    </p:set>
                                  </p:childTnLst>
                                </p:cTn>
                              </p:par>
                              <p:par>
                                <p:cTn id="203" presetID="1" presetClass="exit" presetSubtype="0" fill="hold" grpId="2" nodeType="withEffect">
                                  <p:stCondLst>
                                    <p:cond delay="0"/>
                                  </p:stCondLst>
                                  <p:childTnLst>
                                    <p:set>
                                      <p:cBhvr>
                                        <p:cTn id="204" dur="1" fill="hold">
                                          <p:stCondLst>
                                            <p:cond delay="0"/>
                                          </p:stCondLst>
                                        </p:cTn>
                                        <p:tgtEl>
                                          <p:spTgt spid="29"/>
                                        </p:tgtEl>
                                        <p:attrNameLst>
                                          <p:attrName>style.visibility</p:attrName>
                                        </p:attrNameLst>
                                      </p:cBhvr>
                                      <p:to>
                                        <p:strVal val="hidden"/>
                                      </p:to>
                                    </p:set>
                                  </p:childTnLst>
                                </p:cTn>
                              </p:par>
                              <p:par>
                                <p:cTn id="205" presetID="1" presetClass="exit" presetSubtype="0" fill="hold" grpId="1" nodeType="withEffect">
                                  <p:stCondLst>
                                    <p:cond delay="0"/>
                                  </p:stCondLst>
                                  <p:childTnLst>
                                    <p:set>
                                      <p:cBhvr>
                                        <p:cTn id="206" dur="1" fill="hold">
                                          <p:stCondLst>
                                            <p:cond delay="0"/>
                                          </p:stCondLst>
                                        </p:cTn>
                                        <p:tgtEl>
                                          <p:spTgt spid="30"/>
                                        </p:tgtEl>
                                        <p:attrNameLst>
                                          <p:attrName>style.visibility</p:attrName>
                                        </p:attrNameLst>
                                      </p:cBhvr>
                                      <p:to>
                                        <p:strVal val="hidden"/>
                                      </p:to>
                                    </p:set>
                                  </p:childTnLst>
                                </p:cTn>
                              </p:par>
                              <p:par>
                                <p:cTn id="207" presetID="1" presetClass="exit" presetSubtype="0" fill="hold" grpId="2" nodeType="withEffect">
                                  <p:stCondLst>
                                    <p:cond delay="0"/>
                                  </p:stCondLst>
                                  <p:childTnLst>
                                    <p:set>
                                      <p:cBhvr>
                                        <p:cTn id="208" dur="1" fill="hold">
                                          <p:stCondLst>
                                            <p:cond delay="0"/>
                                          </p:stCondLst>
                                        </p:cTn>
                                        <p:tgtEl>
                                          <p:spTgt spid="27"/>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28"/>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26"/>
                                        </p:tgtEl>
                                        <p:attrNameLst>
                                          <p:attrName>style.visibility</p:attrName>
                                        </p:attrNameLst>
                                      </p:cBhvr>
                                      <p:to>
                                        <p:strVal val="hidden"/>
                                      </p:to>
                                    </p:set>
                                  </p:childTnLst>
                                </p:cTn>
                              </p:par>
                              <p:par>
                                <p:cTn id="213" presetID="1" presetClass="exit" presetSubtype="0" fill="hold" grpId="1" nodeType="withEffect">
                                  <p:stCondLst>
                                    <p:cond delay="0"/>
                                  </p:stCondLst>
                                  <p:childTnLst>
                                    <p:set>
                                      <p:cBhvr>
                                        <p:cTn id="214" dur="1" fill="hold">
                                          <p:stCondLst>
                                            <p:cond delay="0"/>
                                          </p:stCondLst>
                                        </p:cTn>
                                        <p:tgtEl>
                                          <p:spTgt spid="25"/>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22"/>
                                        </p:tgtEl>
                                        <p:attrNameLst>
                                          <p:attrName>style.visibility</p:attrName>
                                        </p:attrNameLst>
                                      </p:cBhvr>
                                      <p:to>
                                        <p:strVal val="hidden"/>
                                      </p:to>
                                    </p:set>
                                  </p:childTnLst>
                                </p:cTn>
                              </p:par>
                              <p:par>
                                <p:cTn id="217" presetID="1" presetClass="exit" presetSubtype="0" fill="hold" grpId="1" nodeType="withEffect">
                                  <p:stCondLst>
                                    <p:cond delay="0"/>
                                  </p:stCondLst>
                                  <p:childTnLst>
                                    <p:set>
                                      <p:cBhvr>
                                        <p:cTn id="218" dur="1" fill="hold">
                                          <p:stCondLst>
                                            <p:cond delay="0"/>
                                          </p:stCondLst>
                                        </p:cTn>
                                        <p:tgtEl>
                                          <p:spTgt spid="24"/>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23"/>
                                        </p:tgtEl>
                                        <p:attrNameLst>
                                          <p:attrName>style.visibility</p:attrName>
                                        </p:attrNameLst>
                                      </p:cBhvr>
                                      <p:to>
                                        <p:strVal val="hidden"/>
                                      </p:to>
                                    </p:set>
                                  </p:childTnLst>
                                </p:cTn>
                              </p:par>
                              <p:par>
                                <p:cTn id="221" presetID="1" presetClass="exit" presetSubtype="0" fill="hold" grpId="2" nodeType="withEffect">
                                  <p:stCondLst>
                                    <p:cond delay="0"/>
                                  </p:stCondLst>
                                  <p:childTnLst>
                                    <p:set>
                                      <p:cBhvr>
                                        <p:cTn id="222" dur="1" fill="hold">
                                          <p:stCondLst>
                                            <p:cond delay="0"/>
                                          </p:stCondLst>
                                        </p:cTn>
                                        <p:tgtEl>
                                          <p:spTgt spid="4"/>
                                        </p:tgtEl>
                                        <p:attrNameLst>
                                          <p:attrName>style.visibility</p:attrName>
                                        </p:attrNameLst>
                                      </p:cBhvr>
                                      <p:to>
                                        <p:strVal val="hidden"/>
                                      </p:to>
                                    </p:set>
                                  </p:childTnLst>
                                </p:cTn>
                              </p:par>
                              <p:par>
                                <p:cTn id="223" presetID="1" presetClass="exit" presetSubtype="0" fill="hold" grpId="1" nodeType="withEffect">
                                  <p:stCondLst>
                                    <p:cond delay="0"/>
                                  </p:stCondLst>
                                  <p:childTnLst>
                                    <p:set>
                                      <p:cBhvr>
                                        <p:cTn id="224" dur="1" fill="hold">
                                          <p:stCondLst>
                                            <p:cond delay="0"/>
                                          </p:stCondLst>
                                        </p:cTn>
                                        <p:tgtEl>
                                          <p:spTgt spid="5"/>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6"/>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7"/>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3079"/>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3080"/>
                                        </p:tgtEl>
                                        <p:attrNameLst>
                                          <p:attrName>style.visibility</p:attrName>
                                        </p:attrNameLst>
                                      </p:cBhvr>
                                      <p:to>
                                        <p:strVal val="hidden"/>
                                      </p:to>
                                    </p:set>
                                  </p:childTnLst>
                                </p:cTn>
                              </p:par>
                              <p:par>
                                <p:cTn id="233" presetID="1" presetClass="entr" presetSubtype="0" fill="hold" nodeType="withEffect">
                                  <p:stCondLst>
                                    <p:cond delay="0"/>
                                  </p:stCondLst>
                                  <p:childTnLst>
                                    <p:set>
                                      <p:cBhvr>
                                        <p:cTn id="234" dur="1" fill="hold">
                                          <p:stCondLst>
                                            <p:cond delay="0"/>
                                          </p:stCondLst>
                                        </p:cTn>
                                        <p:tgtEl>
                                          <p:spTgt spid="3100"/>
                                        </p:tgtEl>
                                        <p:attrNameLst>
                                          <p:attrName>style.visibility</p:attrName>
                                        </p:attrNameLst>
                                      </p:cBhvr>
                                      <p:to>
                                        <p:strVal val="visible"/>
                                      </p:to>
                                    </p:set>
                                  </p:childTnLst>
                                </p:cTn>
                              </p:par>
                              <p:par>
                                <p:cTn id="235" presetID="6" presetClass="emph" presetSubtype="0" fill="hold" nodeType="withEffect">
                                  <p:stCondLst>
                                    <p:cond delay="0"/>
                                  </p:stCondLst>
                                  <p:childTnLst>
                                    <p:animScale>
                                      <p:cBhvr>
                                        <p:cTn id="236" dur="2000" fill="hold"/>
                                        <p:tgtEl>
                                          <p:spTgt spid="3100"/>
                                        </p:tgtEl>
                                      </p:cBhvr>
                                      <p:by x="50000" y="50000"/>
                                    </p:animScale>
                                  </p:childTnLst>
                                </p:cTn>
                              </p:par>
                              <p:par>
                                <p:cTn id="237" presetID="42" presetClass="path" presetSubtype="0" fill="hold" nodeType="withEffect">
                                  <p:stCondLst>
                                    <p:cond delay="0"/>
                                  </p:stCondLst>
                                  <p:childTnLst>
                                    <p:animMotion origin="layout" path="M 1.38889E-6 0 L 0.2434 -0.26389 " pathEditMode="relative" rAng="0" ptsTypes="AA">
                                      <p:cBhvr>
                                        <p:cTn id="238" dur="2000" fill="hold"/>
                                        <p:tgtEl>
                                          <p:spTgt spid="3100"/>
                                        </p:tgtEl>
                                        <p:attrNameLst>
                                          <p:attrName>ppt_x</p:attrName>
                                          <p:attrName>ppt_y</p:attrName>
                                        </p:attrNameLst>
                                      </p:cBhvr>
                                      <p:rCtr x="12170" y="-13194"/>
                                    </p:animMotion>
                                  </p:childTnLst>
                                </p:cTn>
                              </p:par>
                            </p:childTnLst>
                          </p:cTn>
                        </p:par>
                        <p:par>
                          <p:cTn id="239" fill="hold">
                            <p:stCondLst>
                              <p:cond delay="2000"/>
                            </p:stCondLst>
                            <p:childTnLst>
                              <p:par>
                                <p:cTn id="240" presetID="1" presetClass="entr" presetSubtype="0" fill="hold" nodeType="afterEffect">
                                  <p:stCondLst>
                                    <p:cond delay="0"/>
                                  </p:stCondLst>
                                  <p:childTnLst>
                                    <p:set>
                                      <p:cBhvr>
                                        <p:cTn id="241" dur="1" fill="hold">
                                          <p:stCondLst>
                                            <p:cond delay="0"/>
                                          </p:stCondLst>
                                        </p:cTn>
                                        <p:tgtEl>
                                          <p:spTgt spid="3081"/>
                                        </p:tgtEl>
                                        <p:attrNameLst>
                                          <p:attrName>style.visibility</p:attrName>
                                        </p:attrNameLst>
                                      </p:cBhvr>
                                      <p:to>
                                        <p:strVal val="visible"/>
                                      </p:to>
                                    </p:set>
                                  </p:childTnLst>
                                </p:cTn>
                              </p:par>
                              <p:par>
                                <p:cTn id="242" presetID="6" presetClass="emph" presetSubtype="0" fill="hold" nodeType="withEffect">
                                  <p:stCondLst>
                                    <p:cond delay="0"/>
                                  </p:stCondLst>
                                  <p:childTnLst>
                                    <p:animScale>
                                      <p:cBhvr>
                                        <p:cTn id="243" dur="10" fill="hold"/>
                                        <p:tgtEl>
                                          <p:spTgt spid="3081"/>
                                        </p:tgtEl>
                                      </p:cBhvr>
                                      <p:by x="50000" y="50000"/>
                                    </p:animScale>
                                  </p:childTnLst>
                                </p:cTn>
                              </p:par>
                              <p:par>
                                <p:cTn id="244" presetID="42" presetClass="path" presetSubtype="0" fill="hold" nodeType="withEffect">
                                  <p:stCondLst>
                                    <p:cond delay="0"/>
                                  </p:stCondLst>
                                  <p:childTnLst>
                                    <p:animMotion origin="layout" path="M -3.61111E-6 2.96296E-6 L 0.74688 -0.04398 " pathEditMode="relative" rAng="0" ptsTypes="AA">
                                      <p:cBhvr>
                                        <p:cTn id="245" dur="1250" fill="hold"/>
                                        <p:tgtEl>
                                          <p:spTgt spid="3081"/>
                                        </p:tgtEl>
                                        <p:attrNameLst>
                                          <p:attrName>ppt_x</p:attrName>
                                          <p:attrName>ppt_y</p:attrName>
                                        </p:attrNameLst>
                                      </p:cBhvr>
                                      <p:rCtr x="37344" y="-2199"/>
                                    </p:animMotion>
                                  </p:childTnLst>
                                </p:cTn>
                              </p:par>
                            </p:childTnLst>
                          </p:cTn>
                        </p:par>
                      </p:childTnLst>
                    </p:cTn>
                  </p:par>
                  <p:par>
                    <p:cTn id="246" fill="hold">
                      <p:stCondLst>
                        <p:cond delay="indefinite"/>
                      </p:stCondLst>
                      <p:childTnLst>
                        <p:par>
                          <p:cTn id="247" fill="hold">
                            <p:stCondLst>
                              <p:cond delay="0"/>
                            </p:stCondLst>
                            <p:childTnLst>
                              <p:par>
                                <p:cTn id="248" presetID="0" presetClass="entr" presetSubtype="0" fill="hold" grpId="0" nodeType="clickEffect">
                                  <p:stCondLst>
                                    <p:cond delay="0"/>
                                  </p:stCondLst>
                                  <p:childTnLst>
                                    <p:set>
                                      <p:cBhvr>
                                        <p:cTn id="249" dur="1" fill="hold">
                                          <p:stCondLst>
                                            <p:cond delay="0"/>
                                          </p:stCondLst>
                                        </p:cTn>
                                        <p:tgtEl>
                                          <p:spTgt spid="3119"/>
                                        </p:tgtEl>
                                        <p:attrNameLst>
                                          <p:attrName>style.visibility</p:attrName>
                                        </p:attrNameLst>
                                      </p:cBhvr>
                                      <p:to>
                                        <p:strVal val="visible"/>
                                      </p:to>
                                    </p:set>
                                    <p:animEffect transition="in" filter="dissolve">
                                      <p:cBhvr>
                                        <p:cTn id="250" dur="500">
                                          <p:stCondLst>
                                            <p:cond delay="0"/>
                                          </p:stCondLst>
                                        </p:cTn>
                                        <p:tgtEl>
                                          <p:spTgt spid="3119"/>
                                        </p:tgtEl>
                                      </p:cBhvr>
                                    </p:animEffect>
                                    <p:anim to="" calcmode="lin" valueType="num">
                                      <p:cBhvr>
                                        <p:cTn id="251" dur="500" fill="hold">
                                          <p:stCondLst>
                                            <p:cond delay="0"/>
                                          </p:stCondLst>
                                        </p:cTn>
                                        <p:tgtEl>
                                          <p:spTgt spid="3119"/>
                                        </p:tgtEl>
                                        <p:attrNameLst>
                                          <p:attrName>ppt_w</p:attrName>
                                        </p:attrNameLst>
                                      </p:cBhvr>
                                      <p:tavLst>
                                        <p:tav tm="0">
                                          <p:val>
                                            <p:strVal val="#ppt_w*4"/>
                                          </p:val>
                                        </p:tav>
                                        <p:tav tm="100000">
                                          <p:val>
                                            <p:strVal val="#ppt_w"/>
                                          </p:val>
                                        </p:tav>
                                      </p:tavLst>
                                    </p:anim>
                                    <p:anim to="" calcmode="lin" valueType="num">
                                      <p:cBhvr>
                                        <p:cTn id="252" dur="500" fill="hold">
                                          <p:stCondLst>
                                            <p:cond delay="0"/>
                                          </p:stCondLst>
                                        </p:cTn>
                                        <p:tgtEl>
                                          <p:spTgt spid="3119"/>
                                        </p:tgtEl>
                                        <p:attrNameLst>
                                          <p:attrName>ppt_h</p:attrName>
                                        </p:attrNameLst>
                                      </p:cBhvr>
                                      <p:tavLst>
                                        <p:tav tm="0">
                                          <p:val>
                                            <p:strVal val="#ppt_h*4"/>
                                          </p:val>
                                        </p:tav>
                                        <p:tav tm="100000">
                                          <p:val>
                                            <p:strVal val="#ppt_h"/>
                                          </p:val>
                                        </p:tav>
                                      </p:tavLst>
                                    </p:anim>
                                  </p:childTnLst>
                                </p:cTn>
                              </p:par>
                              <p:par>
                                <p:cTn id="253" presetID="0" presetClass="entr" presetSubtype="0" fill="hold" grpId="0" nodeType="withEffect">
                                  <p:stCondLst>
                                    <p:cond delay="400"/>
                                  </p:stCondLst>
                                  <p:childTnLst>
                                    <p:set>
                                      <p:cBhvr>
                                        <p:cTn id="254" dur="1" fill="hold">
                                          <p:stCondLst>
                                            <p:cond delay="0"/>
                                          </p:stCondLst>
                                        </p:cTn>
                                        <p:tgtEl>
                                          <p:spTgt spid="3121"/>
                                        </p:tgtEl>
                                        <p:attrNameLst>
                                          <p:attrName>style.visibility</p:attrName>
                                        </p:attrNameLst>
                                      </p:cBhvr>
                                      <p:to>
                                        <p:strVal val="visible"/>
                                      </p:to>
                                    </p:set>
                                    <p:animEffect transition="in" filter="dissolve">
                                      <p:cBhvr>
                                        <p:cTn id="255" dur="500">
                                          <p:stCondLst>
                                            <p:cond delay="0"/>
                                          </p:stCondLst>
                                        </p:cTn>
                                        <p:tgtEl>
                                          <p:spTgt spid="3121"/>
                                        </p:tgtEl>
                                      </p:cBhvr>
                                    </p:animEffect>
                                    <p:anim to="" calcmode="lin" valueType="num">
                                      <p:cBhvr>
                                        <p:cTn id="256" dur="500" fill="hold">
                                          <p:stCondLst>
                                            <p:cond delay="0"/>
                                          </p:stCondLst>
                                        </p:cTn>
                                        <p:tgtEl>
                                          <p:spTgt spid="3121"/>
                                        </p:tgtEl>
                                        <p:attrNameLst>
                                          <p:attrName>ppt_w</p:attrName>
                                        </p:attrNameLst>
                                      </p:cBhvr>
                                      <p:tavLst>
                                        <p:tav tm="0">
                                          <p:val>
                                            <p:strVal val="#ppt_w*4"/>
                                          </p:val>
                                        </p:tav>
                                        <p:tav tm="100000">
                                          <p:val>
                                            <p:strVal val="#ppt_w"/>
                                          </p:val>
                                        </p:tav>
                                      </p:tavLst>
                                    </p:anim>
                                    <p:anim to="" calcmode="lin" valueType="num">
                                      <p:cBhvr>
                                        <p:cTn id="257" dur="500" fill="hold">
                                          <p:stCondLst>
                                            <p:cond delay="0"/>
                                          </p:stCondLst>
                                        </p:cTn>
                                        <p:tgtEl>
                                          <p:spTgt spid="3121"/>
                                        </p:tgtEl>
                                        <p:attrNameLst>
                                          <p:attrName>ppt_h</p:attrName>
                                        </p:attrNameLst>
                                      </p:cBhvr>
                                      <p:tavLst>
                                        <p:tav tm="0">
                                          <p:val>
                                            <p:strVal val="#ppt_h*4"/>
                                          </p:val>
                                        </p:tav>
                                        <p:tav tm="100000">
                                          <p:val>
                                            <p:strVal val="#ppt_h"/>
                                          </p:val>
                                        </p:tav>
                                      </p:tavLst>
                                    </p:anim>
                                  </p:childTnLst>
                                </p:cTn>
                              </p:par>
                              <p:par>
                                <p:cTn id="258" presetID="0" presetClass="entr" presetSubtype="0" fill="hold" grpId="0" nodeType="withEffect">
                                  <p:stCondLst>
                                    <p:cond delay="800"/>
                                  </p:stCondLst>
                                  <p:childTnLst>
                                    <p:set>
                                      <p:cBhvr>
                                        <p:cTn id="259" dur="1" fill="hold">
                                          <p:stCondLst>
                                            <p:cond delay="0"/>
                                          </p:stCondLst>
                                        </p:cTn>
                                        <p:tgtEl>
                                          <p:spTgt spid="3120"/>
                                        </p:tgtEl>
                                        <p:attrNameLst>
                                          <p:attrName>style.visibility</p:attrName>
                                        </p:attrNameLst>
                                      </p:cBhvr>
                                      <p:to>
                                        <p:strVal val="visible"/>
                                      </p:to>
                                    </p:set>
                                    <p:animEffect transition="in" filter="dissolve">
                                      <p:cBhvr>
                                        <p:cTn id="260" dur="500">
                                          <p:stCondLst>
                                            <p:cond delay="0"/>
                                          </p:stCondLst>
                                        </p:cTn>
                                        <p:tgtEl>
                                          <p:spTgt spid="3120"/>
                                        </p:tgtEl>
                                      </p:cBhvr>
                                    </p:animEffect>
                                    <p:anim to="" calcmode="lin" valueType="num">
                                      <p:cBhvr>
                                        <p:cTn id="261" dur="500" fill="hold">
                                          <p:stCondLst>
                                            <p:cond delay="0"/>
                                          </p:stCondLst>
                                        </p:cTn>
                                        <p:tgtEl>
                                          <p:spTgt spid="3120"/>
                                        </p:tgtEl>
                                        <p:attrNameLst>
                                          <p:attrName>ppt_w</p:attrName>
                                        </p:attrNameLst>
                                      </p:cBhvr>
                                      <p:tavLst>
                                        <p:tav tm="0">
                                          <p:val>
                                            <p:strVal val="#ppt_w*4"/>
                                          </p:val>
                                        </p:tav>
                                        <p:tav tm="100000">
                                          <p:val>
                                            <p:strVal val="#ppt_w"/>
                                          </p:val>
                                        </p:tav>
                                      </p:tavLst>
                                    </p:anim>
                                    <p:anim to="" calcmode="lin" valueType="num">
                                      <p:cBhvr>
                                        <p:cTn id="262" dur="500" fill="hold">
                                          <p:stCondLst>
                                            <p:cond delay="0"/>
                                          </p:stCondLst>
                                        </p:cTn>
                                        <p:tgtEl>
                                          <p:spTgt spid="3120"/>
                                        </p:tgtEl>
                                        <p:attrNameLst>
                                          <p:attrName>ppt_h</p:attrName>
                                        </p:attrNameLst>
                                      </p:cBhvr>
                                      <p:tavLst>
                                        <p:tav tm="0">
                                          <p:val>
                                            <p:strVal val="#ppt_h*4"/>
                                          </p:val>
                                        </p:tav>
                                        <p:tav tm="100000">
                                          <p:val>
                                            <p:strVal val="#ppt_h"/>
                                          </p:val>
                                        </p:tav>
                                      </p:tavLst>
                                    </p:anim>
                                  </p:childTnLst>
                                </p:cTn>
                              </p:par>
                            </p:childTnLst>
                          </p:cTn>
                        </p:par>
                      </p:childTnLst>
                    </p:cTn>
                  </p:par>
                  <p:par>
                    <p:cTn id="263" fill="hold">
                      <p:stCondLst>
                        <p:cond delay="indefinite"/>
                      </p:stCondLst>
                      <p:childTnLst>
                        <p:par>
                          <p:cTn id="264" fill="hold">
                            <p:stCondLst>
                              <p:cond delay="0"/>
                            </p:stCondLst>
                            <p:childTnLst>
                              <p:par>
                                <p:cTn id="265" presetID="17" presetClass="entr" presetSubtype="4" fill="hold" grpId="1" nodeType="clickEffect">
                                  <p:stCondLst>
                                    <p:cond delay="0"/>
                                  </p:stCondLst>
                                  <p:childTnLst>
                                    <p:set>
                                      <p:cBhvr>
                                        <p:cTn id="266" dur="1" fill="hold">
                                          <p:stCondLst>
                                            <p:cond delay="0"/>
                                          </p:stCondLst>
                                        </p:cTn>
                                        <p:tgtEl>
                                          <p:spTgt spid="3118"/>
                                        </p:tgtEl>
                                        <p:attrNameLst>
                                          <p:attrName>style.visibility</p:attrName>
                                        </p:attrNameLst>
                                      </p:cBhvr>
                                      <p:to>
                                        <p:strVal val="visible"/>
                                      </p:to>
                                    </p:set>
                                    <p:anim calcmode="lin" valueType="num">
                                      <p:cBhvr>
                                        <p:cTn id="267" dur="1000" fill="hold"/>
                                        <p:tgtEl>
                                          <p:spTgt spid="3118"/>
                                        </p:tgtEl>
                                        <p:attrNameLst>
                                          <p:attrName>ppt_x</p:attrName>
                                        </p:attrNameLst>
                                      </p:cBhvr>
                                      <p:tavLst>
                                        <p:tav tm="0">
                                          <p:val>
                                            <p:strVal val="#ppt_x"/>
                                          </p:val>
                                        </p:tav>
                                        <p:tav tm="100000">
                                          <p:val>
                                            <p:strVal val="#ppt_x"/>
                                          </p:val>
                                        </p:tav>
                                      </p:tavLst>
                                    </p:anim>
                                    <p:anim calcmode="lin" valueType="num">
                                      <p:cBhvr>
                                        <p:cTn id="268" dur="1000" fill="hold"/>
                                        <p:tgtEl>
                                          <p:spTgt spid="3118"/>
                                        </p:tgtEl>
                                        <p:attrNameLst>
                                          <p:attrName>ppt_y</p:attrName>
                                        </p:attrNameLst>
                                      </p:cBhvr>
                                      <p:tavLst>
                                        <p:tav tm="0">
                                          <p:val>
                                            <p:strVal val="#ppt_y+#ppt_h/2"/>
                                          </p:val>
                                        </p:tav>
                                        <p:tav tm="100000">
                                          <p:val>
                                            <p:strVal val="#ppt_y"/>
                                          </p:val>
                                        </p:tav>
                                      </p:tavLst>
                                    </p:anim>
                                    <p:anim calcmode="lin" valueType="num">
                                      <p:cBhvr>
                                        <p:cTn id="269" dur="1000" fill="hold"/>
                                        <p:tgtEl>
                                          <p:spTgt spid="3118"/>
                                        </p:tgtEl>
                                        <p:attrNameLst>
                                          <p:attrName>ppt_w</p:attrName>
                                        </p:attrNameLst>
                                      </p:cBhvr>
                                      <p:tavLst>
                                        <p:tav tm="0">
                                          <p:val>
                                            <p:strVal val="#ppt_w"/>
                                          </p:val>
                                        </p:tav>
                                        <p:tav tm="100000">
                                          <p:val>
                                            <p:strVal val="#ppt_w"/>
                                          </p:val>
                                        </p:tav>
                                      </p:tavLst>
                                    </p:anim>
                                    <p:anim calcmode="lin" valueType="num">
                                      <p:cBhvr>
                                        <p:cTn id="270" dur="1000" fill="hold"/>
                                        <p:tgtEl>
                                          <p:spTgt spid="3118"/>
                                        </p:tgtEl>
                                        <p:attrNameLst>
                                          <p:attrName>ppt_h</p:attrName>
                                        </p:attrNameLst>
                                      </p:cBhvr>
                                      <p:tavLst>
                                        <p:tav tm="0">
                                          <p:val>
                                            <p:fltVal val="0"/>
                                          </p:val>
                                        </p:tav>
                                        <p:tav tm="100000">
                                          <p:val>
                                            <p:strVal val="#ppt_h"/>
                                          </p:val>
                                        </p:tav>
                                      </p:tavLst>
                                    </p:anim>
                                  </p:childTnLst>
                                </p:cTn>
                              </p:par>
                              <p:par>
                                <p:cTn id="271" presetID="42" presetClass="path" presetSubtype="0" accel="50000" decel="50000" fill="hold" grpId="2" nodeType="withEffect">
                                  <p:stCondLst>
                                    <p:cond delay="0"/>
                                  </p:stCondLst>
                                  <p:childTnLst>
                                    <p:animMotion origin="layout" path="M 0 -2.22222E-6 L -0.96198 -0.00231 " pathEditMode="relative" rAng="0" ptsTypes="AA">
                                      <p:cBhvr>
                                        <p:cTn id="272" dur="1000" spd="-100000" fill="hold"/>
                                        <p:tgtEl>
                                          <p:spTgt spid="3118"/>
                                        </p:tgtEl>
                                        <p:attrNameLst>
                                          <p:attrName>ppt_x</p:attrName>
                                          <p:attrName>ppt_y</p:attrName>
                                        </p:attrNameLst>
                                      </p:cBhvr>
                                      <p:rCtr x="-48108" y="-116"/>
                                    </p:animMotion>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3072"/>
                                        </p:tgtEl>
                                        <p:attrNameLst>
                                          <p:attrName>style.visibility</p:attrName>
                                        </p:attrNameLst>
                                      </p:cBhvr>
                                      <p:to>
                                        <p:strVal val="visible"/>
                                      </p:to>
                                    </p:set>
                                    <p:animEffect transition="in" filter="fade">
                                      <p:cBhvr>
                                        <p:cTn id="277" dur="250"/>
                                        <p:tgtEl>
                                          <p:spTgt spid="3072"/>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3073"/>
                                        </p:tgtEl>
                                        <p:attrNameLst>
                                          <p:attrName>style.visibility</p:attrName>
                                        </p:attrNameLst>
                                      </p:cBhvr>
                                      <p:to>
                                        <p:strVal val="visible"/>
                                      </p:to>
                                    </p:set>
                                    <p:animEffect transition="in" filter="fade">
                                      <p:cBhvr>
                                        <p:cTn id="280" dur="250"/>
                                        <p:tgtEl>
                                          <p:spTgt spid="3073"/>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3075"/>
                                        </p:tgtEl>
                                        <p:attrNameLst>
                                          <p:attrName>style.visibility</p:attrName>
                                        </p:attrNameLst>
                                      </p:cBhvr>
                                      <p:to>
                                        <p:strVal val="visible"/>
                                      </p:to>
                                    </p:set>
                                    <p:animEffect transition="in" filter="fade">
                                      <p:cBhvr>
                                        <p:cTn id="283" dur="250"/>
                                        <p:tgtEl>
                                          <p:spTgt spid="3075"/>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3076"/>
                                        </p:tgtEl>
                                        <p:attrNameLst>
                                          <p:attrName>style.visibility</p:attrName>
                                        </p:attrNameLst>
                                      </p:cBhvr>
                                      <p:to>
                                        <p:strVal val="visible"/>
                                      </p:to>
                                    </p:set>
                                    <p:animEffect transition="in" filter="fade">
                                      <p:cBhvr>
                                        <p:cTn id="286" dur="250"/>
                                        <p:tgtEl>
                                          <p:spTgt spid="3076"/>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3077"/>
                                        </p:tgtEl>
                                        <p:attrNameLst>
                                          <p:attrName>style.visibility</p:attrName>
                                        </p:attrNameLst>
                                      </p:cBhvr>
                                      <p:to>
                                        <p:strVal val="visible"/>
                                      </p:to>
                                    </p:set>
                                    <p:animEffect transition="in" filter="fade">
                                      <p:cBhvr>
                                        <p:cTn id="289" dur="250"/>
                                        <p:tgtEl>
                                          <p:spTgt spid="3077"/>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3122"/>
                                        </p:tgtEl>
                                        <p:attrNameLst>
                                          <p:attrName>style.visibility</p:attrName>
                                        </p:attrNameLst>
                                      </p:cBhvr>
                                      <p:to>
                                        <p:strVal val="visible"/>
                                      </p:to>
                                    </p:set>
                                    <p:animEffect transition="in" filter="fade">
                                      <p:cBhvr>
                                        <p:cTn id="292" dur="250"/>
                                        <p:tgtEl>
                                          <p:spTgt spid="3122"/>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3123"/>
                                        </p:tgtEl>
                                        <p:attrNameLst>
                                          <p:attrName>style.visibility</p:attrName>
                                        </p:attrNameLst>
                                      </p:cBhvr>
                                      <p:to>
                                        <p:strVal val="visible"/>
                                      </p:to>
                                    </p:set>
                                    <p:animEffect transition="in" filter="fade">
                                      <p:cBhvr>
                                        <p:cTn id="295" dur="250"/>
                                        <p:tgtEl>
                                          <p:spTgt spid="3123"/>
                                        </p:tgtEl>
                                      </p:cBhvr>
                                    </p:animEffect>
                                  </p:childTnLst>
                                </p:cTn>
                              </p:par>
                              <p:par>
                                <p:cTn id="296" presetID="42" presetClass="path" presetSubtype="0" accel="50000" decel="50000" fill="hold" grpId="2" nodeType="withEffect">
                                  <p:stCondLst>
                                    <p:cond delay="0"/>
                                  </p:stCondLst>
                                  <p:childTnLst>
                                    <p:animMotion origin="layout" path="M -2.77778E-7 0 L 0.11441 0.00486 " pathEditMode="relative" rAng="0" ptsTypes="AA">
                                      <p:cBhvr>
                                        <p:cTn id="297" dur="2000" fill="hold"/>
                                        <p:tgtEl>
                                          <p:spTgt spid="3072"/>
                                        </p:tgtEl>
                                        <p:attrNameLst>
                                          <p:attrName>ppt_x</p:attrName>
                                          <p:attrName>ppt_y</p:attrName>
                                        </p:attrNameLst>
                                      </p:cBhvr>
                                      <p:rCtr x="5712" y="231"/>
                                    </p:animMotion>
                                  </p:childTnLst>
                                </p:cTn>
                              </p:par>
                              <p:par>
                                <p:cTn id="298" presetID="42" presetClass="path" presetSubtype="0" accel="50000" decel="50000" fill="hold" grpId="2" nodeType="withEffect">
                                  <p:stCondLst>
                                    <p:cond delay="0"/>
                                  </p:stCondLst>
                                  <p:childTnLst>
                                    <p:animMotion origin="layout" path="M 1.94444E-6 -4.44444E-6 L -0.73507 0.147 " pathEditMode="relative" rAng="0" ptsTypes="AA">
                                      <p:cBhvr>
                                        <p:cTn id="299" dur="2000" fill="hold"/>
                                        <p:tgtEl>
                                          <p:spTgt spid="3073"/>
                                        </p:tgtEl>
                                        <p:attrNameLst>
                                          <p:attrName>ppt_x</p:attrName>
                                          <p:attrName>ppt_y</p:attrName>
                                        </p:attrNameLst>
                                      </p:cBhvr>
                                      <p:rCtr x="-36753" y="7338"/>
                                    </p:animMotion>
                                  </p:childTnLst>
                                </p:cTn>
                              </p:par>
                              <p:par>
                                <p:cTn id="300" presetID="42" presetClass="path" presetSubtype="0" accel="50000" decel="50000" fill="hold" grpId="2" nodeType="withEffect">
                                  <p:stCondLst>
                                    <p:cond delay="0"/>
                                  </p:stCondLst>
                                  <p:childTnLst>
                                    <p:animMotion origin="layout" path="M 4.16667E-6 3.7037E-7 L 0.12795 0.04838 " pathEditMode="relative" rAng="0" ptsTypes="AA">
                                      <p:cBhvr>
                                        <p:cTn id="301" dur="2000" fill="hold"/>
                                        <p:tgtEl>
                                          <p:spTgt spid="3075"/>
                                        </p:tgtEl>
                                        <p:attrNameLst>
                                          <p:attrName>ppt_x</p:attrName>
                                          <p:attrName>ppt_y</p:attrName>
                                        </p:attrNameLst>
                                      </p:cBhvr>
                                      <p:rCtr x="6389" y="2407"/>
                                    </p:animMotion>
                                  </p:childTnLst>
                                </p:cTn>
                              </p:par>
                              <p:par>
                                <p:cTn id="302" presetID="42" presetClass="path" presetSubtype="0" accel="50000" decel="50000" fill="hold" grpId="2" nodeType="withEffect">
                                  <p:stCondLst>
                                    <p:cond delay="0"/>
                                  </p:stCondLst>
                                  <p:childTnLst>
                                    <p:animMotion origin="layout" path="M -2.77778E-6 3.7037E-7 L 0.02934 0.04838 " pathEditMode="relative" rAng="0" ptsTypes="AA">
                                      <p:cBhvr>
                                        <p:cTn id="303" dur="2000" fill="hold"/>
                                        <p:tgtEl>
                                          <p:spTgt spid="3076"/>
                                        </p:tgtEl>
                                        <p:attrNameLst>
                                          <p:attrName>ppt_x</p:attrName>
                                          <p:attrName>ppt_y</p:attrName>
                                        </p:attrNameLst>
                                      </p:cBhvr>
                                      <p:rCtr x="1458" y="2407"/>
                                    </p:animMotion>
                                  </p:childTnLst>
                                </p:cTn>
                              </p:par>
                              <p:par>
                                <p:cTn id="304" presetID="42" presetClass="path" presetSubtype="0" accel="50000" decel="50000" fill="hold" grpId="2" nodeType="withEffect">
                                  <p:stCondLst>
                                    <p:cond delay="0"/>
                                  </p:stCondLst>
                                  <p:childTnLst>
                                    <p:animMotion origin="layout" path="M -3.05556E-6 2.22222E-6 L -0.20139 0.09236 " pathEditMode="relative" rAng="0" ptsTypes="AA">
                                      <p:cBhvr>
                                        <p:cTn id="305" dur="2000" fill="hold"/>
                                        <p:tgtEl>
                                          <p:spTgt spid="3077"/>
                                        </p:tgtEl>
                                        <p:attrNameLst>
                                          <p:attrName>ppt_x</p:attrName>
                                          <p:attrName>ppt_y</p:attrName>
                                        </p:attrNameLst>
                                      </p:cBhvr>
                                      <p:rCtr x="-10069" y="4606"/>
                                    </p:animMotion>
                                  </p:childTnLst>
                                </p:cTn>
                              </p:par>
                              <p:par>
                                <p:cTn id="306" presetID="42" presetClass="path" presetSubtype="0" accel="50000" decel="50000" fill="hold" grpId="2" nodeType="withEffect">
                                  <p:stCondLst>
                                    <p:cond delay="0"/>
                                  </p:stCondLst>
                                  <p:childTnLst>
                                    <p:animMotion origin="layout" path="M -2.77778E-6 -3.33333E-6 L -0.30069 0.09375 " pathEditMode="relative" rAng="0" ptsTypes="AA">
                                      <p:cBhvr>
                                        <p:cTn id="307" dur="2000" fill="hold"/>
                                        <p:tgtEl>
                                          <p:spTgt spid="3122"/>
                                        </p:tgtEl>
                                        <p:attrNameLst>
                                          <p:attrName>ppt_x</p:attrName>
                                          <p:attrName>ppt_y</p:attrName>
                                        </p:attrNameLst>
                                      </p:cBhvr>
                                      <p:rCtr x="-15035" y="4676"/>
                                    </p:animMotion>
                                  </p:childTnLst>
                                </p:cTn>
                              </p:par>
                              <p:par>
                                <p:cTn id="308" presetID="42" presetClass="path" presetSubtype="0" accel="50000" decel="50000" fill="hold" grpId="2" nodeType="withEffect">
                                  <p:stCondLst>
                                    <p:cond delay="0"/>
                                  </p:stCondLst>
                                  <p:childTnLst>
                                    <p:animMotion origin="layout" path="M -3.05556E-6 -1.48148E-6 L 0.46164 -0.00486 " pathEditMode="relative" rAng="0" ptsTypes="AA">
                                      <p:cBhvr>
                                        <p:cTn id="309" dur="2000" fill="hold"/>
                                        <p:tgtEl>
                                          <p:spTgt spid="3123"/>
                                        </p:tgtEl>
                                        <p:attrNameLst>
                                          <p:attrName>ppt_x</p:attrName>
                                          <p:attrName>ppt_y</p:attrName>
                                        </p:attrNameLst>
                                      </p:cBhvr>
                                      <p:rCtr x="23073" y="-255"/>
                                    </p:animMotion>
                                  </p:childTnLst>
                                </p:cTn>
                              </p:par>
                              <p:par>
                                <p:cTn id="310" presetID="10" presetClass="exit" presetSubtype="0" fill="hold" grpId="3" nodeType="withEffect">
                                  <p:stCondLst>
                                    <p:cond delay="0"/>
                                  </p:stCondLst>
                                  <p:childTnLst>
                                    <p:animEffect transition="out" filter="fade">
                                      <p:cBhvr>
                                        <p:cTn id="311" dur="1250"/>
                                        <p:tgtEl>
                                          <p:spTgt spid="3118"/>
                                        </p:tgtEl>
                                      </p:cBhvr>
                                    </p:animEffect>
                                    <p:set>
                                      <p:cBhvr>
                                        <p:cTn id="312" dur="1" fill="hold">
                                          <p:stCondLst>
                                            <p:cond delay="1249"/>
                                          </p:stCondLst>
                                        </p:cTn>
                                        <p:tgtEl>
                                          <p:spTgt spid="3118"/>
                                        </p:tgtEl>
                                        <p:attrNameLst>
                                          <p:attrName>style.visibility</p:attrName>
                                        </p:attrNameLst>
                                      </p:cBhvr>
                                      <p:to>
                                        <p:strVal val="hidden"/>
                                      </p:to>
                                    </p:set>
                                  </p:childTnLst>
                                </p:cTn>
                              </p:par>
                            </p:childTnLst>
                          </p:cTn>
                        </p:par>
                        <p:par>
                          <p:cTn id="313" fill="hold">
                            <p:stCondLst>
                              <p:cond delay="2000"/>
                            </p:stCondLst>
                            <p:childTnLst>
                              <p:par>
                                <p:cTn id="314" presetID="10" presetClass="entr" presetSubtype="0" fill="hold" grpId="0" nodeType="afterEffect">
                                  <p:stCondLst>
                                    <p:cond delay="0"/>
                                  </p:stCondLst>
                                  <p:childTnLst>
                                    <p:set>
                                      <p:cBhvr>
                                        <p:cTn id="315" dur="1" fill="hold">
                                          <p:stCondLst>
                                            <p:cond delay="0"/>
                                          </p:stCondLst>
                                        </p:cTn>
                                        <p:tgtEl>
                                          <p:spTgt spid="31"/>
                                        </p:tgtEl>
                                        <p:attrNameLst>
                                          <p:attrName>style.visibility</p:attrName>
                                        </p:attrNameLst>
                                      </p:cBhvr>
                                      <p:to>
                                        <p:strVal val="visible"/>
                                      </p:to>
                                    </p:set>
                                    <p:animEffect transition="in" filter="fade">
                                      <p:cBhvr>
                                        <p:cTn id="316" dur="250"/>
                                        <p:tgtEl>
                                          <p:spTgt spid="31"/>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3127"/>
                                        </p:tgtEl>
                                        <p:attrNameLst>
                                          <p:attrName>style.visibility</p:attrName>
                                        </p:attrNameLst>
                                      </p:cBhvr>
                                      <p:to>
                                        <p:strVal val="visible"/>
                                      </p:to>
                                    </p:set>
                                    <p:animEffect transition="in" filter="fade">
                                      <p:cBhvr>
                                        <p:cTn id="319" dur="250"/>
                                        <p:tgtEl>
                                          <p:spTgt spid="3127"/>
                                        </p:tgtEl>
                                      </p:cBhvr>
                                    </p:animEffect>
                                  </p:childTnLst>
                                </p:cTn>
                              </p:par>
                              <p:par>
                                <p:cTn id="320" presetID="10" presetClass="exit" presetSubtype="0" fill="hold" grpId="1" nodeType="withEffect">
                                  <p:stCondLst>
                                    <p:cond delay="0"/>
                                  </p:stCondLst>
                                  <p:childTnLst>
                                    <p:animEffect transition="out" filter="fade">
                                      <p:cBhvr>
                                        <p:cTn id="321" dur="500"/>
                                        <p:tgtEl>
                                          <p:spTgt spid="3072"/>
                                        </p:tgtEl>
                                      </p:cBhvr>
                                    </p:animEffect>
                                    <p:set>
                                      <p:cBhvr>
                                        <p:cTn id="322" dur="1" fill="hold">
                                          <p:stCondLst>
                                            <p:cond delay="499"/>
                                          </p:stCondLst>
                                        </p:cTn>
                                        <p:tgtEl>
                                          <p:spTgt spid="3072"/>
                                        </p:tgtEl>
                                        <p:attrNameLst>
                                          <p:attrName>style.visibility</p:attrName>
                                        </p:attrNameLst>
                                      </p:cBhvr>
                                      <p:to>
                                        <p:strVal val="hidden"/>
                                      </p:to>
                                    </p:set>
                                  </p:childTnLst>
                                </p:cTn>
                              </p:par>
                              <p:par>
                                <p:cTn id="323" presetID="10" presetClass="exit" presetSubtype="0" fill="hold" grpId="1" nodeType="withEffect">
                                  <p:stCondLst>
                                    <p:cond delay="0"/>
                                  </p:stCondLst>
                                  <p:childTnLst>
                                    <p:animEffect transition="out" filter="fade">
                                      <p:cBhvr>
                                        <p:cTn id="324" dur="500"/>
                                        <p:tgtEl>
                                          <p:spTgt spid="3073"/>
                                        </p:tgtEl>
                                      </p:cBhvr>
                                    </p:animEffect>
                                    <p:set>
                                      <p:cBhvr>
                                        <p:cTn id="325" dur="1" fill="hold">
                                          <p:stCondLst>
                                            <p:cond delay="499"/>
                                          </p:stCondLst>
                                        </p:cTn>
                                        <p:tgtEl>
                                          <p:spTgt spid="3073"/>
                                        </p:tgtEl>
                                        <p:attrNameLst>
                                          <p:attrName>style.visibility</p:attrName>
                                        </p:attrNameLst>
                                      </p:cBhvr>
                                      <p:to>
                                        <p:strVal val="hidden"/>
                                      </p:to>
                                    </p:set>
                                  </p:childTnLst>
                                </p:cTn>
                              </p:par>
                              <p:par>
                                <p:cTn id="326" presetID="10" presetClass="exit" presetSubtype="0" fill="hold" grpId="1" nodeType="withEffect">
                                  <p:stCondLst>
                                    <p:cond delay="0"/>
                                  </p:stCondLst>
                                  <p:childTnLst>
                                    <p:animEffect transition="out" filter="fade">
                                      <p:cBhvr>
                                        <p:cTn id="327" dur="500"/>
                                        <p:tgtEl>
                                          <p:spTgt spid="3075"/>
                                        </p:tgtEl>
                                      </p:cBhvr>
                                    </p:animEffect>
                                    <p:set>
                                      <p:cBhvr>
                                        <p:cTn id="328" dur="1" fill="hold">
                                          <p:stCondLst>
                                            <p:cond delay="499"/>
                                          </p:stCondLst>
                                        </p:cTn>
                                        <p:tgtEl>
                                          <p:spTgt spid="3075"/>
                                        </p:tgtEl>
                                        <p:attrNameLst>
                                          <p:attrName>style.visibility</p:attrName>
                                        </p:attrNameLst>
                                      </p:cBhvr>
                                      <p:to>
                                        <p:strVal val="hidden"/>
                                      </p:to>
                                    </p:set>
                                  </p:childTnLst>
                                </p:cTn>
                              </p:par>
                              <p:par>
                                <p:cTn id="329" presetID="10" presetClass="exit" presetSubtype="0" fill="hold" grpId="1" nodeType="withEffect">
                                  <p:stCondLst>
                                    <p:cond delay="0"/>
                                  </p:stCondLst>
                                  <p:childTnLst>
                                    <p:animEffect transition="out" filter="fade">
                                      <p:cBhvr>
                                        <p:cTn id="330" dur="500"/>
                                        <p:tgtEl>
                                          <p:spTgt spid="3076"/>
                                        </p:tgtEl>
                                      </p:cBhvr>
                                    </p:animEffect>
                                    <p:set>
                                      <p:cBhvr>
                                        <p:cTn id="331" dur="1" fill="hold">
                                          <p:stCondLst>
                                            <p:cond delay="499"/>
                                          </p:stCondLst>
                                        </p:cTn>
                                        <p:tgtEl>
                                          <p:spTgt spid="3076"/>
                                        </p:tgtEl>
                                        <p:attrNameLst>
                                          <p:attrName>style.visibility</p:attrName>
                                        </p:attrNameLst>
                                      </p:cBhvr>
                                      <p:to>
                                        <p:strVal val="hidden"/>
                                      </p:to>
                                    </p:set>
                                  </p:childTnLst>
                                </p:cTn>
                              </p:par>
                              <p:par>
                                <p:cTn id="332" presetID="10" presetClass="exit" presetSubtype="0" fill="hold" grpId="1" nodeType="withEffect">
                                  <p:stCondLst>
                                    <p:cond delay="0"/>
                                  </p:stCondLst>
                                  <p:childTnLst>
                                    <p:animEffect transition="out" filter="fade">
                                      <p:cBhvr>
                                        <p:cTn id="333" dur="500"/>
                                        <p:tgtEl>
                                          <p:spTgt spid="3077"/>
                                        </p:tgtEl>
                                      </p:cBhvr>
                                    </p:animEffect>
                                    <p:set>
                                      <p:cBhvr>
                                        <p:cTn id="334" dur="1" fill="hold">
                                          <p:stCondLst>
                                            <p:cond delay="499"/>
                                          </p:stCondLst>
                                        </p:cTn>
                                        <p:tgtEl>
                                          <p:spTgt spid="3077"/>
                                        </p:tgtEl>
                                        <p:attrNameLst>
                                          <p:attrName>style.visibility</p:attrName>
                                        </p:attrNameLst>
                                      </p:cBhvr>
                                      <p:to>
                                        <p:strVal val="hidden"/>
                                      </p:to>
                                    </p:set>
                                  </p:childTnLst>
                                </p:cTn>
                              </p:par>
                              <p:par>
                                <p:cTn id="335" presetID="10" presetClass="exit" presetSubtype="0" fill="hold" grpId="1" nodeType="withEffect">
                                  <p:stCondLst>
                                    <p:cond delay="0"/>
                                  </p:stCondLst>
                                  <p:childTnLst>
                                    <p:animEffect transition="out" filter="fade">
                                      <p:cBhvr>
                                        <p:cTn id="336" dur="500"/>
                                        <p:tgtEl>
                                          <p:spTgt spid="3122"/>
                                        </p:tgtEl>
                                      </p:cBhvr>
                                    </p:animEffect>
                                    <p:set>
                                      <p:cBhvr>
                                        <p:cTn id="337" dur="1" fill="hold">
                                          <p:stCondLst>
                                            <p:cond delay="499"/>
                                          </p:stCondLst>
                                        </p:cTn>
                                        <p:tgtEl>
                                          <p:spTgt spid="3122"/>
                                        </p:tgtEl>
                                        <p:attrNameLst>
                                          <p:attrName>style.visibility</p:attrName>
                                        </p:attrNameLst>
                                      </p:cBhvr>
                                      <p:to>
                                        <p:strVal val="hidden"/>
                                      </p:to>
                                    </p:set>
                                  </p:childTnLst>
                                </p:cTn>
                              </p:par>
                              <p:par>
                                <p:cTn id="338" presetID="10" presetClass="exit" presetSubtype="0" fill="hold" grpId="1" nodeType="withEffect">
                                  <p:stCondLst>
                                    <p:cond delay="0"/>
                                  </p:stCondLst>
                                  <p:childTnLst>
                                    <p:animEffect transition="out" filter="fade">
                                      <p:cBhvr>
                                        <p:cTn id="339" dur="500"/>
                                        <p:tgtEl>
                                          <p:spTgt spid="3123"/>
                                        </p:tgtEl>
                                      </p:cBhvr>
                                    </p:animEffect>
                                    <p:set>
                                      <p:cBhvr>
                                        <p:cTn id="340" dur="1" fill="hold">
                                          <p:stCondLst>
                                            <p:cond delay="499"/>
                                          </p:stCondLst>
                                        </p:cTn>
                                        <p:tgtEl>
                                          <p:spTgt spid="3123"/>
                                        </p:tgtEl>
                                        <p:attrNameLst>
                                          <p:attrName>style.visibility</p:attrName>
                                        </p:attrNameLst>
                                      </p:cBhvr>
                                      <p:to>
                                        <p:strVal val="hidden"/>
                                      </p:to>
                                    </p:set>
                                  </p:childTnLst>
                                </p:cTn>
                              </p:par>
                            </p:childTnLst>
                          </p:cTn>
                        </p:par>
                      </p:childTnLst>
                    </p:cTn>
                  </p:par>
                  <p:par>
                    <p:cTn id="341" fill="hold">
                      <p:stCondLst>
                        <p:cond delay="indefinite"/>
                      </p:stCondLst>
                      <p:childTnLst>
                        <p:par>
                          <p:cTn id="342" fill="hold">
                            <p:stCondLst>
                              <p:cond delay="0"/>
                            </p:stCondLst>
                            <p:childTnLst>
                              <p:par>
                                <p:cTn id="343" presetID="17" presetClass="entr" presetSubtype="10" fill="hold" grpId="0" nodeType="clickEffect">
                                  <p:stCondLst>
                                    <p:cond delay="500"/>
                                  </p:stCondLst>
                                  <p:childTnLst>
                                    <p:set>
                                      <p:cBhvr>
                                        <p:cTn id="344" dur="1" fill="hold">
                                          <p:stCondLst>
                                            <p:cond delay="0"/>
                                          </p:stCondLst>
                                        </p:cTn>
                                        <p:tgtEl>
                                          <p:spTgt spid="3124"/>
                                        </p:tgtEl>
                                        <p:attrNameLst>
                                          <p:attrName>style.visibility</p:attrName>
                                        </p:attrNameLst>
                                      </p:cBhvr>
                                      <p:to>
                                        <p:strVal val="visible"/>
                                      </p:to>
                                    </p:set>
                                    <p:anim calcmode="lin" valueType="num">
                                      <p:cBhvr>
                                        <p:cTn id="345" dur="500" fill="hold"/>
                                        <p:tgtEl>
                                          <p:spTgt spid="3124"/>
                                        </p:tgtEl>
                                        <p:attrNameLst>
                                          <p:attrName>ppt_w</p:attrName>
                                        </p:attrNameLst>
                                      </p:cBhvr>
                                      <p:tavLst>
                                        <p:tav tm="0">
                                          <p:val>
                                            <p:fltVal val="0"/>
                                          </p:val>
                                        </p:tav>
                                        <p:tav tm="100000">
                                          <p:val>
                                            <p:strVal val="#ppt_w"/>
                                          </p:val>
                                        </p:tav>
                                      </p:tavLst>
                                    </p:anim>
                                    <p:anim calcmode="lin" valueType="num">
                                      <p:cBhvr>
                                        <p:cTn id="346" dur="500" fill="hold"/>
                                        <p:tgtEl>
                                          <p:spTgt spid="3124"/>
                                        </p:tgtEl>
                                        <p:attrNameLst>
                                          <p:attrName>ppt_h</p:attrName>
                                        </p:attrNameLst>
                                      </p:cBhvr>
                                      <p:tavLst>
                                        <p:tav tm="0">
                                          <p:val>
                                            <p:strVal val="#ppt_h"/>
                                          </p:val>
                                        </p:tav>
                                        <p:tav tm="100000">
                                          <p:val>
                                            <p:strVal val="#ppt_h"/>
                                          </p:val>
                                        </p:tav>
                                      </p:tavLst>
                                    </p:anim>
                                  </p:childTnLst>
                                </p:cTn>
                              </p:par>
                              <p:par>
                                <p:cTn id="347" presetID="50" presetClass="exit" presetSubtype="0" accel="100000" fill="hold" grpId="1" nodeType="withEffect">
                                  <p:stCondLst>
                                    <p:cond delay="0"/>
                                  </p:stCondLst>
                                  <p:childTnLst>
                                    <p:anim calcmode="lin" valueType="num">
                                      <p:cBhvr>
                                        <p:cTn id="348" dur="1000"/>
                                        <p:tgtEl>
                                          <p:spTgt spid="3121"/>
                                        </p:tgtEl>
                                        <p:attrNameLst>
                                          <p:attrName>ppt_w</p:attrName>
                                        </p:attrNameLst>
                                      </p:cBhvr>
                                      <p:tavLst>
                                        <p:tav tm="0">
                                          <p:val>
                                            <p:strVal val="ppt_w"/>
                                          </p:val>
                                        </p:tav>
                                        <p:tav tm="100000">
                                          <p:val>
                                            <p:strVal val="ppt_w+.3"/>
                                          </p:val>
                                        </p:tav>
                                      </p:tavLst>
                                    </p:anim>
                                    <p:anim calcmode="lin" valueType="num">
                                      <p:cBhvr>
                                        <p:cTn id="349" dur="1000"/>
                                        <p:tgtEl>
                                          <p:spTgt spid="3121"/>
                                        </p:tgtEl>
                                        <p:attrNameLst>
                                          <p:attrName>ppt_h</p:attrName>
                                        </p:attrNameLst>
                                      </p:cBhvr>
                                      <p:tavLst>
                                        <p:tav tm="0">
                                          <p:val>
                                            <p:strVal val="ppt_h"/>
                                          </p:val>
                                        </p:tav>
                                        <p:tav tm="100000">
                                          <p:val>
                                            <p:strVal val="ppt_h"/>
                                          </p:val>
                                        </p:tav>
                                      </p:tavLst>
                                    </p:anim>
                                    <p:animEffect transition="out" filter="fade">
                                      <p:cBhvr>
                                        <p:cTn id="350" dur="1000"/>
                                        <p:tgtEl>
                                          <p:spTgt spid="3121"/>
                                        </p:tgtEl>
                                      </p:cBhvr>
                                    </p:animEffect>
                                    <p:set>
                                      <p:cBhvr>
                                        <p:cTn id="351" dur="1" fill="hold">
                                          <p:stCondLst>
                                            <p:cond delay="999"/>
                                          </p:stCondLst>
                                        </p:cTn>
                                        <p:tgtEl>
                                          <p:spTgt spid="3121"/>
                                        </p:tgtEl>
                                        <p:attrNameLst>
                                          <p:attrName>style.visibility</p:attrName>
                                        </p:attrNameLst>
                                      </p:cBhvr>
                                      <p:to>
                                        <p:strVal val="hidden"/>
                                      </p:to>
                                    </p:set>
                                  </p:childTnLst>
                                </p:cTn>
                              </p:par>
                            </p:childTnLst>
                          </p:cTn>
                        </p:par>
                      </p:childTnLst>
                    </p:cTn>
                  </p:par>
                  <p:par>
                    <p:cTn id="352" fill="hold">
                      <p:stCondLst>
                        <p:cond delay="indefinite"/>
                      </p:stCondLst>
                      <p:childTnLst>
                        <p:par>
                          <p:cTn id="353" fill="hold">
                            <p:stCondLst>
                              <p:cond delay="0"/>
                            </p:stCondLst>
                            <p:childTnLst>
                              <p:par>
                                <p:cTn id="354" presetID="17" presetClass="entr" presetSubtype="10" fill="hold" grpId="0" nodeType="clickEffect">
                                  <p:stCondLst>
                                    <p:cond delay="500"/>
                                  </p:stCondLst>
                                  <p:childTnLst>
                                    <p:set>
                                      <p:cBhvr>
                                        <p:cTn id="355" dur="1" fill="hold">
                                          <p:stCondLst>
                                            <p:cond delay="0"/>
                                          </p:stCondLst>
                                        </p:cTn>
                                        <p:tgtEl>
                                          <p:spTgt spid="3125"/>
                                        </p:tgtEl>
                                        <p:attrNameLst>
                                          <p:attrName>style.visibility</p:attrName>
                                        </p:attrNameLst>
                                      </p:cBhvr>
                                      <p:to>
                                        <p:strVal val="visible"/>
                                      </p:to>
                                    </p:set>
                                    <p:anim calcmode="lin" valueType="num">
                                      <p:cBhvr>
                                        <p:cTn id="356" dur="500" fill="hold"/>
                                        <p:tgtEl>
                                          <p:spTgt spid="3125"/>
                                        </p:tgtEl>
                                        <p:attrNameLst>
                                          <p:attrName>ppt_w</p:attrName>
                                        </p:attrNameLst>
                                      </p:cBhvr>
                                      <p:tavLst>
                                        <p:tav tm="0">
                                          <p:val>
                                            <p:fltVal val="0"/>
                                          </p:val>
                                        </p:tav>
                                        <p:tav tm="100000">
                                          <p:val>
                                            <p:strVal val="#ppt_w"/>
                                          </p:val>
                                        </p:tav>
                                      </p:tavLst>
                                    </p:anim>
                                    <p:anim calcmode="lin" valueType="num">
                                      <p:cBhvr>
                                        <p:cTn id="357" dur="500" fill="hold"/>
                                        <p:tgtEl>
                                          <p:spTgt spid="3125"/>
                                        </p:tgtEl>
                                        <p:attrNameLst>
                                          <p:attrName>ppt_h</p:attrName>
                                        </p:attrNameLst>
                                      </p:cBhvr>
                                      <p:tavLst>
                                        <p:tav tm="0">
                                          <p:val>
                                            <p:strVal val="#ppt_h"/>
                                          </p:val>
                                        </p:tav>
                                        <p:tav tm="100000">
                                          <p:val>
                                            <p:strVal val="#ppt_h"/>
                                          </p:val>
                                        </p:tav>
                                      </p:tavLst>
                                    </p:anim>
                                  </p:childTnLst>
                                </p:cTn>
                              </p:par>
                              <p:par>
                                <p:cTn id="358" presetID="50" presetClass="exit" presetSubtype="0" accel="100000" fill="hold" grpId="1" nodeType="withEffect">
                                  <p:stCondLst>
                                    <p:cond delay="0"/>
                                  </p:stCondLst>
                                  <p:childTnLst>
                                    <p:anim calcmode="lin" valueType="num">
                                      <p:cBhvr>
                                        <p:cTn id="359" dur="1000"/>
                                        <p:tgtEl>
                                          <p:spTgt spid="3120"/>
                                        </p:tgtEl>
                                        <p:attrNameLst>
                                          <p:attrName>ppt_w</p:attrName>
                                        </p:attrNameLst>
                                      </p:cBhvr>
                                      <p:tavLst>
                                        <p:tav tm="0">
                                          <p:val>
                                            <p:strVal val="ppt_w"/>
                                          </p:val>
                                        </p:tav>
                                        <p:tav tm="100000">
                                          <p:val>
                                            <p:strVal val="ppt_w+.3"/>
                                          </p:val>
                                        </p:tav>
                                      </p:tavLst>
                                    </p:anim>
                                    <p:anim calcmode="lin" valueType="num">
                                      <p:cBhvr>
                                        <p:cTn id="360" dur="1000"/>
                                        <p:tgtEl>
                                          <p:spTgt spid="3120"/>
                                        </p:tgtEl>
                                        <p:attrNameLst>
                                          <p:attrName>ppt_h</p:attrName>
                                        </p:attrNameLst>
                                      </p:cBhvr>
                                      <p:tavLst>
                                        <p:tav tm="0">
                                          <p:val>
                                            <p:strVal val="ppt_h"/>
                                          </p:val>
                                        </p:tav>
                                        <p:tav tm="100000">
                                          <p:val>
                                            <p:strVal val="ppt_h"/>
                                          </p:val>
                                        </p:tav>
                                      </p:tavLst>
                                    </p:anim>
                                    <p:animEffect transition="out" filter="fade">
                                      <p:cBhvr>
                                        <p:cTn id="361" dur="1000"/>
                                        <p:tgtEl>
                                          <p:spTgt spid="3120"/>
                                        </p:tgtEl>
                                      </p:cBhvr>
                                    </p:animEffect>
                                    <p:set>
                                      <p:cBhvr>
                                        <p:cTn id="362" dur="1" fill="hold">
                                          <p:stCondLst>
                                            <p:cond delay="999"/>
                                          </p:stCondLst>
                                        </p:cTn>
                                        <p:tgtEl>
                                          <p:spTgt spid="3120"/>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0" presetClass="entr" presetSubtype="0" fill="hold" grpId="0" nodeType="clickEffect">
                                  <p:stCondLst>
                                    <p:cond delay="0"/>
                                  </p:stCondLst>
                                  <p:childTnLst>
                                    <p:set>
                                      <p:cBhvr>
                                        <p:cTn id="366" dur="1" fill="hold">
                                          <p:stCondLst>
                                            <p:cond delay="0"/>
                                          </p:stCondLst>
                                        </p:cTn>
                                        <p:tgtEl>
                                          <p:spTgt spid="3126"/>
                                        </p:tgtEl>
                                        <p:attrNameLst>
                                          <p:attrName>style.visibility</p:attrName>
                                        </p:attrNameLst>
                                      </p:cBhvr>
                                      <p:to>
                                        <p:strVal val="visible"/>
                                      </p:to>
                                    </p:set>
                                    <p:animEffect transition="in" filter="dissolve">
                                      <p:cBhvr>
                                        <p:cTn id="367" dur="500">
                                          <p:stCondLst>
                                            <p:cond delay="0"/>
                                          </p:stCondLst>
                                        </p:cTn>
                                        <p:tgtEl>
                                          <p:spTgt spid="3126"/>
                                        </p:tgtEl>
                                      </p:cBhvr>
                                    </p:animEffect>
                                    <p:anim to="" calcmode="lin" valueType="num">
                                      <p:cBhvr>
                                        <p:cTn id="368" dur="500" fill="hold">
                                          <p:stCondLst>
                                            <p:cond delay="0"/>
                                          </p:stCondLst>
                                        </p:cTn>
                                        <p:tgtEl>
                                          <p:spTgt spid="3126"/>
                                        </p:tgtEl>
                                        <p:attrNameLst>
                                          <p:attrName>ppt_w</p:attrName>
                                        </p:attrNameLst>
                                      </p:cBhvr>
                                      <p:tavLst>
                                        <p:tav tm="0">
                                          <p:val>
                                            <p:strVal val="#ppt_w*4"/>
                                          </p:val>
                                        </p:tav>
                                        <p:tav tm="100000">
                                          <p:val>
                                            <p:strVal val="#ppt_w"/>
                                          </p:val>
                                        </p:tav>
                                      </p:tavLst>
                                    </p:anim>
                                    <p:anim to="" calcmode="lin" valueType="num">
                                      <p:cBhvr>
                                        <p:cTn id="369" dur="500" fill="hold">
                                          <p:stCondLst>
                                            <p:cond delay="0"/>
                                          </p:stCondLst>
                                        </p:cTn>
                                        <p:tgtEl>
                                          <p:spTgt spid="312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9" grpId="0"/>
      <p:bldP spid="29" grpId="1"/>
      <p:bldP spid="29" grpId="2"/>
      <p:bldP spid="27" grpId="0"/>
      <p:bldP spid="27" grpId="1"/>
      <p:bldP spid="27" grpId="2"/>
      <p:bldP spid="2" grpId="0"/>
      <p:bldP spid="2" grpId="1"/>
      <p:bldP spid="3074" grpId="0"/>
      <p:bldP spid="3074" grpId="1"/>
      <p:bldP spid="5" grpId="0"/>
      <p:bldP spid="5" grpId="1"/>
      <p:bldP spid="6" grpId="0"/>
      <p:bldP spid="6" grpId="1"/>
      <p:bldP spid="7" grpId="0"/>
      <p:bldP spid="7" grpId="1"/>
      <p:bldP spid="3" grpId="0"/>
      <p:bldP spid="3" grpId="1"/>
      <p:bldP spid="3"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3078" grpId="0" animBg="1"/>
      <p:bldP spid="3078" grpId="1" animBg="1"/>
      <p:bldP spid="26" grpId="0" animBg="1"/>
      <p:bldP spid="26" grpId="1" animBg="1"/>
      <p:bldP spid="28" grpId="0"/>
      <p:bldP spid="28" grpId="1"/>
      <p:bldP spid="30" grpId="0"/>
      <p:bldP spid="30" grpId="1"/>
      <p:bldP spid="22" grpId="0"/>
      <p:bldP spid="22" grpId="1"/>
      <p:bldP spid="25" grpId="0"/>
      <p:bldP spid="25" grpId="1"/>
      <p:bldP spid="23" grpId="0" animBg="1"/>
      <p:bldP spid="23" grpId="1" animBg="1"/>
      <p:bldP spid="24" grpId="0" animBg="1"/>
      <p:bldP spid="24" grpId="1" animBg="1"/>
      <p:bldP spid="3079" grpId="0" animBg="1"/>
      <p:bldP spid="3079" grpId="1" animBg="1"/>
      <p:bldP spid="3080" grpId="0" animBg="1"/>
      <p:bldP spid="3080" grpId="1" animBg="1"/>
      <p:bldP spid="3127" grpId="0"/>
      <p:bldP spid="31" grpId="0"/>
      <p:bldP spid="3118" grpId="1"/>
      <p:bldP spid="3118" grpId="2"/>
      <p:bldP spid="3118" grpId="3"/>
      <p:bldP spid="3119" grpId="0"/>
      <p:bldP spid="3120" grpId="0"/>
      <p:bldP spid="3120" grpId="1"/>
      <p:bldP spid="3121" grpId="0"/>
      <p:bldP spid="3121" grpId="1"/>
      <p:bldP spid="3072" grpId="0"/>
      <p:bldP spid="3072" grpId="1"/>
      <p:bldP spid="3072" grpId="2"/>
      <p:bldP spid="3073" grpId="0"/>
      <p:bldP spid="3073" grpId="1"/>
      <p:bldP spid="3073" grpId="2"/>
      <p:bldP spid="3075" grpId="0"/>
      <p:bldP spid="3075" grpId="1"/>
      <p:bldP spid="3075" grpId="2"/>
      <p:bldP spid="3076" grpId="0"/>
      <p:bldP spid="3076" grpId="1"/>
      <p:bldP spid="3076" grpId="2"/>
      <p:bldP spid="3077" grpId="0"/>
      <p:bldP spid="3077" grpId="1"/>
      <p:bldP spid="3077" grpId="2"/>
      <p:bldP spid="3122" grpId="0"/>
      <p:bldP spid="3122" grpId="1"/>
      <p:bldP spid="3122" grpId="2"/>
      <p:bldP spid="3123" grpId="0"/>
      <p:bldP spid="3123" grpId="1"/>
      <p:bldP spid="3123" grpId="2"/>
      <p:bldP spid="3124" grpId="0"/>
      <p:bldP spid="3125" grpId="0"/>
      <p:bldP spid="312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4" name="!!Morph">
            <a:extLst>
              <a:ext uri="{FF2B5EF4-FFF2-40B4-BE49-F238E27FC236}">
                <a16:creationId xmlns:a16="http://schemas.microsoft.com/office/drawing/2014/main" id="{E59B6A1D-163E-3EC6-88B0-4A152C0799CD}"/>
              </a:ext>
            </a:extLst>
          </p:cNvPr>
          <p:cNvSpPr/>
          <p:nvPr/>
        </p:nvSpPr>
        <p:spPr>
          <a:xfrm>
            <a:off x="3985182" y="2491863"/>
            <a:ext cx="1170257" cy="1267865"/>
          </a:xfrm>
          <a:custGeom>
            <a:avLst/>
            <a:gdLst>
              <a:gd name="connsiteX0" fmla="*/ 604345 w 1208690"/>
              <a:gd name="connsiteY0" fmla="*/ 333703 h 1334813"/>
              <a:gd name="connsiteX1" fmla="*/ 604345 w 1208690"/>
              <a:gd name="connsiteY1" fmla="*/ 1334813 h 1334813"/>
              <a:gd name="connsiteX2" fmla="*/ 604345 w 1208690"/>
              <a:gd name="connsiteY2" fmla="*/ 333703 h 1334813"/>
              <a:gd name="connsiteX0" fmla="*/ 620737 w 1217588"/>
              <a:gd name="connsiteY0" fmla="*/ 301962 h 1383585"/>
              <a:gd name="connsiteX1" fmla="*/ 603484 w 1217588"/>
              <a:gd name="connsiteY1" fmla="*/ 1383585 h 1383585"/>
              <a:gd name="connsiteX2" fmla="*/ 620737 w 1217588"/>
              <a:gd name="connsiteY2" fmla="*/ 301962 h 1383585"/>
              <a:gd name="connsiteX0" fmla="*/ 620737 w 1199911"/>
              <a:gd name="connsiteY0" fmla="*/ 301962 h 1383585"/>
              <a:gd name="connsiteX1" fmla="*/ 603484 w 1199911"/>
              <a:gd name="connsiteY1" fmla="*/ 1383585 h 1383585"/>
              <a:gd name="connsiteX2" fmla="*/ 620737 w 1199911"/>
              <a:gd name="connsiteY2" fmla="*/ 301962 h 1383585"/>
              <a:gd name="connsiteX0" fmla="*/ 591083 w 1170257"/>
              <a:gd name="connsiteY0" fmla="*/ 186242 h 1267865"/>
              <a:gd name="connsiteX1" fmla="*/ 573830 w 1170257"/>
              <a:gd name="connsiteY1" fmla="*/ 1267865 h 1267865"/>
              <a:gd name="connsiteX2" fmla="*/ 591083 w 1170257"/>
              <a:gd name="connsiteY2" fmla="*/ 186242 h 1267865"/>
            </a:gdLst>
            <a:ahLst/>
            <a:cxnLst>
              <a:cxn ang="0">
                <a:pos x="connsiteX0" y="connsiteY0"/>
              </a:cxn>
              <a:cxn ang="0">
                <a:pos x="connsiteX1" y="connsiteY1"/>
              </a:cxn>
              <a:cxn ang="0">
                <a:pos x="connsiteX2" y="connsiteY2"/>
              </a:cxn>
            </a:cxnLst>
            <a:rect l="l" t="t" r="r" b="b"/>
            <a:pathLst>
              <a:path w="1170257" h="1267865">
                <a:moveTo>
                  <a:pt x="591083" y="186242"/>
                </a:moveTo>
                <a:cubicBezTo>
                  <a:pt x="773881" y="-310602"/>
                  <a:pt x="1807701" y="266755"/>
                  <a:pt x="573830" y="1267865"/>
                </a:cubicBezTo>
                <a:cubicBezTo>
                  <a:pt x="-660041" y="266755"/>
                  <a:pt x="460043" y="-322104"/>
                  <a:pt x="591083" y="18624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inal">
            <a:extLst>
              <a:ext uri="{FF2B5EF4-FFF2-40B4-BE49-F238E27FC236}">
                <a16:creationId xmlns:a16="http://schemas.microsoft.com/office/drawing/2014/main" id="{2456FAA4-C467-85AA-AB79-42073ECB8E41}"/>
              </a:ext>
            </a:extLst>
          </p:cNvPr>
          <p:cNvSpPr txBox="1">
            <a:spLocks noChangeArrowheads="1"/>
          </p:cNvSpPr>
          <p:nvPr/>
        </p:nvSpPr>
        <p:spPr bwMode="auto">
          <a:xfrm>
            <a:off x="520148" y="1254579"/>
            <a:ext cx="8103704" cy="434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 may</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If you believe with all your heart</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I believe that Jesus Christ</a:t>
            </a:r>
          </a:p>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is the Son of God</a:t>
            </a:r>
            <a:endParaRPr lang="en-US" altLang="en-US" sz="3200" b="1" i="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520148" y="1525484"/>
            <a:ext cx="8103704" cy="38070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Philip said, "If you believe with all your heart, you may." And he answered and said,           "I believe that Jesus Christ is      the Son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8:37 </a:t>
            </a:r>
          </a:p>
        </p:txBody>
      </p:sp>
      <p:sp>
        <p:nvSpPr>
          <p:cNvPr id="15" name="!!heart">
            <a:extLst>
              <a:ext uri="{FF2B5EF4-FFF2-40B4-BE49-F238E27FC236}">
                <a16:creationId xmlns:a16="http://schemas.microsoft.com/office/drawing/2014/main" id="{DFE8F085-D6E9-8855-6566-75D082526CE4}"/>
              </a:ext>
            </a:extLst>
          </p:cNvPr>
          <p:cNvSpPr txBox="1">
            <a:spLocks noChangeArrowheads="1"/>
          </p:cNvSpPr>
          <p:nvPr/>
        </p:nvSpPr>
        <p:spPr bwMode="auto">
          <a:xfrm>
            <a:off x="3804744" y="2575034"/>
            <a:ext cx="15711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3" name="Rectangle 2">
            <a:extLst>
              <a:ext uri="{FF2B5EF4-FFF2-40B4-BE49-F238E27FC236}">
                <a16:creationId xmlns:a16="http://schemas.microsoft.com/office/drawing/2014/main" id="{B66E9994-DB24-5954-03DC-C9AE3041C3EA}"/>
              </a:ext>
            </a:extLst>
          </p:cNvPr>
          <p:cNvSpPr txBox="1">
            <a:spLocks noChangeArrowheads="1"/>
          </p:cNvSpPr>
          <p:nvPr/>
        </p:nvSpPr>
        <p:spPr bwMode="auto">
          <a:xfrm>
            <a:off x="5381297" y="2385305"/>
            <a:ext cx="2550647" cy="74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may</a:t>
            </a:r>
          </a:p>
        </p:txBody>
      </p:sp>
      <p:sp>
        <p:nvSpPr>
          <p:cNvPr id="4" name="Rectangle 2">
            <a:extLst>
              <a:ext uri="{FF2B5EF4-FFF2-40B4-BE49-F238E27FC236}">
                <a16:creationId xmlns:a16="http://schemas.microsoft.com/office/drawing/2014/main" id="{753DA31F-68D9-556B-9DD2-F52545D0D220}"/>
              </a:ext>
            </a:extLst>
          </p:cNvPr>
          <p:cNvSpPr txBox="1">
            <a:spLocks noChangeArrowheads="1"/>
          </p:cNvSpPr>
          <p:nvPr/>
        </p:nvSpPr>
        <p:spPr bwMode="auto">
          <a:xfrm>
            <a:off x="4843747" y="1664654"/>
            <a:ext cx="3628742" cy="84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you believe</a:t>
            </a:r>
          </a:p>
        </p:txBody>
      </p:sp>
      <p:sp>
        <p:nvSpPr>
          <p:cNvPr id="6" name="Rectangle 2">
            <a:extLst>
              <a:ext uri="{FF2B5EF4-FFF2-40B4-BE49-F238E27FC236}">
                <a16:creationId xmlns:a16="http://schemas.microsoft.com/office/drawing/2014/main" id="{A157D02E-258B-1471-2EDB-2F24BED738BA}"/>
              </a:ext>
            </a:extLst>
          </p:cNvPr>
          <p:cNvSpPr txBox="1">
            <a:spLocks noChangeArrowheads="1"/>
          </p:cNvSpPr>
          <p:nvPr/>
        </p:nvSpPr>
        <p:spPr bwMode="auto">
          <a:xfrm>
            <a:off x="759619" y="2353773"/>
            <a:ext cx="4979443" cy="8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your heart</a:t>
            </a:r>
          </a:p>
        </p:txBody>
      </p:sp>
      <p:sp>
        <p:nvSpPr>
          <p:cNvPr id="7" name="Rectangle 2">
            <a:extLst>
              <a:ext uri="{FF2B5EF4-FFF2-40B4-BE49-F238E27FC236}">
                <a16:creationId xmlns:a16="http://schemas.microsoft.com/office/drawing/2014/main" id="{115AEF4A-9752-56D7-77B7-DD1B5DBA6A3A}"/>
              </a:ext>
            </a:extLst>
          </p:cNvPr>
          <p:cNvSpPr txBox="1">
            <a:spLocks noChangeArrowheads="1"/>
          </p:cNvSpPr>
          <p:nvPr/>
        </p:nvSpPr>
        <p:spPr bwMode="auto">
          <a:xfrm>
            <a:off x="1340645" y="3705226"/>
            <a:ext cx="6224586" cy="78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believe that Jesus Christ</a:t>
            </a:r>
          </a:p>
        </p:txBody>
      </p:sp>
      <p:sp>
        <p:nvSpPr>
          <p:cNvPr id="8" name="Rectangle 2">
            <a:extLst>
              <a:ext uri="{FF2B5EF4-FFF2-40B4-BE49-F238E27FC236}">
                <a16:creationId xmlns:a16="http://schemas.microsoft.com/office/drawing/2014/main" id="{95458707-5CE1-AA1F-D40B-641AEEFA6E07}"/>
              </a:ext>
            </a:extLst>
          </p:cNvPr>
          <p:cNvSpPr txBox="1">
            <a:spLocks noChangeArrowheads="1"/>
          </p:cNvSpPr>
          <p:nvPr/>
        </p:nvSpPr>
        <p:spPr bwMode="auto">
          <a:xfrm>
            <a:off x="7339263" y="3706071"/>
            <a:ext cx="7069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p>
        </p:txBody>
      </p:sp>
      <p:sp>
        <p:nvSpPr>
          <p:cNvPr id="9" name="Rectangle 2">
            <a:extLst>
              <a:ext uri="{FF2B5EF4-FFF2-40B4-BE49-F238E27FC236}">
                <a16:creationId xmlns:a16="http://schemas.microsoft.com/office/drawing/2014/main" id="{AF240A21-EFDE-388D-7B56-D57C1065A961}"/>
              </a:ext>
            </a:extLst>
          </p:cNvPr>
          <p:cNvSpPr txBox="1">
            <a:spLocks noChangeArrowheads="1"/>
          </p:cNvSpPr>
          <p:nvPr/>
        </p:nvSpPr>
        <p:spPr bwMode="auto">
          <a:xfrm>
            <a:off x="1212055" y="4375078"/>
            <a:ext cx="4201115" cy="789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Son of God</a:t>
            </a:r>
          </a:p>
        </p:txBody>
      </p:sp>
      <p:sp>
        <p:nvSpPr>
          <p:cNvPr id="10" name="=">
            <a:extLst>
              <a:ext uri="{FF2B5EF4-FFF2-40B4-BE49-F238E27FC236}">
                <a16:creationId xmlns:a16="http://schemas.microsoft.com/office/drawing/2014/main" id="{6F7CC33D-90EF-348F-C079-1F02123C723C}"/>
              </a:ext>
            </a:extLst>
          </p:cNvPr>
          <p:cNvSpPr>
            <a:spLocks noChangeArrowheads="1"/>
          </p:cNvSpPr>
          <p:nvPr/>
        </p:nvSpPr>
        <p:spPr bwMode="auto">
          <a:xfrm>
            <a:off x="2444374" y="475357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1" name="Rectangle 9">
            <a:extLst>
              <a:ext uri="{FF2B5EF4-FFF2-40B4-BE49-F238E27FC236}">
                <a16:creationId xmlns:a16="http://schemas.microsoft.com/office/drawing/2014/main" id="{2DA92BCB-ADE9-E49A-D2E0-5E0CFEC66B9C}"/>
              </a:ext>
            </a:extLst>
          </p:cNvPr>
          <p:cNvSpPr>
            <a:spLocks noChangeArrowheads="1"/>
          </p:cNvSpPr>
          <p:nvPr/>
        </p:nvSpPr>
        <p:spPr bwMode="auto">
          <a:xfrm>
            <a:off x="4596478" y="4074254"/>
            <a:ext cx="3120298" cy="71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2" name="TextBox 18">
            <a:extLst>
              <a:ext uri="{FF2B5EF4-FFF2-40B4-BE49-F238E27FC236}">
                <a16:creationId xmlns:a16="http://schemas.microsoft.com/office/drawing/2014/main" id="{89204277-1FA5-9423-E42A-2BACF2371E62}"/>
              </a:ext>
            </a:extLst>
          </p:cNvPr>
          <p:cNvSpPr txBox="1"/>
          <p:nvPr/>
        </p:nvSpPr>
        <p:spPr>
          <a:xfrm>
            <a:off x="5175530" y="2052648"/>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13" name="TextBox 18">
            <a:extLst>
              <a:ext uri="{FF2B5EF4-FFF2-40B4-BE49-F238E27FC236}">
                <a16:creationId xmlns:a16="http://schemas.microsoft.com/office/drawing/2014/main" id="{6709582E-A740-3658-803E-21F4BA89BFC7}"/>
              </a:ext>
            </a:extLst>
          </p:cNvPr>
          <p:cNvSpPr txBox="1"/>
          <p:nvPr/>
        </p:nvSpPr>
        <p:spPr>
          <a:xfrm>
            <a:off x="3261492" y="2052648"/>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20" name="Rectangle 6">
            <a:extLst>
              <a:ext uri="{FF2B5EF4-FFF2-40B4-BE49-F238E27FC236}">
                <a16:creationId xmlns:a16="http://schemas.microsoft.com/office/drawing/2014/main" id="{CFBB0FB2-07F1-33F7-D751-C1328B9D03B9}"/>
              </a:ext>
            </a:extLst>
          </p:cNvPr>
          <p:cNvSpPr>
            <a:spLocks noChangeArrowheads="1"/>
          </p:cNvSpPr>
          <p:nvPr/>
        </p:nvSpPr>
        <p:spPr bwMode="auto">
          <a:xfrm>
            <a:off x="3721381" y="2709317"/>
            <a:ext cx="3574468" cy="76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pic>
        <p:nvPicPr>
          <p:cNvPr id="3132" name="Picture 3131">
            <a:extLst>
              <a:ext uri="{FF2B5EF4-FFF2-40B4-BE49-F238E27FC236}">
                <a16:creationId xmlns:a16="http://schemas.microsoft.com/office/drawing/2014/main" id="{D1DBAA9A-4B27-A6A0-CE1C-5C05BEF1B83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33" name="Rounded Rectangle 3118">
            <a:extLst>
              <a:ext uri="{FF2B5EF4-FFF2-40B4-BE49-F238E27FC236}">
                <a16:creationId xmlns:a16="http://schemas.microsoft.com/office/drawing/2014/main" id="{99034A4B-98AB-0BE1-E321-CA1AEDEEE408}"/>
              </a:ext>
            </a:extLst>
          </p:cNvPr>
          <p:cNvSpPr/>
          <p:nvPr/>
        </p:nvSpPr>
        <p:spPr>
          <a:xfrm>
            <a:off x="1807779" y="4121350"/>
            <a:ext cx="1891862" cy="671367"/>
          </a:xfrm>
          <a:prstGeom prst="roundRect">
            <a:avLst/>
          </a:prstGeom>
          <a:blipFill>
            <a:blip r:embed="rId4"/>
            <a:stretch>
              <a:fillRect/>
            </a:stretch>
          </a:blipFill>
          <a:ln w="25400" cap="flat" cmpd="sng" algn="ctr">
            <a:noFill/>
            <a:prstDash val="solid"/>
          </a:ln>
          <a:effectLst>
            <a:softEdge rad="100705"/>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4" name="Rounded Rectangle 3119">
            <a:extLst>
              <a:ext uri="{FF2B5EF4-FFF2-40B4-BE49-F238E27FC236}">
                <a16:creationId xmlns:a16="http://schemas.microsoft.com/office/drawing/2014/main" id="{D3C2BF4F-E7DC-AD26-F949-DF4757D1A33F}"/>
              </a:ext>
            </a:extLst>
          </p:cNvPr>
          <p:cNvSpPr/>
          <p:nvPr/>
        </p:nvSpPr>
        <p:spPr>
          <a:xfrm>
            <a:off x="4698125" y="4109545"/>
            <a:ext cx="2984938" cy="662152"/>
          </a:xfrm>
          <a:prstGeom prst="roundRect">
            <a:avLst/>
          </a:prstGeom>
          <a:blipFill>
            <a:blip r:embed="rId5"/>
            <a:stretch>
              <a:fillRect/>
            </a:stretch>
          </a:blipFill>
          <a:ln w="25400" cap="flat" cmpd="sng" algn="ctr">
            <a:noFill/>
            <a:prstDash val="solid"/>
          </a:ln>
          <a:effectLst>
            <a:softEdge rad="99323"/>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5" name="Rounded Rectangle 3120">
            <a:extLst>
              <a:ext uri="{FF2B5EF4-FFF2-40B4-BE49-F238E27FC236}">
                <a16:creationId xmlns:a16="http://schemas.microsoft.com/office/drawing/2014/main" id="{91412777-D43C-9B70-A490-FF6FB774E267}"/>
              </a:ext>
            </a:extLst>
          </p:cNvPr>
          <p:cNvSpPr/>
          <p:nvPr/>
        </p:nvSpPr>
        <p:spPr>
          <a:xfrm>
            <a:off x="2136139" y="2766059"/>
            <a:ext cx="1910343" cy="685801"/>
          </a:xfrm>
          <a:prstGeom prst="roundRect">
            <a:avLst/>
          </a:prstGeom>
          <a:blipFill>
            <a:blip r:embed="rId6"/>
            <a:stretch>
              <a:fillRect/>
            </a:stretch>
          </a:blipFill>
          <a:ln w="25400" cap="flat" cmpd="sng" algn="ctr">
            <a:noFill/>
            <a:prstDash val="solid"/>
          </a:ln>
          <a:effectLst>
            <a:softEdge rad="10287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6" name="Rounded Rectangle 3121">
            <a:extLst>
              <a:ext uri="{FF2B5EF4-FFF2-40B4-BE49-F238E27FC236}">
                <a16:creationId xmlns:a16="http://schemas.microsoft.com/office/drawing/2014/main" id="{9C12DCFF-35D1-4782-865D-E1E1DA494315}"/>
              </a:ext>
            </a:extLst>
          </p:cNvPr>
          <p:cNvSpPr/>
          <p:nvPr/>
        </p:nvSpPr>
        <p:spPr>
          <a:xfrm>
            <a:off x="6978869" y="2753710"/>
            <a:ext cx="1523999" cy="693683"/>
          </a:xfrm>
          <a:prstGeom prst="roundRect">
            <a:avLst/>
          </a:prstGeom>
          <a:blipFill>
            <a:blip r:embed="rId7"/>
            <a:stretch>
              <a:fillRect/>
            </a:stretch>
          </a:blipFill>
          <a:ln w="25400" cap="flat" cmpd="sng" algn="ctr">
            <a:noFill/>
            <a:prstDash val="solid"/>
          </a:ln>
          <a:effectLst>
            <a:softEdge rad="104052"/>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4">
            <a:extLst>
              <a:ext uri="{FF2B5EF4-FFF2-40B4-BE49-F238E27FC236}">
                <a16:creationId xmlns:a16="http://schemas.microsoft.com/office/drawing/2014/main" id="{C58DF51F-4455-319F-1C72-08371B4E569E}"/>
              </a:ext>
            </a:extLst>
          </p:cNvPr>
          <p:cNvSpPr/>
          <p:nvPr/>
        </p:nvSpPr>
        <p:spPr>
          <a:xfrm>
            <a:off x="575879" y="2718623"/>
            <a:ext cx="731520" cy="73152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6" name="Rounded Rectangle 1">
            <a:extLst>
              <a:ext uri="{FF2B5EF4-FFF2-40B4-BE49-F238E27FC236}">
                <a16:creationId xmlns:a16="http://schemas.microsoft.com/office/drawing/2014/main" id="{E43EA742-44FA-8556-E677-F9BB71A2AFB2}"/>
              </a:ext>
            </a:extLst>
          </p:cNvPr>
          <p:cNvSpPr/>
          <p:nvPr/>
        </p:nvSpPr>
        <p:spPr>
          <a:xfrm>
            <a:off x="4497635" y="1508165"/>
            <a:ext cx="1148509" cy="618089"/>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1517602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par>
                                <p:cTn id="13" presetID="42" presetClass="path" presetSubtype="0" accel="50000" decel="50000" fill="hold" grpId="2" nodeType="withEffect">
                                  <p:stCondLst>
                                    <p:cond delay="0"/>
                                  </p:stCondLst>
                                  <p:childTnLst>
                                    <p:animMotion origin="layout" path="M 2.77778E-7 4.07407E-6 L 0.0191 -0.03056 " pathEditMode="relative" rAng="0" ptsTypes="AA">
                                      <p:cBhvr>
                                        <p:cTn id="14" dur="750" fill="hold"/>
                                        <p:tgtEl>
                                          <p:spTgt spid="15"/>
                                        </p:tgtEl>
                                        <p:attrNameLst>
                                          <p:attrName>ppt_x</p:attrName>
                                          <p:attrName>ppt_y</p:attrName>
                                        </p:attrNameLst>
                                      </p:cBhvr>
                                      <p:rCtr x="955" y="-1528"/>
                                    </p:animMotion>
                                  </p:childTnLst>
                                </p:cTn>
                              </p:par>
                            </p:childTnLst>
                          </p:cTn>
                        </p:par>
                        <p:par>
                          <p:cTn id="15" fill="hold">
                            <p:stCondLst>
                              <p:cond delay="750"/>
                            </p:stCondLst>
                            <p:childTnLst>
                              <p:par>
                                <p:cTn id="16" presetID="10" presetClass="exit" presetSubtype="0" fill="hold" grpId="1" nodeType="afterEffect">
                                  <p:stCondLst>
                                    <p:cond delay="0"/>
                                  </p:stCondLst>
                                  <p:childTnLst>
                                    <p:animEffect transition="out" filter="fade">
                                      <p:cBhvr>
                                        <p:cTn id="17" dur="250"/>
                                        <p:tgtEl>
                                          <p:spTgt spid="15"/>
                                        </p:tgtEl>
                                      </p:cBhvr>
                                    </p:animEffect>
                                    <p:set>
                                      <p:cBhvr>
                                        <p:cTn id="18" dur="1" fill="hold">
                                          <p:stCondLst>
                                            <p:cond delay="24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par>
                                <p:cTn id="39" presetID="42" presetClass="path" presetSubtype="0" accel="50000" decel="50000" fill="hold" grpId="2" nodeType="withEffect">
                                  <p:stCondLst>
                                    <p:cond delay="0"/>
                                  </p:stCondLst>
                                  <p:childTnLst>
                                    <p:animMotion origin="layout" path="M -1.38889E-6 -3.33333E-6 L -0.22778 -0.14699 " pathEditMode="relative" rAng="0" ptsTypes="AA">
                                      <p:cBhvr>
                                        <p:cTn id="40" dur="2000" fill="hold"/>
                                        <p:tgtEl>
                                          <p:spTgt spid="3"/>
                                        </p:tgtEl>
                                        <p:attrNameLst>
                                          <p:attrName>ppt_x</p:attrName>
                                          <p:attrName>ppt_y</p:attrName>
                                        </p:attrNameLst>
                                      </p:cBhvr>
                                      <p:rCtr x="-11389" y="-7361"/>
                                    </p:animMotion>
                                  </p:childTnLst>
                                </p:cTn>
                              </p:par>
                              <p:par>
                                <p:cTn id="41" presetID="42" presetClass="path" presetSubtype="0" accel="50000" decel="50000" fill="hold" grpId="2" nodeType="withEffect">
                                  <p:stCondLst>
                                    <p:cond delay="0"/>
                                  </p:stCondLst>
                                  <p:childTnLst>
                                    <p:animMotion origin="layout" path="M 5E-6 4.81481E-6 L -0.46962 0.14722 " pathEditMode="relative" rAng="0" ptsTypes="AA">
                                      <p:cBhvr>
                                        <p:cTn id="42" dur="2000" fill="hold"/>
                                        <p:tgtEl>
                                          <p:spTgt spid="4"/>
                                        </p:tgtEl>
                                        <p:attrNameLst>
                                          <p:attrName>ppt_x</p:attrName>
                                          <p:attrName>ppt_y</p:attrName>
                                        </p:attrNameLst>
                                      </p:cBhvr>
                                      <p:rCtr x="-23490" y="7361"/>
                                    </p:animMotion>
                                  </p:childTnLst>
                                </p:cTn>
                              </p:par>
                              <p:par>
                                <p:cTn id="43" presetID="42" presetClass="path" presetSubtype="0" accel="50000" decel="50000" fill="hold" grpId="2" nodeType="withEffect">
                                  <p:stCondLst>
                                    <p:cond delay="0"/>
                                  </p:stCondLst>
                                  <p:childTnLst>
                                    <p:animMotion origin="layout" path="M -1.94444E-6 -1.85185E-6 L 0.32257 0.04884 " pathEditMode="relative" rAng="0" ptsTypes="AA">
                                      <p:cBhvr>
                                        <p:cTn id="44" dur="2000" fill="hold"/>
                                        <p:tgtEl>
                                          <p:spTgt spid="6"/>
                                        </p:tgtEl>
                                        <p:attrNameLst>
                                          <p:attrName>ppt_x</p:attrName>
                                          <p:attrName>ppt_y</p:attrName>
                                        </p:attrNameLst>
                                      </p:cBhvr>
                                      <p:rCtr x="16128" y="2431"/>
                                    </p:animMotion>
                                  </p:childTnLst>
                                </p:cTn>
                              </p:par>
                              <p:par>
                                <p:cTn id="45" presetID="42" presetClass="path" presetSubtype="0" accel="50000" decel="50000" fill="hold" grpId="2" nodeType="withEffect">
                                  <p:stCondLst>
                                    <p:cond delay="0"/>
                                  </p:stCondLst>
                                  <p:childTnLst>
                                    <p:animMotion origin="layout" path="M 8.33333E-7 4.81481E-6 L 0.01319 0.04953 " pathEditMode="relative" rAng="0" ptsTypes="AA">
                                      <p:cBhvr>
                                        <p:cTn id="46" dur="2000" fill="hold"/>
                                        <p:tgtEl>
                                          <p:spTgt spid="7"/>
                                        </p:tgtEl>
                                        <p:attrNameLst>
                                          <p:attrName>ppt_x</p:attrName>
                                          <p:attrName>ppt_y</p:attrName>
                                        </p:attrNameLst>
                                      </p:cBhvr>
                                      <p:rCtr x="660" y="2477"/>
                                    </p:animMotion>
                                  </p:childTnLst>
                                </p:cTn>
                              </p:par>
                              <p:par>
                                <p:cTn id="47" presetID="42" presetClass="path" presetSubtype="0" accel="50000" decel="50000" fill="hold" grpId="2" nodeType="withEffect">
                                  <p:stCondLst>
                                    <p:cond delay="0"/>
                                  </p:stCondLst>
                                  <p:childTnLst>
                                    <p:animMotion origin="layout" path="M 5.55556E-7 -2.22222E-6 L -0.53004 0.14746 " pathEditMode="relative" rAng="0" ptsTypes="AA">
                                      <p:cBhvr>
                                        <p:cTn id="48" dur="2000" fill="hold"/>
                                        <p:tgtEl>
                                          <p:spTgt spid="8"/>
                                        </p:tgtEl>
                                        <p:attrNameLst>
                                          <p:attrName>ppt_x</p:attrName>
                                          <p:attrName>ppt_y</p:attrName>
                                        </p:attrNameLst>
                                      </p:cBhvr>
                                      <p:rCtr x="-26510" y="7361"/>
                                    </p:animMotion>
                                  </p:childTnLst>
                                </p:cTn>
                              </p:par>
                              <p:par>
                                <p:cTn id="49" presetID="42" presetClass="path" presetSubtype="0" accel="50000" decel="50000" fill="hold" grpId="2" nodeType="withEffect">
                                  <p:stCondLst>
                                    <p:cond delay="0"/>
                                  </p:stCondLst>
                                  <p:childTnLst>
                                    <p:animMotion origin="layout" path="M -2.77778E-6 -3.7037E-7 L 0.17205 0.04907 " pathEditMode="relative" rAng="0" ptsTypes="AA">
                                      <p:cBhvr>
                                        <p:cTn id="50" dur="2000" fill="hold"/>
                                        <p:tgtEl>
                                          <p:spTgt spid="9"/>
                                        </p:tgtEl>
                                        <p:attrNameLst>
                                          <p:attrName>ppt_x</p:attrName>
                                          <p:attrName>ppt_y</p:attrName>
                                        </p:attrNameLst>
                                      </p:cBhvr>
                                      <p:rCtr x="8594" y="2454"/>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50"/>
                                        <p:tgtEl>
                                          <p:spTgt spid="2"/>
                                        </p:tgtEl>
                                      </p:cBhvr>
                                    </p:animEffect>
                                  </p:childTnLst>
                                </p:cTn>
                              </p:par>
                              <p:par>
                                <p:cTn id="58" presetID="10" presetClass="exit" presetSubtype="0" fill="hold" grpId="1" nodeType="withEffect">
                                  <p:stCondLst>
                                    <p:cond delay="0"/>
                                  </p:stCondLst>
                                  <p:childTnLst>
                                    <p:animEffect transition="out" filter="fade">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par>
                          <p:cTn id="76" fill="hold">
                            <p:stCondLst>
                              <p:cond delay="2500"/>
                            </p:stCondLst>
                            <p:childTnLst>
                              <p:par>
                                <p:cTn id="77" presetID="18" presetClass="entr" presetSubtype="6"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strips(downRight)">
                                      <p:cBhvr>
                                        <p:cTn id="79" dur="500"/>
                                        <p:tgtEl>
                                          <p:spTgt spid="12"/>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strips(downLeft)">
                                      <p:cBhvr>
                                        <p:cTn id="82" dur="500"/>
                                        <p:tgtEl>
                                          <p:spTgt spid="13"/>
                                        </p:tgtEl>
                                      </p:cBhvr>
                                    </p:animEffect>
                                  </p:childTnLst>
                                </p:cTn>
                              </p:par>
                            </p:childTnLst>
                          </p:cTn>
                        </p:par>
                        <p:par>
                          <p:cTn id="83" fill="hold">
                            <p:stCondLst>
                              <p:cond delay="3000"/>
                            </p:stCondLst>
                            <p:childTnLst>
                              <p:par>
                                <p:cTn id="84" presetID="0" presetClass="entr" presetSubtype="0" fill="hold" grpId="0" nodeType="afterEffect">
                                  <p:stCondLst>
                                    <p:cond delay="0"/>
                                  </p:stCondLst>
                                  <p:iterate type="lt">
                                    <p:tmPct val="10000"/>
                                  </p:iterate>
                                  <p:childTnLst>
                                    <p:set>
                                      <p:cBhvr>
                                        <p:cTn id="85" dur="1" fill="hold">
                                          <p:stCondLst>
                                            <p:cond delay="0"/>
                                          </p:stCondLst>
                                        </p:cTn>
                                        <p:tgtEl>
                                          <p:spTgt spid="11"/>
                                        </p:tgtEl>
                                        <p:attrNameLst>
                                          <p:attrName>style.visibility</p:attrName>
                                        </p:attrNameLst>
                                      </p:cBhvr>
                                      <p:to>
                                        <p:strVal val="visible"/>
                                      </p:to>
                                    </p:set>
                                    <p:animEffect transition="in" filter="dissolve">
                                      <p:cBhvr>
                                        <p:cTn id="86" dur="500">
                                          <p:stCondLst>
                                            <p:cond delay="0"/>
                                          </p:stCondLst>
                                        </p:cTn>
                                        <p:tgtEl>
                                          <p:spTgt spid="11"/>
                                        </p:tgtEl>
                                      </p:cBhvr>
                                    </p:animEffect>
                                    <p:anim to="" calcmode="lin" valueType="num">
                                      <p:cBhvr>
                                        <p:cTn id="8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89" fill="hold">
                            <p:stCondLst>
                              <p:cond delay="4000"/>
                            </p:stCondLst>
                            <p:childTnLst>
                              <p:par>
                                <p:cTn id="90" presetID="26" presetClass="emph" presetSubtype="0" fill="hold" grpId="1" nodeType="afterEffect">
                                  <p:stCondLst>
                                    <p:cond delay="0"/>
                                  </p:stCondLst>
                                  <p:iterate type="lt">
                                    <p:tmPct val="0"/>
                                  </p:iterate>
                                  <p:childTnLst>
                                    <p:animEffect transition="out" filter="fade">
                                      <p:cBhvr>
                                        <p:cTn id="91" dur="500" tmFilter="0, 0; .2, .5; .8, .5; 1, 0"/>
                                        <p:tgtEl>
                                          <p:spTgt spid="11"/>
                                        </p:tgtEl>
                                      </p:cBhvr>
                                    </p:animEffect>
                                    <p:animScale>
                                      <p:cBhvr>
                                        <p:cTn id="92" dur="250" autoRev="1" fill="hold"/>
                                        <p:tgtEl>
                                          <p:spTgt spid="11"/>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0"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dissolve">
                                      <p:cBhvr>
                                        <p:cTn id="97" dur="500">
                                          <p:stCondLst>
                                            <p:cond delay="0"/>
                                          </p:stCondLst>
                                        </p:cTn>
                                        <p:tgtEl>
                                          <p:spTgt spid="16"/>
                                        </p:tgtEl>
                                      </p:cBhvr>
                                    </p:animEffect>
                                    <p:anim to="" calcmode="lin" valueType="num">
                                      <p:cBhvr>
                                        <p:cTn id="9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grpId="1" nodeType="clickEffect">
                                  <p:stCondLst>
                                    <p:cond delay="0"/>
                                  </p:stCondLst>
                                  <p:childTnLst>
                                    <p:animMotion origin="layout" path="M 2.5E-6 -4.81481E-6 L -0.45278 0.18936 " pathEditMode="relative" rAng="0" ptsTypes="AA">
                                      <p:cBhvr>
                                        <p:cTn id="103" dur="2000" fill="hold"/>
                                        <p:tgtEl>
                                          <p:spTgt spid="16"/>
                                        </p:tgtEl>
                                        <p:attrNameLst>
                                          <p:attrName>ppt_x</p:attrName>
                                          <p:attrName>ppt_y</p:attrName>
                                        </p:attrNameLst>
                                      </p:cBhvr>
                                      <p:rCtr x="-22639" y="9468"/>
                                    </p:animMotion>
                                  </p:childTnLst>
                                </p:cTn>
                              </p:par>
                              <p:par>
                                <p:cTn id="104" presetID="6" presetClass="emph" presetSubtype="0" fill="hold" grpId="2" nodeType="withEffect">
                                  <p:stCondLst>
                                    <p:cond delay="0"/>
                                  </p:stCondLst>
                                  <p:childTnLst>
                                    <p:animScale>
                                      <p:cBhvr>
                                        <p:cTn id="105" dur="1000" fill="hold"/>
                                        <p:tgtEl>
                                          <p:spTgt spid="16"/>
                                        </p:tgtEl>
                                      </p:cBhvr>
                                      <p:by x="150000" y="150000"/>
                                    </p:animScale>
                                  </p:childTnLst>
                                </p:cTn>
                              </p:par>
                              <p:par>
                                <p:cTn id="106" presetID="23" presetClass="exit" presetSubtype="32" fill="hold" grpId="3" nodeType="withEffect">
                                  <p:stCondLst>
                                    <p:cond delay="1000"/>
                                  </p:stCondLst>
                                  <p:childTnLst>
                                    <p:anim calcmode="lin" valueType="num">
                                      <p:cBhvr>
                                        <p:cTn id="107" dur="1000"/>
                                        <p:tgtEl>
                                          <p:spTgt spid="16"/>
                                        </p:tgtEl>
                                        <p:attrNameLst>
                                          <p:attrName>ppt_w</p:attrName>
                                        </p:attrNameLst>
                                      </p:cBhvr>
                                      <p:tavLst>
                                        <p:tav tm="0">
                                          <p:val>
                                            <p:strVal val="ppt_w"/>
                                          </p:val>
                                        </p:tav>
                                        <p:tav tm="100000">
                                          <p:val>
                                            <p:fltVal val="0"/>
                                          </p:val>
                                        </p:tav>
                                      </p:tavLst>
                                    </p:anim>
                                    <p:anim calcmode="lin" valueType="num">
                                      <p:cBhvr>
                                        <p:cTn id="108" dur="1000"/>
                                        <p:tgtEl>
                                          <p:spTgt spid="16"/>
                                        </p:tgtEl>
                                        <p:attrNameLst>
                                          <p:attrName>ppt_h</p:attrName>
                                        </p:attrNameLst>
                                      </p:cBhvr>
                                      <p:tavLst>
                                        <p:tav tm="0">
                                          <p:val>
                                            <p:strVal val="ppt_h"/>
                                          </p:val>
                                        </p:tav>
                                        <p:tav tm="100000">
                                          <p:val>
                                            <p:fltVal val="0"/>
                                          </p:val>
                                        </p:tav>
                                      </p:tavLst>
                                    </p:anim>
                                    <p:set>
                                      <p:cBhvr>
                                        <p:cTn id="109" dur="1" fill="hold">
                                          <p:stCondLst>
                                            <p:cond delay="999"/>
                                          </p:stCondLst>
                                        </p:cTn>
                                        <p:tgtEl>
                                          <p:spTgt spid="16"/>
                                        </p:tgtEl>
                                        <p:attrNameLst>
                                          <p:attrName>style.visibility</p:attrName>
                                        </p:attrNameLst>
                                      </p:cBhvr>
                                      <p:to>
                                        <p:strVal val="hidden"/>
                                      </p:to>
                                    </p:set>
                                  </p:childTnLst>
                                </p:cTn>
                              </p:par>
                              <p:par>
                                <p:cTn id="110" presetID="0" presetClass="entr" presetSubtype="0" fill="hold" grpId="0" nodeType="withEffect">
                                  <p:stCondLst>
                                    <p:cond delay="1750"/>
                                  </p:stCondLst>
                                  <p:childTnLst>
                                    <p:set>
                                      <p:cBhvr>
                                        <p:cTn id="111" dur="1" fill="hold">
                                          <p:stCondLst>
                                            <p:cond delay="0"/>
                                          </p:stCondLst>
                                        </p:cTn>
                                        <p:tgtEl>
                                          <p:spTgt spid="5"/>
                                        </p:tgtEl>
                                        <p:attrNameLst>
                                          <p:attrName>style.visibility</p:attrName>
                                        </p:attrNameLst>
                                      </p:cBhvr>
                                      <p:to>
                                        <p:strVal val="visible"/>
                                      </p:to>
                                    </p:set>
                                    <p:animEffect transition="in" filter="dissolve">
                                      <p:cBhvr>
                                        <p:cTn id="112" dur="500">
                                          <p:stCondLst>
                                            <p:cond delay="0"/>
                                          </p:stCondLst>
                                        </p:cTn>
                                        <p:tgtEl>
                                          <p:spTgt spid="5"/>
                                        </p:tgtEl>
                                      </p:cBhvr>
                                    </p:animEffect>
                                    <p:anim to="" calcmode="lin" valueType="num">
                                      <p:cBhvr>
                                        <p:cTn id="11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1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0" presetClass="entr" presetSubtype="0" fill="hold" grpId="0" nodeType="click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dissolve">
                                      <p:cBhvr>
                                        <p:cTn id="119" dur="500">
                                          <p:stCondLst>
                                            <p:cond delay="0"/>
                                          </p:stCondLst>
                                        </p:cTn>
                                        <p:tgtEl>
                                          <p:spTgt spid="10"/>
                                        </p:tgtEl>
                                      </p:cBhvr>
                                    </p:animEffect>
                                    <p:anim to="" calcmode="lin" valueType="num">
                                      <p:cBhvr>
                                        <p:cTn id="12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21"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22" presetID="0" presetClass="entr" presetSubtype="0" fill="hold" grpId="0" nodeType="withEffect">
                                  <p:stCondLst>
                                    <p:cond delay="600"/>
                                  </p:stCondLst>
                                  <p:childTnLst>
                                    <p:set>
                                      <p:cBhvr>
                                        <p:cTn id="123" dur="1" fill="hold">
                                          <p:stCondLst>
                                            <p:cond delay="0"/>
                                          </p:stCondLst>
                                        </p:cTn>
                                        <p:tgtEl>
                                          <p:spTgt spid="20"/>
                                        </p:tgtEl>
                                        <p:attrNameLst>
                                          <p:attrName>style.visibility</p:attrName>
                                        </p:attrNameLst>
                                      </p:cBhvr>
                                      <p:to>
                                        <p:strVal val="visible"/>
                                      </p:to>
                                    </p:set>
                                    <p:animEffect transition="in" filter="dissolve">
                                      <p:cBhvr>
                                        <p:cTn id="124" dur="500">
                                          <p:stCondLst>
                                            <p:cond delay="0"/>
                                          </p:stCondLst>
                                        </p:cTn>
                                        <p:tgtEl>
                                          <p:spTgt spid="20"/>
                                        </p:tgtEl>
                                      </p:cBhvr>
                                    </p:animEffect>
                                    <p:anim to="" calcmode="lin" valueType="num">
                                      <p:cBhvr>
                                        <p:cTn id="125"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26"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500"/>
                                  </p:stCondLst>
                                  <p:childTnLst>
                                    <p:set>
                                      <p:cBhvr>
                                        <p:cTn id="130" dur="1" fill="hold">
                                          <p:stCondLst>
                                            <p:cond delay="0"/>
                                          </p:stCondLst>
                                        </p:cTn>
                                        <p:tgtEl>
                                          <p:spTgt spid="3132"/>
                                        </p:tgtEl>
                                        <p:attrNameLst>
                                          <p:attrName>style.visibility</p:attrName>
                                        </p:attrNameLst>
                                      </p:cBhvr>
                                      <p:to>
                                        <p:strVal val="visible"/>
                                      </p:to>
                                    </p:set>
                                    <p:animEffect transition="in" filter="fade">
                                      <p:cBhvr>
                                        <p:cTn id="131" dur="500"/>
                                        <p:tgtEl>
                                          <p:spTgt spid="3132"/>
                                        </p:tgtEl>
                                      </p:cBhvr>
                                    </p:animEffect>
                                  </p:childTnLst>
                                </p:cTn>
                              </p:par>
                              <p:par>
                                <p:cTn id="132" presetID="10" presetClass="entr" presetSubtype="0" fill="hold" grpId="0" nodeType="withEffect">
                                  <p:stCondLst>
                                    <p:cond delay="500"/>
                                  </p:stCondLst>
                                  <p:childTnLst>
                                    <p:set>
                                      <p:cBhvr>
                                        <p:cTn id="133" dur="1" fill="hold">
                                          <p:stCondLst>
                                            <p:cond delay="0"/>
                                          </p:stCondLst>
                                        </p:cTn>
                                        <p:tgtEl>
                                          <p:spTgt spid="3133"/>
                                        </p:tgtEl>
                                        <p:attrNameLst>
                                          <p:attrName>style.visibility</p:attrName>
                                        </p:attrNameLst>
                                      </p:cBhvr>
                                      <p:to>
                                        <p:strVal val="visible"/>
                                      </p:to>
                                    </p:set>
                                    <p:animEffect transition="in" filter="fade">
                                      <p:cBhvr>
                                        <p:cTn id="134" dur="500"/>
                                        <p:tgtEl>
                                          <p:spTgt spid="3133"/>
                                        </p:tgtEl>
                                      </p:cBhvr>
                                    </p:animEffect>
                                  </p:childTnLst>
                                </p:cTn>
                              </p:par>
                              <p:par>
                                <p:cTn id="135" presetID="10" presetClass="entr" presetSubtype="0" fill="hold" grpId="0" nodeType="withEffect">
                                  <p:stCondLst>
                                    <p:cond delay="500"/>
                                  </p:stCondLst>
                                  <p:childTnLst>
                                    <p:set>
                                      <p:cBhvr>
                                        <p:cTn id="136" dur="1" fill="hold">
                                          <p:stCondLst>
                                            <p:cond delay="0"/>
                                          </p:stCondLst>
                                        </p:cTn>
                                        <p:tgtEl>
                                          <p:spTgt spid="3134"/>
                                        </p:tgtEl>
                                        <p:attrNameLst>
                                          <p:attrName>style.visibility</p:attrName>
                                        </p:attrNameLst>
                                      </p:cBhvr>
                                      <p:to>
                                        <p:strVal val="visible"/>
                                      </p:to>
                                    </p:set>
                                    <p:animEffect transition="in" filter="fade">
                                      <p:cBhvr>
                                        <p:cTn id="137" dur="500"/>
                                        <p:tgtEl>
                                          <p:spTgt spid="3134"/>
                                        </p:tgtEl>
                                      </p:cBhvr>
                                    </p:animEffect>
                                  </p:childTnLst>
                                </p:cTn>
                              </p:par>
                              <p:par>
                                <p:cTn id="138" presetID="10" presetClass="entr" presetSubtype="0" fill="hold" grpId="0" nodeType="withEffect">
                                  <p:stCondLst>
                                    <p:cond delay="500"/>
                                  </p:stCondLst>
                                  <p:childTnLst>
                                    <p:set>
                                      <p:cBhvr>
                                        <p:cTn id="139" dur="1" fill="hold">
                                          <p:stCondLst>
                                            <p:cond delay="0"/>
                                          </p:stCondLst>
                                        </p:cTn>
                                        <p:tgtEl>
                                          <p:spTgt spid="3135"/>
                                        </p:tgtEl>
                                        <p:attrNameLst>
                                          <p:attrName>style.visibility</p:attrName>
                                        </p:attrNameLst>
                                      </p:cBhvr>
                                      <p:to>
                                        <p:strVal val="visible"/>
                                      </p:to>
                                    </p:set>
                                    <p:animEffect transition="in" filter="fade">
                                      <p:cBhvr>
                                        <p:cTn id="140" dur="500"/>
                                        <p:tgtEl>
                                          <p:spTgt spid="3135"/>
                                        </p:tgtEl>
                                      </p:cBhvr>
                                    </p:animEffect>
                                  </p:childTnLst>
                                </p:cTn>
                              </p:par>
                              <p:par>
                                <p:cTn id="141" presetID="10" presetClass="entr" presetSubtype="0" fill="hold" grpId="0" nodeType="withEffect">
                                  <p:stCondLst>
                                    <p:cond delay="500"/>
                                  </p:stCondLst>
                                  <p:childTnLst>
                                    <p:set>
                                      <p:cBhvr>
                                        <p:cTn id="142" dur="1" fill="hold">
                                          <p:stCondLst>
                                            <p:cond delay="0"/>
                                          </p:stCondLst>
                                        </p:cTn>
                                        <p:tgtEl>
                                          <p:spTgt spid="3136"/>
                                        </p:tgtEl>
                                        <p:attrNameLst>
                                          <p:attrName>style.visibility</p:attrName>
                                        </p:attrNameLst>
                                      </p:cBhvr>
                                      <p:to>
                                        <p:strVal val="visible"/>
                                      </p:to>
                                    </p:set>
                                    <p:animEffect transition="in" filter="fade">
                                      <p:cBhvr>
                                        <p:cTn id="143" dur="500"/>
                                        <p:tgtEl>
                                          <p:spTgt spid="3136"/>
                                        </p:tgtEl>
                                      </p:cBhvr>
                                    </p:animEffect>
                                  </p:childTnLst>
                                </p:cTn>
                              </p:par>
                              <p:par>
                                <p:cTn id="144" presetID="23" presetClass="exit" presetSubtype="16" fill="hold" grpId="1" nodeType="withEffect">
                                  <p:stCondLst>
                                    <p:cond delay="0"/>
                                  </p:stCondLst>
                                  <p:childTnLst>
                                    <p:anim calcmode="lin" valueType="num">
                                      <p:cBhvr>
                                        <p:cTn id="145" dur="1000"/>
                                        <p:tgtEl>
                                          <p:spTgt spid="5"/>
                                        </p:tgtEl>
                                        <p:attrNameLst>
                                          <p:attrName>ppt_w</p:attrName>
                                        </p:attrNameLst>
                                      </p:cBhvr>
                                      <p:tavLst>
                                        <p:tav tm="0">
                                          <p:val>
                                            <p:strVal val="ppt_w"/>
                                          </p:val>
                                        </p:tav>
                                        <p:tav tm="100000">
                                          <p:val>
                                            <p:strVal val="4*ppt_w"/>
                                          </p:val>
                                        </p:tav>
                                      </p:tavLst>
                                    </p:anim>
                                    <p:anim calcmode="lin" valueType="num">
                                      <p:cBhvr>
                                        <p:cTn id="146" dur="1000"/>
                                        <p:tgtEl>
                                          <p:spTgt spid="5"/>
                                        </p:tgtEl>
                                        <p:attrNameLst>
                                          <p:attrName>ppt_h</p:attrName>
                                        </p:attrNameLst>
                                      </p:cBhvr>
                                      <p:tavLst>
                                        <p:tav tm="0">
                                          <p:val>
                                            <p:strVal val="ppt_h"/>
                                          </p:val>
                                        </p:tav>
                                        <p:tav tm="100000">
                                          <p:val>
                                            <p:strVal val="4*ppt_h"/>
                                          </p:val>
                                        </p:tav>
                                      </p:tavLst>
                                    </p:anim>
                                    <p:set>
                                      <p:cBhvr>
                                        <p:cTn id="147" dur="1" fill="hold">
                                          <p:stCondLst>
                                            <p:cond delay="999"/>
                                          </p:stCondLst>
                                        </p:cTn>
                                        <p:tgtEl>
                                          <p:spTgt spid="5"/>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1000"/>
                                        <p:tgtEl>
                                          <p:spTgt spid="5"/>
                                        </p:tgtEl>
                                      </p:cBhvr>
                                    </p:animEffect>
                                    <p:set>
                                      <p:cBhvr>
                                        <p:cTn id="150" dur="1" fill="hold">
                                          <p:stCondLst>
                                            <p:cond delay="999"/>
                                          </p:stCondLst>
                                        </p:cTn>
                                        <p:tgtEl>
                                          <p:spTgt spid="5"/>
                                        </p:tgtEl>
                                        <p:attrNameLst>
                                          <p:attrName>style.visibility</p:attrName>
                                        </p:attrNameLst>
                                      </p:cBhvr>
                                      <p:to>
                                        <p:strVal val="hidden"/>
                                      </p:to>
                                    </p:set>
                                  </p:childTnLst>
                                </p:cTn>
                              </p:par>
                              <p:par>
                                <p:cTn id="151" presetID="42" presetClass="path" presetSubtype="0" accel="50000" decel="50000" fill="hold" grpId="3" nodeType="withEffect">
                                  <p:stCondLst>
                                    <p:cond delay="0"/>
                                  </p:stCondLst>
                                  <p:childTnLst>
                                    <p:animMotion origin="layout" path="M -1.38889E-6 1.48148E-6 L 0.39618 -0.00208 " pathEditMode="relative" rAng="0" ptsTypes="AA">
                                      <p:cBhvr>
                                        <p:cTn id="152" dur="1000" fill="hold"/>
                                        <p:tgtEl>
                                          <p:spTgt spid="5"/>
                                        </p:tgtEl>
                                        <p:attrNameLst>
                                          <p:attrName>ppt_x</p:attrName>
                                          <p:attrName>ppt_y</p:attrName>
                                        </p:attrNameLst>
                                      </p:cBhvr>
                                      <p:rCtr x="1980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074" grpId="2"/>
      <p:bldP spid="15" grpId="1"/>
      <p:bldP spid="15" grpId="2"/>
      <p:bldP spid="3" grpId="0"/>
      <p:bldP spid="3" grpId="1"/>
      <p:bldP spid="3" grpId="2"/>
      <p:bldP spid="4" grpId="0"/>
      <p:bldP spid="4" grpId="1"/>
      <p:bldP spid="4" grpId="2"/>
      <p:bldP spid="6" grpId="0"/>
      <p:bldP spid="6" grpId="1"/>
      <p:bldP spid="6" grpId="2"/>
      <p:bldP spid="7" grpId="0"/>
      <p:bldP spid="7" grpId="1"/>
      <p:bldP spid="7" grpId="2"/>
      <p:bldP spid="8" grpId="0"/>
      <p:bldP spid="8" grpId="1"/>
      <p:bldP spid="8" grpId="2"/>
      <p:bldP spid="9" grpId="0"/>
      <p:bldP spid="9" grpId="1"/>
      <p:bldP spid="9" grpId="2"/>
      <p:bldP spid="10" grpId="0"/>
      <p:bldP spid="11" grpId="0"/>
      <p:bldP spid="11" grpId="1"/>
      <p:bldP spid="12" grpId="0"/>
      <p:bldP spid="13" grpId="0"/>
      <p:bldP spid="20" grpId="0"/>
      <p:bldP spid="3133" grpId="0" animBg="1"/>
      <p:bldP spid="3134" grpId="0" animBg="1"/>
      <p:bldP spid="3135" grpId="0" animBg="1"/>
      <p:bldP spid="3136" grpId="0" animBg="1"/>
      <p:bldP spid="5" grpId="0" animBg="1"/>
      <p:bldP spid="5" grpId="1" animBg="1"/>
      <p:bldP spid="5" grpId="2" animBg="1"/>
      <p:bldP spid="5" grpId="3" animBg="1"/>
      <p:bldP spid="16" grpId="0" animBg="1"/>
      <p:bldP spid="16" grpId="1" animBg="1"/>
      <p:bldP spid="16" grpId="2" animBg="1"/>
      <p:bldP spid="16" grpId="3"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9" name="!!Morph">
            <a:extLst>
              <a:ext uri="{FF2B5EF4-FFF2-40B4-BE49-F238E27FC236}">
                <a16:creationId xmlns:a16="http://schemas.microsoft.com/office/drawing/2014/main" id="{DDEB4856-A284-D13A-FF56-56EBAFDDB68D}"/>
              </a:ext>
            </a:extLst>
          </p:cNvPr>
          <p:cNvSpPr/>
          <p:nvPr/>
        </p:nvSpPr>
        <p:spPr>
          <a:xfrm>
            <a:off x="2148143" y="1065711"/>
            <a:ext cx="4876942" cy="4956717"/>
          </a:xfrm>
          <a:custGeom>
            <a:avLst/>
            <a:gdLst>
              <a:gd name="connsiteX0" fmla="*/ 2517227 w 5034454"/>
              <a:gd name="connsiteY0" fmla="*/ 1463566 h 5854262"/>
              <a:gd name="connsiteX1" fmla="*/ 2517227 w 5034454"/>
              <a:gd name="connsiteY1" fmla="*/ 5854262 h 5854262"/>
              <a:gd name="connsiteX2" fmla="*/ 2517227 w 5034454"/>
              <a:gd name="connsiteY2" fmla="*/ 1463566 h 5854262"/>
              <a:gd name="connsiteX0" fmla="*/ 2564741 w 5071280"/>
              <a:gd name="connsiteY0" fmla="*/ 1397280 h 5756445"/>
              <a:gd name="connsiteX1" fmla="*/ 2522700 w 5071280"/>
              <a:gd name="connsiteY1" fmla="*/ 5756445 h 5756445"/>
              <a:gd name="connsiteX2" fmla="*/ 2564741 w 5071280"/>
              <a:gd name="connsiteY2" fmla="*/ 1397280 h 5756445"/>
              <a:gd name="connsiteX0" fmla="*/ 2564741 w 5108312"/>
              <a:gd name="connsiteY0" fmla="*/ 1400969 h 5760134"/>
              <a:gd name="connsiteX1" fmla="*/ 2522700 w 5108312"/>
              <a:gd name="connsiteY1" fmla="*/ 5760134 h 5760134"/>
              <a:gd name="connsiteX2" fmla="*/ 2564741 w 5108312"/>
              <a:gd name="connsiteY2" fmla="*/ 1400969 h 5760134"/>
              <a:gd name="connsiteX0" fmla="*/ 2564741 w 4960019"/>
              <a:gd name="connsiteY0" fmla="*/ 1397280 h 5756445"/>
              <a:gd name="connsiteX1" fmla="*/ 2522700 w 4960019"/>
              <a:gd name="connsiteY1" fmla="*/ 5756445 h 5756445"/>
              <a:gd name="connsiteX2" fmla="*/ 2564741 w 4960019"/>
              <a:gd name="connsiteY2" fmla="*/ 1397280 h 5756445"/>
              <a:gd name="connsiteX0" fmla="*/ 2481664 w 4876942"/>
              <a:gd name="connsiteY0" fmla="*/ 620667 h 4979832"/>
              <a:gd name="connsiteX1" fmla="*/ 2439623 w 4876942"/>
              <a:gd name="connsiteY1" fmla="*/ 4979832 h 4979832"/>
              <a:gd name="connsiteX2" fmla="*/ 2481664 w 4876942"/>
              <a:gd name="connsiteY2" fmla="*/ 620667 h 4979832"/>
              <a:gd name="connsiteX0" fmla="*/ 2481664 w 4876942"/>
              <a:gd name="connsiteY0" fmla="*/ 625261 h 4956717"/>
              <a:gd name="connsiteX1" fmla="*/ 2439623 w 4876942"/>
              <a:gd name="connsiteY1" fmla="*/ 4956717 h 4956717"/>
              <a:gd name="connsiteX2" fmla="*/ 2481664 w 4876942"/>
              <a:gd name="connsiteY2" fmla="*/ 625261 h 4956717"/>
            </a:gdLst>
            <a:ahLst/>
            <a:cxnLst>
              <a:cxn ang="0">
                <a:pos x="connsiteX0" y="connsiteY0"/>
              </a:cxn>
              <a:cxn ang="0">
                <a:pos x="connsiteX1" y="connsiteY1"/>
              </a:cxn>
              <a:cxn ang="0">
                <a:pos x="connsiteX2" y="connsiteY2"/>
              </a:cxn>
            </a:cxnLst>
            <a:rect l="l" t="t" r="r" b="b"/>
            <a:pathLst>
              <a:path w="4876942" h="4956717">
                <a:moveTo>
                  <a:pt x="2481664" y="625261"/>
                </a:moveTo>
                <a:cubicBezTo>
                  <a:pt x="2934764" y="-988635"/>
                  <a:pt x="7663044" y="545000"/>
                  <a:pt x="2439623" y="4956717"/>
                </a:cubicBezTo>
                <a:cubicBezTo>
                  <a:pt x="-2699715" y="566021"/>
                  <a:pt x="1765328" y="-960926"/>
                  <a:pt x="2481664" y="62526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inal 1">
            <a:extLst>
              <a:ext uri="{FF2B5EF4-FFF2-40B4-BE49-F238E27FC236}">
                <a16:creationId xmlns:a16="http://schemas.microsoft.com/office/drawing/2014/main" id="{A1604606-5016-07BC-F267-41019C5190EA}"/>
              </a:ext>
            </a:extLst>
          </p:cNvPr>
          <p:cNvSpPr txBox="1">
            <a:spLocks noChangeArrowheads="1"/>
          </p:cNvSpPr>
          <p:nvPr/>
        </p:nvSpPr>
        <p:spPr bwMode="auto">
          <a:xfrm>
            <a:off x="391886" y="273132"/>
            <a:ext cx="2882821" cy="20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LORD God </a:t>
            </a:r>
            <a:b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heaven </a:t>
            </a:r>
            <a:b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on earth</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9" name="Final 2">
            <a:extLst>
              <a:ext uri="{FF2B5EF4-FFF2-40B4-BE49-F238E27FC236}">
                <a16:creationId xmlns:a16="http://schemas.microsoft.com/office/drawing/2014/main" id="{BF1B830A-D1F2-7BA4-8D1E-311AB2EDDA0B}"/>
              </a:ext>
            </a:extLst>
          </p:cNvPr>
          <p:cNvSpPr txBox="1">
            <a:spLocks noChangeArrowheads="1"/>
          </p:cNvSpPr>
          <p:nvPr/>
        </p:nvSpPr>
        <p:spPr bwMode="auto">
          <a:xfrm>
            <a:off x="3396342" y="1781299"/>
            <a:ext cx="5257887" cy="459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who keep Your covenant and mercy</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Your servants who walk before You with all their hearts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513522" y="941731"/>
            <a:ext cx="8116957" cy="49745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he said: "LORD God of Israel, there is no God in heaven or on earth like You, who keep Your covenant and mercy with Your servants who walk before You with all their hearts."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Chronicles 6:14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3689BDD1-1845-61C7-B911-704EA1335BC7}"/>
              </a:ext>
            </a:extLst>
          </p:cNvPr>
          <p:cNvSpPr txBox="1">
            <a:spLocks noChangeArrowheads="1"/>
          </p:cNvSpPr>
          <p:nvPr/>
        </p:nvSpPr>
        <p:spPr bwMode="auto">
          <a:xfrm>
            <a:off x="4619626" y="1042988"/>
            <a:ext cx="2997994" cy="80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God</a:t>
            </a:r>
          </a:p>
        </p:txBody>
      </p:sp>
      <p:sp>
        <p:nvSpPr>
          <p:cNvPr id="13" name="Rectangle 2">
            <a:extLst>
              <a:ext uri="{FF2B5EF4-FFF2-40B4-BE49-F238E27FC236}">
                <a16:creationId xmlns:a16="http://schemas.microsoft.com/office/drawing/2014/main" id="{5588BCB1-BACC-1F62-2AF2-56B22AEB983D}"/>
              </a:ext>
            </a:extLst>
          </p:cNvPr>
          <p:cNvSpPr txBox="1">
            <a:spLocks noChangeArrowheads="1"/>
          </p:cNvSpPr>
          <p:nvPr/>
        </p:nvSpPr>
        <p:spPr bwMode="auto">
          <a:xfrm>
            <a:off x="5717893" y="1726406"/>
            <a:ext cx="2921282" cy="77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heaven</a:t>
            </a:r>
          </a:p>
        </p:txBody>
      </p:sp>
      <p:sp>
        <p:nvSpPr>
          <p:cNvPr id="17" name="Rectangle 2">
            <a:extLst>
              <a:ext uri="{FF2B5EF4-FFF2-40B4-BE49-F238E27FC236}">
                <a16:creationId xmlns:a16="http://schemas.microsoft.com/office/drawing/2014/main" id="{D30602A0-9DE1-9E34-0442-9A9F17F687F7}"/>
              </a:ext>
            </a:extLst>
          </p:cNvPr>
          <p:cNvSpPr txBox="1">
            <a:spLocks noChangeArrowheads="1"/>
          </p:cNvSpPr>
          <p:nvPr/>
        </p:nvSpPr>
        <p:spPr bwMode="auto">
          <a:xfrm>
            <a:off x="1326357" y="2386102"/>
            <a:ext cx="2602166" cy="79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earth</a:t>
            </a:r>
          </a:p>
        </p:txBody>
      </p:sp>
      <p:sp>
        <p:nvSpPr>
          <p:cNvPr id="20" name="Rectangle 2">
            <a:extLst>
              <a:ext uri="{FF2B5EF4-FFF2-40B4-BE49-F238E27FC236}">
                <a16:creationId xmlns:a16="http://schemas.microsoft.com/office/drawing/2014/main" id="{33AEE1F6-865F-C018-25EE-3D20DC98B150}"/>
              </a:ext>
            </a:extLst>
          </p:cNvPr>
          <p:cNvSpPr txBox="1">
            <a:spLocks noChangeArrowheads="1"/>
          </p:cNvSpPr>
          <p:nvPr/>
        </p:nvSpPr>
        <p:spPr bwMode="auto">
          <a:xfrm>
            <a:off x="5509549" y="2386102"/>
            <a:ext cx="2962939" cy="80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keep</a:t>
            </a:r>
          </a:p>
        </p:txBody>
      </p:sp>
      <p:sp>
        <p:nvSpPr>
          <p:cNvPr id="21" name="Rectangle 2">
            <a:extLst>
              <a:ext uri="{FF2B5EF4-FFF2-40B4-BE49-F238E27FC236}">
                <a16:creationId xmlns:a16="http://schemas.microsoft.com/office/drawing/2014/main" id="{0D3C0E84-A8B4-F314-531D-0512640F9F01}"/>
              </a:ext>
            </a:extLst>
          </p:cNvPr>
          <p:cNvSpPr txBox="1">
            <a:spLocks noChangeArrowheads="1"/>
          </p:cNvSpPr>
          <p:nvPr/>
        </p:nvSpPr>
        <p:spPr bwMode="auto">
          <a:xfrm>
            <a:off x="773907" y="3071813"/>
            <a:ext cx="1581150" cy="77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a:t>
            </a:r>
          </a:p>
        </p:txBody>
      </p:sp>
      <p:sp>
        <p:nvSpPr>
          <p:cNvPr id="22" name="Rectangle 2">
            <a:extLst>
              <a:ext uri="{FF2B5EF4-FFF2-40B4-BE49-F238E27FC236}">
                <a16:creationId xmlns:a16="http://schemas.microsoft.com/office/drawing/2014/main" id="{738DC021-7464-D5A5-91BE-FB736A45FAC4}"/>
              </a:ext>
            </a:extLst>
          </p:cNvPr>
          <p:cNvSpPr txBox="1">
            <a:spLocks noChangeArrowheads="1"/>
          </p:cNvSpPr>
          <p:nvPr/>
        </p:nvSpPr>
        <p:spPr bwMode="auto">
          <a:xfrm>
            <a:off x="1897856" y="3081338"/>
            <a:ext cx="5387325" cy="74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covenant and mercy</a:t>
            </a:r>
          </a:p>
        </p:txBody>
      </p:sp>
      <p:sp>
        <p:nvSpPr>
          <p:cNvPr id="23" name="Rectangle 2">
            <a:extLst>
              <a:ext uri="{FF2B5EF4-FFF2-40B4-BE49-F238E27FC236}">
                <a16:creationId xmlns:a16="http://schemas.microsoft.com/office/drawing/2014/main" id="{E35FA37C-CF13-18E7-19BB-002A307A037F}"/>
              </a:ext>
            </a:extLst>
          </p:cNvPr>
          <p:cNvSpPr txBox="1">
            <a:spLocks noChangeArrowheads="1"/>
          </p:cNvSpPr>
          <p:nvPr/>
        </p:nvSpPr>
        <p:spPr bwMode="auto">
          <a:xfrm>
            <a:off x="6829062" y="3045859"/>
            <a:ext cx="1543414" cy="81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a:t>
            </a:r>
          </a:p>
        </p:txBody>
      </p:sp>
      <p:sp>
        <p:nvSpPr>
          <p:cNvPr id="24" name="Rectangle 2">
            <a:extLst>
              <a:ext uri="{FF2B5EF4-FFF2-40B4-BE49-F238E27FC236}">
                <a16:creationId xmlns:a16="http://schemas.microsoft.com/office/drawing/2014/main" id="{8D8F8AE7-AD35-8080-12CA-765A6281A47F}"/>
              </a:ext>
            </a:extLst>
          </p:cNvPr>
          <p:cNvSpPr txBox="1">
            <a:spLocks noChangeArrowheads="1"/>
          </p:cNvSpPr>
          <p:nvPr/>
        </p:nvSpPr>
        <p:spPr bwMode="auto">
          <a:xfrm>
            <a:off x="661988" y="3740341"/>
            <a:ext cx="3794265" cy="78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servants</a:t>
            </a:r>
          </a:p>
        </p:txBody>
      </p:sp>
      <p:sp>
        <p:nvSpPr>
          <p:cNvPr id="25" name="Rectangle 2">
            <a:extLst>
              <a:ext uri="{FF2B5EF4-FFF2-40B4-BE49-F238E27FC236}">
                <a16:creationId xmlns:a16="http://schemas.microsoft.com/office/drawing/2014/main" id="{18E6A33D-3D70-E8A2-5650-9BE0DBE99CC4}"/>
              </a:ext>
            </a:extLst>
          </p:cNvPr>
          <p:cNvSpPr txBox="1">
            <a:spLocks noChangeArrowheads="1"/>
          </p:cNvSpPr>
          <p:nvPr/>
        </p:nvSpPr>
        <p:spPr bwMode="auto">
          <a:xfrm>
            <a:off x="3956161" y="3745706"/>
            <a:ext cx="4540139" cy="76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walk before</a:t>
            </a:r>
          </a:p>
        </p:txBody>
      </p:sp>
      <p:sp>
        <p:nvSpPr>
          <p:cNvPr id="26" name="Rectangle 2">
            <a:extLst>
              <a:ext uri="{FF2B5EF4-FFF2-40B4-BE49-F238E27FC236}">
                <a16:creationId xmlns:a16="http://schemas.microsoft.com/office/drawing/2014/main" id="{79AA362A-C9FD-CD58-AAF3-D962D94302BE}"/>
              </a:ext>
            </a:extLst>
          </p:cNvPr>
          <p:cNvSpPr txBox="1">
            <a:spLocks noChangeArrowheads="1"/>
          </p:cNvSpPr>
          <p:nvPr/>
        </p:nvSpPr>
        <p:spPr bwMode="auto">
          <a:xfrm>
            <a:off x="1273969" y="4411671"/>
            <a:ext cx="1520233" cy="77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p>
        </p:txBody>
      </p:sp>
      <p:sp>
        <p:nvSpPr>
          <p:cNvPr id="27" name="Rectangle 2">
            <a:extLst>
              <a:ext uri="{FF2B5EF4-FFF2-40B4-BE49-F238E27FC236}">
                <a16:creationId xmlns:a16="http://schemas.microsoft.com/office/drawing/2014/main" id="{4B3C2B91-F874-3301-BFDF-500859665A65}"/>
              </a:ext>
            </a:extLst>
          </p:cNvPr>
          <p:cNvSpPr txBox="1">
            <a:spLocks noChangeArrowheads="1"/>
          </p:cNvSpPr>
          <p:nvPr/>
        </p:nvSpPr>
        <p:spPr bwMode="auto">
          <a:xfrm>
            <a:off x="2164465" y="4400097"/>
            <a:ext cx="5438865" cy="80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all their</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hearts</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TextBox 18">
            <a:extLst>
              <a:ext uri="{FF2B5EF4-FFF2-40B4-BE49-F238E27FC236}">
                <a16:creationId xmlns:a16="http://schemas.microsoft.com/office/drawing/2014/main" id="{37400511-4D7A-3535-8D13-A11A944483D1}"/>
              </a:ext>
            </a:extLst>
          </p:cNvPr>
          <p:cNvSpPr txBox="1"/>
          <p:nvPr/>
        </p:nvSpPr>
        <p:spPr>
          <a:xfrm rot="21228883">
            <a:off x="3356574" y="1442043"/>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1" name="TextBox 18">
            <a:extLst>
              <a:ext uri="{FF2B5EF4-FFF2-40B4-BE49-F238E27FC236}">
                <a16:creationId xmlns:a16="http://schemas.microsoft.com/office/drawing/2014/main" id="{121218EF-C2F8-4C49-D5B1-6E66C9237A22}"/>
              </a:ext>
            </a:extLst>
          </p:cNvPr>
          <p:cNvSpPr txBox="1"/>
          <p:nvPr/>
        </p:nvSpPr>
        <p:spPr>
          <a:xfrm>
            <a:off x="5731312" y="3365370"/>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072" name="Rounded Rectangle 17">
            <a:extLst>
              <a:ext uri="{FF2B5EF4-FFF2-40B4-BE49-F238E27FC236}">
                <a16:creationId xmlns:a16="http://schemas.microsoft.com/office/drawing/2014/main" id="{301A0202-0F31-184A-0979-204CC2EB002A}"/>
              </a:ext>
            </a:extLst>
          </p:cNvPr>
          <p:cNvSpPr/>
          <p:nvPr/>
        </p:nvSpPr>
        <p:spPr>
          <a:xfrm>
            <a:off x="3760838" y="4088142"/>
            <a:ext cx="1204451" cy="654162"/>
          </a:xfrm>
          <a:prstGeom prst="roundRect">
            <a:avLst/>
          </a:prstGeom>
          <a:noFill/>
          <a:ln w="57150" cap="flat" cmpd="sng" algn="ctr">
            <a:solidFill>
              <a:srgbClr val="FFFF00"/>
            </a:solidFill>
            <a:prstDash val="solid"/>
          </a:ln>
          <a:effectLst>
            <a:glow rad="38100">
              <a:schemeClr val="tx1"/>
            </a:glow>
          </a:effectLst>
          <a:scene3d>
            <a:camera prst="orthographicFront"/>
            <a:lightRig rig="sunrise" dir="t"/>
          </a:scene3d>
          <a:sp3d prstMaterial="plastic">
            <a:bevelT/>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73" name="Rounded Rectangle 17">
            <a:extLst>
              <a:ext uri="{FF2B5EF4-FFF2-40B4-BE49-F238E27FC236}">
                <a16:creationId xmlns:a16="http://schemas.microsoft.com/office/drawing/2014/main" id="{BB26D180-8405-50D3-C981-366CAB49CE5D}"/>
              </a:ext>
            </a:extLst>
          </p:cNvPr>
          <p:cNvSpPr/>
          <p:nvPr/>
        </p:nvSpPr>
        <p:spPr>
          <a:xfrm>
            <a:off x="3655141" y="5430049"/>
            <a:ext cx="1192161" cy="654162"/>
          </a:xfrm>
          <a:prstGeom prst="roundRect">
            <a:avLst/>
          </a:prstGeom>
          <a:noFill/>
          <a:ln w="57150" cap="flat" cmpd="sng" algn="ctr">
            <a:solidFill>
              <a:srgbClr val="FFFF00"/>
            </a:solidFill>
            <a:prstDash val="solid"/>
          </a:ln>
          <a:effectLst>
            <a:glow rad="38100">
              <a:schemeClr val="tx1"/>
            </a:glow>
          </a:effectLst>
          <a:scene3d>
            <a:camera prst="orthographicFront"/>
            <a:lightRig rig="sunrise" dir="t"/>
          </a:scene3d>
          <a:sp3d prstMaterial="plastic">
            <a:bevelT/>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pic>
        <p:nvPicPr>
          <p:cNvPr id="14" name="Picture 13">
            <a:extLst>
              <a:ext uri="{FF2B5EF4-FFF2-40B4-BE49-F238E27FC236}">
                <a16:creationId xmlns:a16="http://schemas.microsoft.com/office/drawing/2014/main" id="{B72A8761-D373-B176-4C02-A072F71BCED8}"/>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15"/>
                    </a14:imgEffect>
                  </a14:imgLayer>
                </a14:imgProps>
              </a:ext>
            </a:extLst>
          </a:blip>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B963C682-1BA4-ECFC-EDCB-05818D36851B}"/>
              </a:ext>
            </a:extLst>
          </p:cNvPr>
          <p:cNvSpPr txBox="1">
            <a:spLocks noChangeArrowheads="1"/>
          </p:cNvSpPr>
          <p:nvPr/>
        </p:nvSpPr>
        <p:spPr bwMode="auto">
          <a:xfrm>
            <a:off x="5866151" y="4008745"/>
            <a:ext cx="2699555" cy="82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servants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9CB0C063-D992-45F0-6CF3-4968B1193CEB}"/>
              </a:ext>
            </a:extLst>
          </p:cNvPr>
          <p:cNvSpPr txBox="1">
            <a:spLocks noChangeArrowheads="1"/>
          </p:cNvSpPr>
          <p:nvPr/>
        </p:nvSpPr>
        <p:spPr bwMode="auto">
          <a:xfrm>
            <a:off x="4444680" y="4691921"/>
            <a:ext cx="1633832" cy="79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walk</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3D86FF53-288D-9A98-904F-AEBC03DB5C3C}"/>
              </a:ext>
            </a:extLst>
          </p:cNvPr>
          <p:cNvSpPr txBox="1">
            <a:spLocks noChangeArrowheads="1"/>
          </p:cNvSpPr>
          <p:nvPr/>
        </p:nvSpPr>
        <p:spPr bwMode="auto">
          <a:xfrm>
            <a:off x="4651948" y="5346492"/>
            <a:ext cx="3917429" cy="82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all their hearts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929E7FA3-4DDC-31B1-C4EC-BC6372E9262D}"/>
              </a:ext>
            </a:extLst>
          </p:cNvPr>
          <p:cNvSpPr txBox="1">
            <a:spLocks noChangeArrowheads="1"/>
          </p:cNvSpPr>
          <p:nvPr/>
        </p:nvSpPr>
        <p:spPr bwMode="auto">
          <a:xfrm>
            <a:off x="5711483" y="4685063"/>
            <a:ext cx="217701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humbly</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8AF416B-E83E-7E6C-6B4C-B5409F877BDF}"/>
              </a:ext>
            </a:extLst>
          </p:cNvPr>
          <p:cNvSpPr txBox="1">
            <a:spLocks noChangeArrowheads="1"/>
          </p:cNvSpPr>
          <p:nvPr/>
        </p:nvSpPr>
        <p:spPr bwMode="auto">
          <a:xfrm>
            <a:off x="6680771" y="3395216"/>
            <a:ext cx="196947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mercy</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86CB8F7-E871-AA3A-3482-93D3E9C837A5}"/>
              </a:ext>
            </a:extLst>
          </p:cNvPr>
          <p:cNvSpPr txBox="1">
            <a:spLocks noChangeArrowheads="1"/>
          </p:cNvSpPr>
          <p:nvPr/>
        </p:nvSpPr>
        <p:spPr bwMode="auto">
          <a:xfrm>
            <a:off x="5413294" y="5360312"/>
            <a:ext cx="309489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justly/truth</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01801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5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5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5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250"/>
                                        <p:tgtEl>
                                          <p:spTgt spid="27"/>
                                        </p:tgtEl>
                                      </p:cBhvr>
                                    </p:animEffect>
                                  </p:childTnLst>
                                </p:cTn>
                              </p:par>
                              <p:par>
                                <p:cTn id="44" presetID="42" presetClass="path" presetSubtype="0" accel="50000" decel="50000" fill="hold" grpId="2" nodeType="withEffect">
                                  <p:stCondLst>
                                    <p:cond delay="0"/>
                                  </p:stCondLst>
                                  <p:childTnLst>
                                    <p:animMotion origin="layout" path="M 2.77778E-6 3.7037E-7 L -0.46841 -0.11713 " pathEditMode="relative" rAng="0" ptsTypes="AA">
                                      <p:cBhvr>
                                        <p:cTn id="45" dur="2000" fill="hold"/>
                                        <p:tgtEl>
                                          <p:spTgt spid="12"/>
                                        </p:tgtEl>
                                        <p:attrNameLst>
                                          <p:attrName>ppt_x</p:attrName>
                                          <p:attrName>ppt_y</p:attrName>
                                        </p:attrNameLst>
                                      </p:cBhvr>
                                      <p:rCtr x="-23420" y="-5856"/>
                                    </p:animMotion>
                                  </p:childTnLst>
                                </p:cTn>
                              </p:par>
                              <p:par>
                                <p:cTn id="46" presetID="42" presetClass="path" presetSubtype="0" accel="50000" decel="50000" fill="hold" grpId="2" nodeType="withEffect">
                                  <p:stCondLst>
                                    <p:cond delay="0"/>
                                  </p:stCondLst>
                                  <p:childTnLst>
                                    <p:animMotion origin="layout" path="M 5.55556E-7 -1.85185E-6 L -0.58438 -0.11759 " pathEditMode="relative" rAng="0" ptsTypes="AA">
                                      <p:cBhvr>
                                        <p:cTn id="47" dur="2000" fill="hold"/>
                                        <p:tgtEl>
                                          <p:spTgt spid="13"/>
                                        </p:tgtEl>
                                        <p:attrNameLst>
                                          <p:attrName>ppt_x</p:attrName>
                                          <p:attrName>ppt_y</p:attrName>
                                        </p:attrNameLst>
                                      </p:cBhvr>
                                      <p:rCtr x="-29219" y="-5880"/>
                                    </p:animMotion>
                                  </p:childTnLst>
                                </p:cTn>
                              </p:par>
                              <p:par>
                                <p:cTn id="48" presetID="42" presetClass="path" presetSubtype="0" accel="50000" decel="50000" fill="hold" grpId="2" nodeType="withEffect">
                                  <p:stCondLst>
                                    <p:cond delay="0"/>
                                  </p:stCondLst>
                                  <p:childTnLst>
                                    <p:animMotion origin="layout" path="M 3.61111E-6 1.48148E-6 L -0.08664 -0.11736 " pathEditMode="relative" rAng="0" ptsTypes="AA">
                                      <p:cBhvr>
                                        <p:cTn id="49" dur="2000" fill="hold"/>
                                        <p:tgtEl>
                                          <p:spTgt spid="17"/>
                                        </p:tgtEl>
                                        <p:attrNameLst>
                                          <p:attrName>ppt_x</p:attrName>
                                          <p:attrName>ppt_y</p:attrName>
                                        </p:attrNameLst>
                                      </p:cBhvr>
                                      <p:rCtr x="-4340" y="-5880"/>
                                    </p:animMotion>
                                  </p:childTnLst>
                                </p:cTn>
                              </p:par>
                              <p:par>
                                <p:cTn id="50" presetID="42" presetClass="path" presetSubtype="0" accel="50000" decel="50000" fill="hold" grpId="2" nodeType="withEffect">
                                  <p:stCondLst>
                                    <p:cond delay="0"/>
                                  </p:stCondLst>
                                  <p:childTnLst>
                                    <p:animMotion origin="layout" path="M -3.33333E-6 0 L -0.17187 -0.05602 " pathEditMode="relative" rAng="0" ptsTypes="AA">
                                      <p:cBhvr>
                                        <p:cTn id="51" dur="2000" fill="hold"/>
                                        <p:tgtEl>
                                          <p:spTgt spid="20"/>
                                        </p:tgtEl>
                                        <p:attrNameLst>
                                          <p:attrName>ppt_x</p:attrName>
                                          <p:attrName>ppt_y</p:attrName>
                                        </p:attrNameLst>
                                      </p:cBhvr>
                                      <p:rCtr x="-8594" y="-2801"/>
                                    </p:animMotion>
                                  </p:childTnLst>
                                </p:cTn>
                              </p:par>
                              <p:par>
                                <p:cTn id="52" presetID="42" presetClass="path" presetSubtype="0" accel="50000" decel="50000" fill="hold" grpId="2" nodeType="withEffect">
                                  <p:stCondLst>
                                    <p:cond delay="0"/>
                                  </p:stCondLst>
                                  <p:childTnLst>
                                    <p:animMotion origin="layout" path="M -5.55556E-7 3.33333E-6 L 0.61927 -0.15348 " pathEditMode="relative" rAng="0" ptsTypes="AA">
                                      <p:cBhvr>
                                        <p:cTn id="53" dur="2000" fill="hold"/>
                                        <p:tgtEl>
                                          <p:spTgt spid="21"/>
                                        </p:tgtEl>
                                        <p:attrNameLst>
                                          <p:attrName>ppt_x</p:attrName>
                                          <p:attrName>ppt_y</p:attrName>
                                        </p:attrNameLst>
                                      </p:cBhvr>
                                      <p:rCtr x="30955" y="-7685"/>
                                    </p:animMotion>
                                  </p:childTnLst>
                                </p:cTn>
                              </p:par>
                              <p:par>
                                <p:cTn id="54" presetID="42" presetClass="path" presetSubtype="0" accel="50000" decel="50000" fill="hold" grpId="2" nodeType="withEffect">
                                  <p:stCondLst>
                                    <p:cond delay="0"/>
                                  </p:stCondLst>
                                  <p:childTnLst>
                                    <p:animMotion origin="layout" path="M 0.00052 0.00115 L 0.15677 -0.05602 " pathEditMode="relative" rAng="0" ptsTypes="AA">
                                      <p:cBhvr>
                                        <p:cTn id="55" dur="2000" fill="hold"/>
                                        <p:tgtEl>
                                          <p:spTgt spid="22"/>
                                        </p:tgtEl>
                                        <p:attrNameLst>
                                          <p:attrName>ppt_x</p:attrName>
                                          <p:attrName>ppt_y</p:attrName>
                                        </p:attrNameLst>
                                      </p:cBhvr>
                                      <p:rCtr x="7813" y="-2870"/>
                                    </p:animMotion>
                                  </p:childTnLst>
                                </p:cTn>
                              </p:par>
                              <p:par>
                                <p:cTn id="56" presetID="42" presetClass="path" presetSubtype="0" accel="50000" decel="50000" fill="hold" grpId="2" nodeType="withEffect">
                                  <p:stCondLst>
                                    <p:cond delay="0"/>
                                  </p:stCondLst>
                                  <p:childTnLst>
                                    <p:animMotion origin="layout" path="M 0 4.81481E-6 L -0.35312 0.13981 " pathEditMode="relative" rAng="0" ptsTypes="AA">
                                      <p:cBhvr>
                                        <p:cTn id="57" dur="2000" fill="hold"/>
                                        <p:tgtEl>
                                          <p:spTgt spid="23"/>
                                        </p:tgtEl>
                                        <p:attrNameLst>
                                          <p:attrName>ppt_x</p:attrName>
                                          <p:attrName>ppt_y</p:attrName>
                                        </p:attrNameLst>
                                      </p:cBhvr>
                                      <p:rCtr x="-17656" y="6991"/>
                                    </p:animMotion>
                                  </p:childTnLst>
                                </p:cTn>
                              </p:par>
                              <p:par>
                                <p:cTn id="58" presetID="42" presetClass="path" presetSubtype="0" accel="50000" decel="50000" fill="hold" grpId="2" nodeType="withEffect">
                                  <p:stCondLst>
                                    <p:cond delay="0"/>
                                  </p:stCondLst>
                                  <p:childTnLst>
                                    <p:animMotion origin="layout" path="M -1.11111E-6 -4.81481E-6 L 0.44323 0.04098 " pathEditMode="relative" rAng="0" ptsTypes="AA">
                                      <p:cBhvr>
                                        <p:cTn id="59" dur="2000" fill="hold"/>
                                        <p:tgtEl>
                                          <p:spTgt spid="24"/>
                                        </p:tgtEl>
                                        <p:attrNameLst>
                                          <p:attrName>ppt_x</p:attrName>
                                          <p:attrName>ppt_y</p:attrName>
                                        </p:attrNameLst>
                                      </p:cBhvr>
                                      <p:rCtr x="22153" y="2037"/>
                                    </p:animMotion>
                                  </p:childTnLst>
                                </p:cTn>
                              </p:par>
                              <p:par>
                                <p:cTn id="60" presetID="42" presetClass="path" presetSubtype="0" accel="50000" decel="50000" fill="hold" grpId="2" nodeType="withEffect">
                                  <p:stCondLst>
                                    <p:cond delay="0"/>
                                  </p:stCondLst>
                                  <p:childTnLst>
                                    <p:animMotion origin="layout" path="M -2.77778E-6 -3.33333E-6 L -0.07725 0.13936 " pathEditMode="relative" rAng="0" ptsTypes="AA">
                                      <p:cBhvr>
                                        <p:cTn id="61" dur="2000" fill="hold"/>
                                        <p:tgtEl>
                                          <p:spTgt spid="25"/>
                                        </p:tgtEl>
                                        <p:attrNameLst>
                                          <p:attrName>ppt_x</p:attrName>
                                          <p:attrName>ppt_y</p:attrName>
                                        </p:attrNameLst>
                                      </p:cBhvr>
                                      <p:rCtr x="-3872" y="6968"/>
                                    </p:animMotion>
                                  </p:childTnLst>
                                </p:cTn>
                              </p:par>
                              <p:par>
                                <p:cTn id="62" presetID="42" presetClass="path" presetSubtype="0" accel="50000" decel="50000" fill="hold" grpId="2" nodeType="withEffect">
                                  <p:stCondLst>
                                    <p:cond delay="0"/>
                                  </p:stCondLst>
                                  <p:childTnLst>
                                    <p:animMotion origin="layout" path="M 4.16667E-6 0 L 0.65729 0.04167 " pathEditMode="relative" rAng="0" ptsTypes="AA">
                                      <p:cBhvr>
                                        <p:cTn id="63" dur="2000" fill="hold"/>
                                        <p:tgtEl>
                                          <p:spTgt spid="26"/>
                                        </p:tgtEl>
                                        <p:attrNameLst>
                                          <p:attrName>ppt_x</p:attrName>
                                          <p:attrName>ppt_y</p:attrName>
                                        </p:attrNameLst>
                                      </p:cBhvr>
                                      <p:rCtr x="32865" y="2083"/>
                                    </p:animMotion>
                                  </p:childTnLst>
                                </p:cTn>
                              </p:par>
                              <p:par>
                                <p:cTn id="64" presetID="42" presetClass="path" presetSubtype="0" accel="50000" decel="50000" fill="hold" grpId="2" nodeType="withEffect">
                                  <p:stCondLst>
                                    <p:cond delay="0"/>
                                  </p:stCondLst>
                                  <p:childTnLst>
                                    <p:animMotion origin="layout" path="M 2.22222E-6 0 L 0.12552 0.14051 " pathEditMode="relative" rAng="0" ptsTypes="AA">
                                      <p:cBhvr>
                                        <p:cTn id="65" dur="2000" fill="hold"/>
                                        <p:tgtEl>
                                          <p:spTgt spid="27"/>
                                        </p:tgtEl>
                                        <p:attrNameLst>
                                          <p:attrName>ppt_x</p:attrName>
                                          <p:attrName>ppt_y</p:attrName>
                                        </p:attrNameLst>
                                      </p:cBhvr>
                                      <p:rCtr x="6267" y="7014"/>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250"/>
                                        <p:tgtEl>
                                          <p:spTgt spid="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250"/>
                                        <p:tgtEl>
                                          <p:spTgt spid="29"/>
                                        </p:tgtEl>
                                      </p:cBhvr>
                                    </p:animEffec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childTnLst>
                          </p:cTn>
                        </p:par>
                        <p:par>
                          <p:cTn id="109" fill="hold">
                            <p:stCondLst>
                              <p:cond delay="2500"/>
                            </p:stCondLst>
                            <p:childTnLst>
                              <p:par>
                                <p:cTn id="110" presetID="18" presetClass="entr" presetSubtype="6"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strips(downRight)">
                                      <p:cBhvr>
                                        <p:cTn id="112" dur="5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wipe(up)">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0" presetClass="entr" presetSubtype="0" fill="hold" grpId="0" nodeType="clickEffect">
                                  <p:stCondLst>
                                    <p:cond delay="0"/>
                                  </p:stCondLst>
                                  <p:childTnLst>
                                    <p:set>
                                      <p:cBhvr>
                                        <p:cTn id="121" dur="1" fill="hold">
                                          <p:stCondLst>
                                            <p:cond delay="0"/>
                                          </p:stCondLst>
                                        </p:cTn>
                                        <p:tgtEl>
                                          <p:spTgt spid="3072"/>
                                        </p:tgtEl>
                                        <p:attrNameLst>
                                          <p:attrName>style.visibility</p:attrName>
                                        </p:attrNameLst>
                                      </p:cBhvr>
                                      <p:to>
                                        <p:strVal val="visible"/>
                                      </p:to>
                                    </p:set>
                                    <p:animEffect transition="in" filter="dissolve">
                                      <p:cBhvr>
                                        <p:cTn id="122" dur="500">
                                          <p:stCondLst>
                                            <p:cond delay="0"/>
                                          </p:stCondLst>
                                        </p:cTn>
                                        <p:tgtEl>
                                          <p:spTgt spid="3072"/>
                                        </p:tgtEl>
                                      </p:cBhvr>
                                    </p:animEffect>
                                    <p:anim to="" calcmode="lin" valueType="num">
                                      <p:cBhvr>
                                        <p:cTn id="123" dur="500" fill="hold">
                                          <p:stCondLst>
                                            <p:cond delay="0"/>
                                          </p:stCondLst>
                                        </p:cTn>
                                        <p:tgtEl>
                                          <p:spTgt spid="3072"/>
                                        </p:tgtEl>
                                        <p:attrNameLst>
                                          <p:attrName>ppt_w</p:attrName>
                                        </p:attrNameLst>
                                      </p:cBhvr>
                                      <p:tavLst>
                                        <p:tav tm="0">
                                          <p:val>
                                            <p:strVal val="#ppt_w*4"/>
                                          </p:val>
                                        </p:tav>
                                        <p:tav tm="100000">
                                          <p:val>
                                            <p:strVal val="#ppt_w"/>
                                          </p:val>
                                        </p:tav>
                                      </p:tavLst>
                                    </p:anim>
                                    <p:anim to="" calcmode="lin" valueType="num">
                                      <p:cBhvr>
                                        <p:cTn id="124" dur="500" fill="hold">
                                          <p:stCondLst>
                                            <p:cond delay="0"/>
                                          </p:stCondLst>
                                        </p:cTn>
                                        <p:tgtEl>
                                          <p:spTgt spid="3072"/>
                                        </p:tgtEl>
                                        <p:attrNameLst>
                                          <p:attrName>ppt_h</p:attrName>
                                        </p:attrNameLst>
                                      </p:cBhvr>
                                      <p:tavLst>
                                        <p:tav tm="0">
                                          <p:val>
                                            <p:strVal val="#ppt_h*4"/>
                                          </p:val>
                                        </p:tav>
                                        <p:tav tm="100000">
                                          <p:val>
                                            <p:strVal val="#ppt_h"/>
                                          </p:val>
                                        </p:tav>
                                      </p:tavLst>
                                    </p:anim>
                                  </p:childTnLst>
                                </p:cTn>
                              </p:par>
                              <p:par>
                                <p:cTn id="125" presetID="0" presetClass="entr" presetSubtype="0" fill="hold" grpId="0" nodeType="withEffect">
                                  <p:stCondLst>
                                    <p:cond delay="0"/>
                                  </p:stCondLst>
                                  <p:childTnLst>
                                    <p:set>
                                      <p:cBhvr>
                                        <p:cTn id="126" dur="1" fill="hold">
                                          <p:stCondLst>
                                            <p:cond delay="0"/>
                                          </p:stCondLst>
                                        </p:cTn>
                                        <p:tgtEl>
                                          <p:spTgt spid="3073"/>
                                        </p:tgtEl>
                                        <p:attrNameLst>
                                          <p:attrName>style.visibility</p:attrName>
                                        </p:attrNameLst>
                                      </p:cBhvr>
                                      <p:to>
                                        <p:strVal val="visible"/>
                                      </p:to>
                                    </p:set>
                                    <p:animEffect transition="in" filter="dissolve">
                                      <p:cBhvr>
                                        <p:cTn id="127" dur="500">
                                          <p:stCondLst>
                                            <p:cond delay="0"/>
                                          </p:stCondLst>
                                        </p:cTn>
                                        <p:tgtEl>
                                          <p:spTgt spid="3073"/>
                                        </p:tgtEl>
                                      </p:cBhvr>
                                    </p:animEffect>
                                    <p:anim to="" calcmode="lin" valueType="num">
                                      <p:cBhvr>
                                        <p:cTn id="128"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3073"/>
                                        </p:tgtEl>
                                        <p:attrNameLst>
                                          <p:attrName>ppt_h</p:attrName>
                                        </p:attrNameLst>
                                      </p:cBhvr>
                                      <p:tavLst>
                                        <p:tav tm="0">
                                          <p:val>
                                            <p:strVal val="#ppt_h*4"/>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8" presetClass="emph" presetSubtype="0" fill="hold" grpId="1" nodeType="clickEffect">
                                  <p:stCondLst>
                                    <p:cond delay="0"/>
                                  </p:stCondLst>
                                  <p:childTnLst>
                                    <p:animRot by="-10800000">
                                      <p:cBhvr>
                                        <p:cTn id="133" dur="1000" fill="hold"/>
                                        <p:tgtEl>
                                          <p:spTgt spid="31"/>
                                        </p:tgtEl>
                                        <p:attrNameLst>
                                          <p:attrName>r</p:attrName>
                                        </p:attrNameLst>
                                      </p:cBhvr>
                                    </p:animRot>
                                  </p:childTnLst>
                                </p:cTn>
                              </p:par>
                              <p:par>
                                <p:cTn id="134" presetID="42" presetClass="path" presetSubtype="0" accel="50000" decel="50000" fill="hold" grpId="2" nodeType="withEffect">
                                  <p:stCondLst>
                                    <p:cond delay="0"/>
                                  </p:stCondLst>
                                  <p:childTnLst>
                                    <p:animMotion origin="layout" path="M -1.66667E-6 7.40741E-7 L -1.66667E-6 -0.01343 " pathEditMode="relative" rAng="0" ptsTypes="AA">
                                      <p:cBhvr>
                                        <p:cTn id="135" dur="1000" fill="hold"/>
                                        <p:tgtEl>
                                          <p:spTgt spid="31"/>
                                        </p:tgtEl>
                                        <p:attrNameLst>
                                          <p:attrName>ppt_x</p:attrName>
                                          <p:attrName>ppt_y</p:attrName>
                                        </p:attrNameLst>
                                      </p:cBhvr>
                                      <p:rCtr x="0" y="-671"/>
                                    </p:animMotion>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4"/>
                                        </p:tgtEl>
                                        <p:attrNameLst>
                                          <p:attrName>style.visibility</p:attrName>
                                        </p:attrNameLst>
                                      </p:cBhvr>
                                      <p:to>
                                        <p:strVal val="visible"/>
                                      </p:to>
                                    </p:set>
                                    <p:animEffect transition="in" filter="fade">
                                      <p:cBhvr>
                                        <p:cTn id="140" dur="500"/>
                                        <p:tgtEl>
                                          <p:spTgt spid="14"/>
                                        </p:tgtEl>
                                      </p:cBhvr>
                                    </p:animEffect>
                                  </p:childTnLst>
                                </p:cTn>
                              </p:par>
                              <p:par>
                                <p:cTn id="141" presetID="23" presetClass="entr" presetSubtype="16" fill="hold" grpId="0" nodeType="withEffect">
                                  <p:stCondLst>
                                    <p:cond delay="400"/>
                                  </p:stCondLst>
                                  <p:childTnLst>
                                    <p:set>
                                      <p:cBhvr>
                                        <p:cTn id="142" dur="1" fill="hold">
                                          <p:stCondLst>
                                            <p:cond delay="0"/>
                                          </p:stCondLst>
                                        </p:cTn>
                                        <p:tgtEl>
                                          <p:spTgt spid="3"/>
                                        </p:tgtEl>
                                        <p:attrNameLst>
                                          <p:attrName>style.visibility</p:attrName>
                                        </p:attrNameLst>
                                      </p:cBhvr>
                                      <p:to>
                                        <p:strVal val="visible"/>
                                      </p:to>
                                    </p:set>
                                    <p:anim calcmode="lin" valueType="num">
                                      <p:cBhvr>
                                        <p:cTn id="143" dur="500" fill="hold"/>
                                        <p:tgtEl>
                                          <p:spTgt spid="3"/>
                                        </p:tgtEl>
                                        <p:attrNameLst>
                                          <p:attrName>ppt_w</p:attrName>
                                        </p:attrNameLst>
                                      </p:cBhvr>
                                      <p:tavLst>
                                        <p:tav tm="0">
                                          <p:val>
                                            <p:fltVal val="0"/>
                                          </p:val>
                                        </p:tav>
                                        <p:tav tm="100000">
                                          <p:val>
                                            <p:strVal val="#ppt_w"/>
                                          </p:val>
                                        </p:tav>
                                      </p:tavLst>
                                    </p:anim>
                                    <p:anim calcmode="lin" valueType="num">
                                      <p:cBhvr>
                                        <p:cTn id="144" dur="500" fill="hold"/>
                                        <p:tgtEl>
                                          <p:spTgt spid="3"/>
                                        </p:tgtEl>
                                        <p:attrNameLst>
                                          <p:attrName>ppt_h</p:attrName>
                                        </p:attrNameLst>
                                      </p:cBhvr>
                                      <p:tavLst>
                                        <p:tav tm="0">
                                          <p:val>
                                            <p:fltVal val="0"/>
                                          </p:val>
                                        </p:tav>
                                        <p:tav tm="100000">
                                          <p:val>
                                            <p:strVal val="#ppt_h"/>
                                          </p:val>
                                        </p:tav>
                                      </p:tavLst>
                                    </p:anim>
                                  </p:childTnLst>
                                </p:cTn>
                              </p:par>
                              <p:par>
                                <p:cTn id="145" presetID="23" presetClass="entr" presetSubtype="16" fill="hold" grpId="0" nodeType="withEffect">
                                  <p:stCondLst>
                                    <p:cond delay="400"/>
                                  </p:stCondLst>
                                  <p:childTnLst>
                                    <p:set>
                                      <p:cBhvr>
                                        <p:cTn id="146" dur="1" fill="hold">
                                          <p:stCondLst>
                                            <p:cond delay="0"/>
                                          </p:stCondLst>
                                        </p:cTn>
                                        <p:tgtEl>
                                          <p:spTgt spid="4"/>
                                        </p:tgtEl>
                                        <p:attrNameLst>
                                          <p:attrName>style.visibility</p:attrName>
                                        </p:attrNameLst>
                                      </p:cBhvr>
                                      <p:to>
                                        <p:strVal val="visible"/>
                                      </p:to>
                                    </p:set>
                                    <p:anim calcmode="lin" valueType="num">
                                      <p:cBhvr>
                                        <p:cTn id="147" dur="500" fill="hold"/>
                                        <p:tgtEl>
                                          <p:spTgt spid="4"/>
                                        </p:tgtEl>
                                        <p:attrNameLst>
                                          <p:attrName>ppt_w</p:attrName>
                                        </p:attrNameLst>
                                      </p:cBhvr>
                                      <p:tavLst>
                                        <p:tav tm="0">
                                          <p:val>
                                            <p:fltVal val="0"/>
                                          </p:val>
                                        </p:tav>
                                        <p:tav tm="100000">
                                          <p:val>
                                            <p:strVal val="#ppt_w"/>
                                          </p:val>
                                        </p:tav>
                                      </p:tavLst>
                                    </p:anim>
                                    <p:anim calcmode="lin" valueType="num">
                                      <p:cBhvr>
                                        <p:cTn id="148" dur="500" fill="hold"/>
                                        <p:tgtEl>
                                          <p:spTgt spid="4"/>
                                        </p:tgtEl>
                                        <p:attrNameLst>
                                          <p:attrName>ppt_h</p:attrName>
                                        </p:attrNameLst>
                                      </p:cBhvr>
                                      <p:tavLst>
                                        <p:tav tm="0">
                                          <p:val>
                                            <p:fltVal val="0"/>
                                          </p:val>
                                        </p:tav>
                                        <p:tav tm="100000">
                                          <p:val>
                                            <p:strVal val="#ppt_h"/>
                                          </p:val>
                                        </p:tav>
                                      </p:tavLst>
                                    </p:anim>
                                  </p:childTnLst>
                                </p:cTn>
                              </p:par>
                              <p:par>
                                <p:cTn id="149" presetID="23" presetClass="entr" presetSubtype="16" fill="hold" grpId="0" nodeType="withEffect">
                                  <p:stCondLst>
                                    <p:cond delay="400"/>
                                  </p:stCondLst>
                                  <p:childTnLst>
                                    <p:set>
                                      <p:cBhvr>
                                        <p:cTn id="150" dur="1" fill="hold">
                                          <p:stCondLst>
                                            <p:cond delay="0"/>
                                          </p:stCondLst>
                                        </p:cTn>
                                        <p:tgtEl>
                                          <p:spTgt spid="5"/>
                                        </p:tgtEl>
                                        <p:attrNameLst>
                                          <p:attrName>style.visibility</p:attrName>
                                        </p:attrNameLst>
                                      </p:cBhvr>
                                      <p:to>
                                        <p:strVal val="visible"/>
                                      </p:to>
                                    </p:set>
                                    <p:anim calcmode="lin" valueType="num">
                                      <p:cBhvr>
                                        <p:cTn id="151" dur="500" fill="hold"/>
                                        <p:tgtEl>
                                          <p:spTgt spid="5"/>
                                        </p:tgtEl>
                                        <p:attrNameLst>
                                          <p:attrName>ppt_w</p:attrName>
                                        </p:attrNameLst>
                                      </p:cBhvr>
                                      <p:tavLst>
                                        <p:tav tm="0">
                                          <p:val>
                                            <p:fltVal val="0"/>
                                          </p:val>
                                        </p:tav>
                                        <p:tav tm="100000">
                                          <p:val>
                                            <p:strVal val="#ppt_w"/>
                                          </p:val>
                                        </p:tav>
                                      </p:tavLst>
                                    </p:anim>
                                    <p:anim calcmode="lin" valueType="num">
                                      <p:cBhvr>
                                        <p:cTn id="15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50" presetClass="exit" presetSubtype="0" accel="100000" fill="hold" nodeType="clickEffect">
                                  <p:stCondLst>
                                    <p:cond delay="0"/>
                                  </p:stCondLst>
                                  <p:childTnLst>
                                    <p:anim calcmode="lin" valueType="num">
                                      <p:cBhvr>
                                        <p:cTn id="156" dur="1000"/>
                                        <p:tgtEl>
                                          <p:spTgt spid="14"/>
                                        </p:tgtEl>
                                        <p:attrNameLst>
                                          <p:attrName>ppt_w</p:attrName>
                                        </p:attrNameLst>
                                      </p:cBhvr>
                                      <p:tavLst>
                                        <p:tav tm="0">
                                          <p:val>
                                            <p:strVal val="ppt_w"/>
                                          </p:val>
                                        </p:tav>
                                        <p:tav tm="100000">
                                          <p:val>
                                            <p:strVal val="ppt_w+.3"/>
                                          </p:val>
                                        </p:tav>
                                      </p:tavLst>
                                    </p:anim>
                                    <p:anim calcmode="lin" valueType="num">
                                      <p:cBhvr>
                                        <p:cTn id="157" dur="1000"/>
                                        <p:tgtEl>
                                          <p:spTgt spid="14"/>
                                        </p:tgtEl>
                                        <p:attrNameLst>
                                          <p:attrName>ppt_h</p:attrName>
                                        </p:attrNameLst>
                                      </p:cBhvr>
                                      <p:tavLst>
                                        <p:tav tm="0">
                                          <p:val>
                                            <p:strVal val="ppt_h"/>
                                          </p:val>
                                        </p:tav>
                                        <p:tav tm="100000">
                                          <p:val>
                                            <p:strVal val="ppt_h"/>
                                          </p:val>
                                        </p:tav>
                                      </p:tavLst>
                                    </p:anim>
                                    <p:animEffect transition="out" filter="fade">
                                      <p:cBhvr>
                                        <p:cTn id="158" dur="1000"/>
                                        <p:tgtEl>
                                          <p:spTgt spid="14"/>
                                        </p:tgtEl>
                                      </p:cBhvr>
                                    </p:animEffect>
                                    <p:set>
                                      <p:cBhvr>
                                        <p:cTn id="159" dur="1" fill="hold">
                                          <p:stCondLst>
                                            <p:cond delay="999"/>
                                          </p:stCondLst>
                                        </p:cTn>
                                        <p:tgtEl>
                                          <p:spTgt spid="1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5"/>
                                        </p:tgtEl>
                                      </p:cBhvr>
                                    </p:animEffect>
                                    <p:set>
                                      <p:cBhvr>
                                        <p:cTn id="162" dur="1" fill="hold">
                                          <p:stCondLst>
                                            <p:cond delay="499"/>
                                          </p:stCondLst>
                                        </p:cTn>
                                        <p:tgtEl>
                                          <p:spTgt spid="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4"/>
                                        </p:tgtEl>
                                      </p:cBhvr>
                                    </p:animEffect>
                                    <p:set>
                                      <p:cBhvr>
                                        <p:cTn id="165" dur="1" fill="hold">
                                          <p:stCondLst>
                                            <p:cond delay="499"/>
                                          </p:stCondLst>
                                        </p:cTn>
                                        <p:tgtEl>
                                          <p:spTgt spid="4"/>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3"/>
                                        </p:tgtEl>
                                      </p:cBhvr>
                                    </p:animEffect>
                                    <p:set>
                                      <p:cBhvr>
                                        <p:cTn id="168" dur="1" fill="hold">
                                          <p:stCondLst>
                                            <p:cond delay="499"/>
                                          </p:stCondLst>
                                        </p:cTn>
                                        <p:tgtEl>
                                          <p:spTgt spid="3"/>
                                        </p:tgtEl>
                                        <p:attrNameLst>
                                          <p:attrName>style.visibility</p:attrName>
                                        </p:attrNameLst>
                                      </p:cBhvr>
                                      <p:to>
                                        <p:strVal val="hidden"/>
                                      </p:to>
                                    </p:set>
                                  </p:childTnLst>
                                </p:cTn>
                              </p:par>
                              <p:par>
                                <p:cTn id="169" presetID="39" presetClass="entr" presetSubtype="0" accel="100000" fill="hold" grpId="0" nodeType="withEffect">
                                  <p:stCondLst>
                                    <p:cond delay="750"/>
                                  </p:stCondLst>
                                  <p:childTnLst>
                                    <p:set>
                                      <p:cBhvr>
                                        <p:cTn id="170" dur="1" fill="hold">
                                          <p:stCondLst>
                                            <p:cond delay="0"/>
                                          </p:stCondLst>
                                        </p:cTn>
                                        <p:tgtEl>
                                          <p:spTgt spid="6"/>
                                        </p:tgtEl>
                                        <p:attrNameLst>
                                          <p:attrName>style.visibility</p:attrName>
                                        </p:attrNameLst>
                                      </p:cBhvr>
                                      <p:to>
                                        <p:strVal val="visible"/>
                                      </p:to>
                                    </p:set>
                                    <p:anim calcmode="lin" valueType="num">
                                      <p:cBhvr>
                                        <p:cTn id="171"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72"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73"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7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7"/>
                                        </p:tgtEl>
                                        <p:attrNameLst>
                                          <p:attrName>style.visibility</p:attrName>
                                        </p:attrNameLst>
                                      </p:cBhvr>
                                      <p:to>
                                        <p:strVal val="visible"/>
                                      </p:to>
                                    </p:set>
                                    <p:animEffect transition="in" filter="fade">
                                      <p:cBhvr>
                                        <p:cTn id="179" dur="1000"/>
                                        <p:tgtEl>
                                          <p:spTgt spid="7"/>
                                        </p:tgtEl>
                                      </p:cBhvr>
                                    </p:animEffect>
                                    <p:anim calcmode="lin" valueType="num">
                                      <p:cBhvr>
                                        <p:cTn id="180" dur="1000" fill="hold"/>
                                        <p:tgtEl>
                                          <p:spTgt spid="7"/>
                                        </p:tgtEl>
                                        <p:attrNameLst>
                                          <p:attrName>ppt_x</p:attrName>
                                        </p:attrNameLst>
                                      </p:cBhvr>
                                      <p:tavLst>
                                        <p:tav tm="0">
                                          <p:val>
                                            <p:strVal val="#ppt_x"/>
                                          </p:val>
                                        </p:tav>
                                        <p:tav tm="100000">
                                          <p:val>
                                            <p:strVal val="#ppt_x"/>
                                          </p:val>
                                        </p:tav>
                                      </p:tavLst>
                                    </p:anim>
                                    <p:anim calcmode="lin" valueType="num">
                                      <p:cBhvr>
                                        <p:cTn id="181" dur="1000" fill="hold"/>
                                        <p:tgtEl>
                                          <p:spTgt spid="7"/>
                                        </p:tgtEl>
                                        <p:attrNameLst>
                                          <p:attrName>ppt_y</p:attrName>
                                        </p:attrNameLst>
                                      </p:cBhvr>
                                      <p:tavLst>
                                        <p:tav tm="0">
                                          <p:val>
                                            <p:strVal val="#ppt_y+.1"/>
                                          </p:val>
                                        </p:tav>
                                        <p:tav tm="100000">
                                          <p:val>
                                            <p:strVal val="#ppt_y"/>
                                          </p:val>
                                        </p:tav>
                                      </p:tavLst>
                                    </p:anim>
                                  </p:childTnLst>
                                </p:cTn>
                              </p:par>
                              <p:par>
                                <p:cTn id="182" presetID="17" presetClass="entr" presetSubtype="10" fill="hold" grpId="3" nodeType="withEffect">
                                  <p:stCondLst>
                                    <p:cond delay="0"/>
                                  </p:stCondLst>
                                  <p:childTnLst>
                                    <p:set>
                                      <p:cBhvr>
                                        <p:cTn id="183" dur="1" fill="hold">
                                          <p:stCondLst>
                                            <p:cond delay="0"/>
                                          </p:stCondLst>
                                        </p:cTn>
                                        <p:tgtEl>
                                          <p:spTgt spid="7"/>
                                        </p:tgtEl>
                                        <p:attrNameLst>
                                          <p:attrName>style.visibility</p:attrName>
                                        </p:attrNameLst>
                                      </p:cBhvr>
                                      <p:to>
                                        <p:strVal val="visible"/>
                                      </p:to>
                                    </p:set>
                                    <p:anim calcmode="lin" valueType="num">
                                      <p:cBhvr>
                                        <p:cTn id="184" dur="1000" fill="hold"/>
                                        <p:tgtEl>
                                          <p:spTgt spid="7"/>
                                        </p:tgtEl>
                                        <p:attrNameLst>
                                          <p:attrName>ppt_w</p:attrName>
                                        </p:attrNameLst>
                                      </p:cBhvr>
                                      <p:tavLst>
                                        <p:tav tm="0">
                                          <p:val>
                                            <p:fltVal val="0"/>
                                          </p:val>
                                        </p:tav>
                                        <p:tav tm="100000">
                                          <p:val>
                                            <p:strVal val="#ppt_w"/>
                                          </p:val>
                                        </p:tav>
                                      </p:tavLst>
                                    </p:anim>
                                    <p:anim calcmode="lin" valueType="num">
                                      <p:cBhvr>
                                        <p:cTn id="185" dur="1000" fill="hold"/>
                                        <p:tgtEl>
                                          <p:spTgt spid="7"/>
                                        </p:tgtEl>
                                        <p:attrNameLst>
                                          <p:attrName>ppt_h</p:attrName>
                                        </p:attrNameLst>
                                      </p:cBhvr>
                                      <p:tavLst>
                                        <p:tav tm="0">
                                          <p:val>
                                            <p:strVal val="#ppt_h"/>
                                          </p:val>
                                        </p:tav>
                                        <p:tav tm="100000">
                                          <p:val>
                                            <p:strVal val="#ppt_h"/>
                                          </p:val>
                                        </p:tav>
                                      </p:tavLst>
                                    </p:anim>
                                  </p:childTnLst>
                                </p:cTn>
                              </p:par>
                              <p:par>
                                <p:cTn id="186" presetID="42" presetClass="path" presetSubtype="0" accel="50000" decel="50000" fill="hold" grpId="2" nodeType="withEffect">
                                  <p:stCondLst>
                                    <p:cond delay="0"/>
                                  </p:stCondLst>
                                  <p:childTnLst>
                                    <p:animMotion origin="layout" path="M -4.44444E-6 4.81481E-6 L -0.05451 0.08425 " pathEditMode="relative" rAng="0" ptsTypes="AA">
                                      <p:cBhvr>
                                        <p:cTn id="187" dur="1000" spd="-100000" fill="hold"/>
                                        <p:tgtEl>
                                          <p:spTgt spid="7"/>
                                        </p:tgtEl>
                                        <p:attrNameLst>
                                          <p:attrName>ppt_x</p:attrName>
                                          <p:attrName>ppt_y</p:attrName>
                                        </p:attrNameLst>
                                      </p:cBhvr>
                                      <p:rCtr x="-2726" y="4213"/>
                                    </p:animMotion>
                                  </p:childTnLst>
                                </p:cTn>
                              </p:par>
                            </p:childTnLst>
                          </p:cTn>
                        </p:par>
                      </p:childTnLst>
                    </p:cTn>
                  </p:par>
                  <p:par>
                    <p:cTn id="188" fill="hold">
                      <p:stCondLst>
                        <p:cond delay="indefinite"/>
                      </p:stCondLst>
                      <p:childTnLst>
                        <p:par>
                          <p:cTn id="189" fill="hold">
                            <p:stCondLst>
                              <p:cond delay="0"/>
                            </p:stCondLst>
                            <p:childTnLst>
                              <p:par>
                                <p:cTn id="190" presetID="55" presetClass="entr" presetSubtype="0" fill="hold" grpId="0" nodeType="clickEffect">
                                  <p:stCondLst>
                                    <p:cond delay="0"/>
                                  </p:stCondLst>
                                  <p:childTnLst>
                                    <p:set>
                                      <p:cBhvr>
                                        <p:cTn id="191" dur="1" fill="hold">
                                          <p:stCondLst>
                                            <p:cond delay="0"/>
                                          </p:stCondLst>
                                        </p:cTn>
                                        <p:tgtEl>
                                          <p:spTgt spid="8"/>
                                        </p:tgtEl>
                                        <p:attrNameLst>
                                          <p:attrName>style.visibility</p:attrName>
                                        </p:attrNameLst>
                                      </p:cBhvr>
                                      <p:to>
                                        <p:strVal val="visible"/>
                                      </p:to>
                                    </p:set>
                                    <p:anim calcmode="lin" valueType="num">
                                      <p:cBhvr>
                                        <p:cTn id="192" dur="1000" fill="hold"/>
                                        <p:tgtEl>
                                          <p:spTgt spid="8"/>
                                        </p:tgtEl>
                                        <p:attrNameLst>
                                          <p:attrName>ppt_w</p:attrName>
                                        </p:attrNameLst>
                                      </p:cBhvr>
                                      <p:tavLst>
                                        <p:tav tm="0">
                                          <p:val>
                                            <p:strVal val="#ppt_w*0.70"/>
                                          </p:val>
                                        </p:tav>
                                        <p:tav tm="100000">
                                          <p:val>
                                            <p:strVal val="#ppt_w"/>
                                          </p:val>
                                        </p:tav>
                                      </p:tavLst>
                                    </p:anim>
                                    <p:anim calcmode="lin" valueType="num">
                                      <p:cBhvr>
                                        <p:cTn id="193" dur="1000" fill="hold"/>
                                        <p:tgtEl>
                                          <p:spTgt spid="8"/>
                                        </p:tgtEl>
                                        <p:attrNameLst>
                                          <p:attrName>ppt_h</p:attrName>
                                        </p:attrNameLst>
                                      </p:cBhvr>
                                      <p:tavLst>
                                        <p:tav tm="0">
                                          <p:val>
                                            <p:strVal val="#ppt_h"/>
                                          </p:val>
                                        </p:tav>
                                        <p:tav tm="100000">
                                          <p:val>
                                            <p:strVal val="#ppt_h"/>
                                          </p:val>
                                        </p:tav>
                                      </p:tavLst>
                                    </p:anim>
                                    <p:animEffect transition="in" filter="fade">
                                      <p:cBhvr>
                                        <p:cTn id="19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74" grpId="0"/>
      <p:bldP spid="3074" grpId="1"/>
      <p:bldP spid="12" grpId="0"/>
      <p:bldP spid="12" grpId="1"/>
      <p:bldP spid="12" grpId="2"/>
      <p:bldP spid="13" grpId="0"/>
      <p:bldP spid="13" grpId="1"/>
      <p:bldP spid="13" grpId="2"/>
      <p:bldP spid="17" grpId="0"/>
      <p:bldP spid="17" grpId="1"/>
      <p:bldP spid="17"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30" grpId="0"/>
      <p:bldP spid="31" grpId="0"/>
      <p:bldP spid="31" grpId="1"/>
      <p:bldP spid="31" grpId="2"/>
      <p:bldP spid="3072" grpId="0" animBg="1"/>
      <p:bldP spid="3073" grpId="0" animBg="1"/>
      <p:bldP spid="3" grpId="0"/>
      <p:bldP spid="3" grpId="1"/>
      <p:bldP spid="4" grpId="0"/>
      <p:bldP spid="4" grpId="1"/>
      <p:bldP spid="5" grpId="0"/>
      <p:bldP spid="5" grpId="1"/>
      <p:bldP spid="6" grpId="0"/>
      <p:bldP spid="7" grpId="0"/>
      <p:bldP spid="7" grpId="2"/>
      <p:bldP spid="7" grpId="3"/>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9" name="!!Morph">
            <a:extLst>
              <a:ext uri="{FF2B5EF4-FFF2-40B4-BE49-F238E27FC236}">
                <a16:creationId xmlns:a16="http://schemas.microsoft.com/office/drawing/2014/main" id="{DDEB4856-A284-D13A-FF56-56EBAFDDB68D}"/>
              </a:ext>
            </a:extLst>
          </p:cNvPr>
          <p:cNvSpPr/>
          <p:nvPr/>
        </p:nvSpPr>
        <p:spPr>
          <a:xfrm>
            <a:off x="2148143" y="1065711"/>
            <a:ext cx="4876942" cy="4956717"/>
          </a:xfrm>
          <a:custGeom>
            <a:avLst/>
            <a:gdLst>
              <a:gd name="connsiteX0" fmla="*/ 2517227 w 5034454"/>
              <a:gd name="connsiteY0" fmla="*/ 1463566 h 5854262"/>
              <a:gd name="connsiteX1" fmla="*/ 2517227 w 5034454"/>
              <a:gd name="connsiteY1" fmla="*/ 5854262 h 5854262"/>
              <a:gd name="connsiteX2" fmla="*/ 2517227 w 5034454"/>
              <a:gd name="connsiteY2" fmla="*/ 1463566 h 5854262"/>
              <a:gd name="connsiteX0" fmla="*/ 2564741 w 5071280"/>
              <a:gd name="connsiteY0" fmla="*/ 1397280 h 5756445"/>
              <a:gd name="connsiteX1" fmla="*/ 2522700 w 5071280"/>
              <a:gd name="connsiteY1" fmla="*/ 5756445 h 5756445"/>
              <a:gd name="connsiteX2" fmla="*/ 2564741 w 5071280"/>
              <a:gd name="connsiteY2" fmla="*/ 1397280 h 5756445"/>
              <a:gd name="connsiteX0" fmla="*/ 2564741 w 5108312"/>
              <a:gd name="connsiteY0" fmla="*/ 1400969 h 5760134"/>
              <a:gd name="connsiteX1" fmla="*/ 2522700 w 5108312"/>
              <a:gd name="connsiteY1" fmla="*/ 5760134 h 5760134"/>
              <a:gd name="connsiteX2" fmla="*/ 2564741 w 5108312"/>
              <a:gd name="connsiteY2" fmla="*/ 1400969 h 5760134"/>
              <a:gd name="connsiteX0" fmla="*/ 2564741 w 4960019"/>
              <a:gd name="connsiteY0" fmla="*/ 1397280 h 5756445"/>
              <a:gd name="connsiteX1" fmla="*/ 2522700 w 4960019"/>
              <a:gd name="connsiteY1" fmla="*/ 5756445 h 5756445"/>
              <a:gd name="connsiteX2" fmla="*/ 2564741 w 4960019"/>
              <a:gd name="connsiteY2" fmla="*/ 1397280 h 5756445"/>
              <a:gd name="connsiteX0" fmla="*/ 2481664 w 4876942"/>
              <a:gd name="connsiteY0" fmla="*/ 620667 h 4979832"/>
              <a:gd name="connsiteX1" fmla="*/ 2439623 w 4876942"/>
              <a:gd name="connsiteY1" fmla="*/ 4979832 h 4979832"/>
              <a:gd name="connsiteX2" fmla="*/ 2481664 w 4876942"/>
              <a:gd name="connsiteY2" fmla="*/ 620667 h 4979832"/>
              <a:gd name="connsiteX0" fmla="*/ 2481664 w 4876942"/>
              <a:gd name="connsiteY0" fmla="*/ 625261 h 4956717"/>
              <a:gd name="connsiteX1" fmla="*/ 2439623 w 4876942"/>
              <a:gd name="connsiteY1" fmla="*/ 4956717 h 4956717"/>
              <a:gd name="connsiteX2" fmla="*/ 2481664 w 4876942"/>
              <a:gd name="connsiteY2" fmla="*/ 625261 h 4956717"/>
            </a:gdLst>
            <a:ahLst/>
            <a:cxnLst>
              <a:cxn ang="0">
                <a:pos x="connsiteX0" y="connsiteY0"/>
              </a:cxn>
              <a:cxn ang="0">
                <a:pos x="connsiteX1" y="connsiteY1"/>
              </a:cxn>
              <a:cxn ang="0">
                <a:pos x="connsiteX2" y="connsiteY2"/>
              </a:cxn>
            </a:cxnLst>
            <a:rect l="l" t="t" r="r" b="b"/>
            <a:pathLst>
              <a:path w="4876942" h="4956717">
                <a:moveTo>
                  <a:pt x="2481664" y="625261"/>
                </a:moveTo>
                <a:cubicBezTo>
                  <a:pt x="2934764" y="-988635"/>
                  <a:pt x="7663044" y="545000"/>
                  <a:pt x="2439623" y="4956717"/>
                </a:cubicBezTo>
                <a:cubicBezTo>
                  <a:pt x="-2699715" y="566021"/>
                  <a:pt x="1765328" y="-960926"/>
                  <a:pt x="2481664" y="62526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727A7AC-D251-D461-B8DB-FB32CB14E887}"/>
              </a:ext>
            </a:extLst>
          </p:cNvPr>
          <p:cNvSpPr txBox="1">
            <a:spLocks/>
          </p:cNvSpPr>
          <p:nvPr/>
        </p:nvSpPr>
        <p:spPr>
          <a:xfrm>
            <a:off x="2885185" y="4452637"/>
            <a:ext cx="25779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Final">
            <a:extLst>
              <a:ext uri="{FF2B5EF4-FFF2-40B4-BE49-F238E27FC236}">
                <a16:creationId xmlns:a16="http://schemas.microsoft.com/office/drawing/2014/main" id="{28FA9DC1-364A-E069-DBF5-33A263409A0D}"/>
              </a:ext>
            </a:extLst>
          </p:cNvPr>
          <p:cNvSpPr txBox="1">
            <a:spLocks noChangeArrowheads="1"/>
          </p:cNvSpPr>
          <p:nvPr/>
        </p:nvSpPr>
        <p:spPr bwMode="auto">
          <a:xfrm>
            <a:off x="513522" y="983673"/>
            <a:ext cx="8116957" cy="489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FFFF"/>
                  </a:outerShdw>
                </a:effectLst>
                <a:latin typeface="Calibri" panose="020F0502020204030204" pitchFamily="34" charset="0"/>
              </a:rPr>
              <a:t>Peace I leave with you</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CC00FF"/>
                </a:solidFill>
                <a:effectLst>
                  <a:glow rad="101600">
                    <a:schemeClr val="tx1"/>
                  </a:glow>
                  <a:outerShdw blurRad="50800" algn="tl" rotWithShape="0">
                    <a:srgbClr val="CC00FF"/>
                  </a:outerShdw>
                </a:effectLst>
                <a:latin typeface="Calibri" panose="020F0502020204030204" pitchFamily="34" charset="0"/>
              </a:rPr>
              <a:t>not as the world gives </a:t>
            </a:r>
          </a:p>
          <a:p>
            <a:pPr eaLnBrk="1" hangingPunct="1"/>
            <a:r>
              <a:rPr lang="en-US" altLang="en-US" b="1" kern="0" dirty="0">
                <a:ln w="3175" cmpd="sng">
                  <a:solidFill>
                    <a:srgbClr val="FFFFFF"/>
                  </a:solidFill>
                  <a:prstDash val="solid"/>
                  <a:miter lim="800000"/>
                </a:ln>
                <a:solidFill>
                  <a:srgbClr val="CC00FF"/>
                </a:solidFill>
                <a:effectLst>
                  <a:glow rad="101600">
                    <a:schemeClr val="tx1"/>
                  </a:glow>
                  <a:outerShdw blurRad="50800" algn="tl" rotWithShape="0">
                    <a:srgbClr val="CC00FF"/>
                  </a:outerShdw>
                </a:effectLst>
                <a:latin typeface="Calibri" panose="020F0502020204030204" pitchFamily="34" charset="0"/>
              </a:rPr>
              <a:t>do I give to you</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FF0000"/>
                  </a:outerShdw>
                </a:effectLst>
                <a:latin typeface="Calibri" panose="020F0502020204030204" pitchFamily="34" charset="0"/>
              </a:rPr>
              <a:t>Let not your heart be troubled neither let it be afraid</a:t>
            </a:r>
            <a:endParaRPr lang="en-US" altLang="en-US" sz="3200" b="1" i="1" kern="0" dirty="0">
              <a:ln w="3175" cmpd="sng">
                <a:solidFill>
                  <a:srgbClr val="FFFFFF"/>
                </a:solidFill>
                <a:prstDash val="solid"/>
                <a:miter lim="800000"/>
              </a:ln>
              <a:solidFill>
                <a:srgbClr val="FF0000"/>
              </a:solidFill>
              <a:effectLst>
                <a:glow rad="101600">
                  <a:schemeClr val="tx1"/>
                </a:glow>
                <a:outerShdw blurRad="50800" algn="tl" rotWithShape="0">
                  <a:srgbClr val="FF0000"/>
                </a:outerShdw>
              </a:effectLst>
              <a:latin typeface="Calibri" panose="020F0502020204030204" pitchFamily="34" charset="0"/>
            </a:endParaRPr>
          </a:p>
        </p:txBody>
      </p:sp>
      <p:sp>
        <p:nvSpPr>
          <p:cNvPr id="3074" name="!!Final 1"/>
          <p:cNvSpPr>
            <a:spLocks noGrp="1" noChangeArrowheads="1"/>
          </p:cNvSpPr>
          <p:nvPr>
            <p:ph type="title"/>
          </p:nvPr>
        </p:nvSpPr>
        <p:spPr>
          <a:xfrm>
            <a:off x="513522" y="1518858"/>
            <a:ext cx="8116957" cy="382028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 I leave with you,               My peace I give to you; not as    the world gives do I give to you. Let not your heart be troubled, neither let it be afraid."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14:27 </a:t>
            </a:r>
          </a:p>
        </p:txBody>
      </p:sp>
      <p:sp>
        <p:nvSpPr>
          <p:cNvPr id="4" name="TextBox 18">
            <a:extLst>
              <a:ext uri="{FF2B5EF4-FFF2-40B4-BE49-F238E27FC236}">
                <a16:creationId xmlns:a16="http://schemas.microsoft.com/office/drawing/2014/main" id="{27F78A21-0E56-D0C9-BD05-85535B288BA1}"/>
              </a:ext>
            </a:extLst>
          </p:cNvPr>
          <p:cNvSpPr txBox="1"/>
          <p:nvPr/>
        </p:nvSpPr>
        <p:spPr>
          <a:xfrm>
            <a:off x="3436137" y="1705807"/>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5" name="TextBox 18">
            <a:extLst>
              <a:ext uri="{FF2B5EF4-FFF2-40B4-BE49-F238E27FC236}">
                <a16:creationId xmlns:a16="http://schemas.microsoft.com/office/drawing/2014/main" id="{F3D8CBCF-F365-397E-3A61-BB5805445EAB}"/>
              </a:ext>
            </a:extLst>
          </p:cNvPr>
          <p:cNvSpPr txBox="1"/>
          <p:nvPr/>
        </p:nvSpPr>
        <p:spPr>
          <a:xfrm>
            <a:off x="5034903" y="1708261"/>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6" name="TextBox 18">
            <a:extLst>
              <a:ext uri="{FF2B5EF4-FFF2-40B4-BE49-F238E27FC236}">
                <a16:creationId xmlns:a16="http://schemas.microsoft.com/office/drawing/2014/main" id="{B4589B90-7E7C-6261-53F0-26F64C4C786C}"/>
              </a:ext>
            </a:extLst>
          </p:cNvPr>
          <p:cNvSpPr txBox="1"/>
          <p:nvPr/>
        </p:nvSpPr>
        <p:spPr>
          <a:xfrm>
            <a:off x="4261608" y="3725023"/>
            <a:ext cx="673171" cy="769441"/>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4400" b="1" kern="0" dirty="0">
                <a:ln w="3175"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B7B517B5-19FE-5DD3-EB3D-85B1E9758D45}"/>
              </a:ext>
            </a:extLst>
          </p:cNvPr>
          <p:cNvSpPr txBox="1">
            <a:spLocks noChangeArrowheads="1"/>
          </p:cNvSpPr>
          <p:nvPr/>
        </p:nvSpPr>
        <p:spPr bwMode="auto">
          <a:xfrm>
            <a:off x="1804351" y="1691621"/>
            <a:ext cx="5642875" cy="78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 I leave with you</a:t>
            </a:r>
          </a:p>
        </p:txBody>
      </p:sp>
      <p:sp>
        <p:nvSpPr>
          <p:cNvPr id="7" name="Rectangle 2">
            <a:extLst>
              <a:ext uri="{FF2B5EF4-FFF2-40B4-BE49-F238E27FC236}">
                <a16:creationId xmlns:a16="http://schemas.microsoft.com/office/drawing/2014/main" id="{D4EE38E4-6BC9-8339-4804-E71BA671EC07}"/>
              </a:ext>
            </a:extLst>
          </p:cNvPr>
          <p:cNvSpPr txBox="1">
            <a:spLocks noChangeArrowheads="1"/>
          </p:cNvSpPr>
          <p:nvPr/>
        </p:nvSpPr>
        <p:spPr bwMode="auto">
          <a:xfrm>
            <a:off x="6400799" y="2353773"/>
            <a:ext cx="1843471" cy="80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as</a:t>
            </a:r>
          </a:p>
        </p:txBody>
      </p:sp>
      <p:sp>
        <p:nvSpPr>
          <p:cNvPr id="8" name="Rectangle 2">
            <a:extLst>
              <a:ext uri="{FF2B5EF4-FFF2-40B4-BE49-F238E27FC236}">
                <a16:creationId xmlns:a16="http://schemas.microsoft.com/office/drawing/2014/main" id="{1176245D-988F-C5F8-D1FE-40B3DC0B108F}"/>
              </a:ext>
            </a:extLst>
          </p:cNvPr>
          <p:cNvSpPr txBox="1">
            <a:spLocks noChangeArrowheads="1"/>
          </p:cNvSpPr>
          <p:nvPr/>
        </p:nvSpPr>
        <p:spPr bwMode="auto">
          <a:xfrm>
            <a:off x="542043" y="3026435"/>
            <a:ext cx="4216400" cy="80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world gives</a:t>
            </a:r>
          </a:p>
        </p:txBody>
      </p:sp>
      <p:sp>
        <p:nvSpPr>
          <p:cNvPr id="9" name="Rectangle 2">
            <a:extLst>
              <a:ext uri="{FF2B5EF4-FFF2-40B4-BE49-F238E27FC236}">
                <a16:creationId xmlns:a16="http://schemas.microsoft.com/office/drawing/2014/main" id="{0621DDB2-8E49-50FB-4F97-13AEFBD3661C}"/>
              </a:ext>
            </a:extLst>
          </p:cNvPr>
          <p:cNvSpPr txBox="1">
            <a:spLocks noChangeArrowheads="1"/>
          </p:cNvSpPr>
          <p:nvPr/>
        </p:nvSpPr>
        <p:spPr bwMode="auto">
          <a:xfrm>
            <a:off x="4218220" y="3015924"/>
            <a:ext cx="4241202" cy="82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I give to you</a:t>
            </a:r>
          </a:p>
        </p:txBody>
      </p:sp>
      <p:sp>
        <p:nvSpPr>
          <p:cNvPr id="10" name="Rectangle 2">
            <a:extLst>
              <a:ext uri="{FF2B5EF4-FFF2-40B4-BE49-F238E27FC236}">
                <a16:creationId xmlns:a16="http://schemas.microsoft.com/office/drawing/2014/main" id="{4B3E38C2-1506-B916-B26F-D3466FE138F1}"/>
              </a:ext>
            </a:extLst>
          </p:cNvPr>
          <p:cNvSpPr txBox="1">
            <a:spLocks noChangeArrowheads="1"/>
          </p:cNvSpPr>
          <p:nvPr/>
        </p:nvSpPr>
        <p:spPr bwMode="auto">
          <a:xfrm>
            <a:off x="693683" y="3720119"/>
            <a:ext cx="7619044" cy="75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not your heart be troubled</a:t>
            </a:r>
          </a:p>
        </p:txBody>
      </p:sp>
      <p:sp>
        <p:nvSpPr>
          <p:cNvPr id="11" name="Rectangle 2">
            <a:extLst>
              <a:ext uri="{FF2B5EF4-FFF2-40B4-BE49-F238E27FC236}">
                <a16:creationId xmlns:a16="http://schemas.microsoft.com/office/drawing/2014/main" id="{2942C176-9355-227D-1A67-5DE0D2794142}"/>
              </a:ext>
            </a:extLst>
          </p:cNvPr>
          <p:cNvSpPr txBox="1">
            <a:spLocks noChangeArrowheads="1"/>
          </p:cNvSpPr>
          <p:nvPr/>
        </p:nvSpPr>
        <p:spPr bwMode="auto">
          <a:xfrm>
            <a:off x="335280" y="4361249"/>
            <a:ext cx="5684533" cy="82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neither let it be afraid</a:t>
            </a:r>
          </a:p>
        </p:txBody>
      </p:sp>
      <p:sp>
        <p:nvSpPr>
          <p:cNvPr id="14" name="&quot;No&quot; Symbol 39">
            <a:extLst>
              <a:ext uri="{FF2B5EF4-FFF2-40B4-BE49-F238E27FC236}">
                <a16:creationId xmlns:a16="http://schemas.microsoft.com/office/drawing/2014/main" id="{848E451F-A5C3-38EA-45C7-BDBD34058F30}"/>
              </a:ext>
            </a:extLst>
          </p:cNvPr>
          <p:cNvSpPr/>
          <p:nvPr/>
        </p:nvSpPr>
        <p:spPr>
          <a:xfrm>
            <a:off x="1975399" y="4525963"/>
            <a:ext cx="587144" cy="588988"/>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Multiply 42">
            <a:extLst>
              <a:ext uri="{FF2B5EF4-FFF2-40B4-BE49-F238E27FC236}">
                <a16:creationId xmlns:a16="http://schemas.microsoft.com/office/drawing/2014/main" id="{C7D59971-19CC-C485-59AD-4E30D2D274EB}"/>
              </a:ext>
            </a:extLst>
          </p:cNvPr>
          <p:cNvSpPr/>
          <p:nvPr/>
        </p:nvSpPr>
        <p:spPr>
          <a:xfrm>
            <a:off x="6217352" y="4532128"/>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y 42">
            <a:extLst>
              <a:ext uri="{FF2B5EF4-FFF2-40B4-BE49-F238E27FC236}">
                <a16:creationId xmlns:a16="http://schemas.microsoft.com/office/drawing/2014/main" id="{97FF3939-47F7-AB66-A07D-1708953B3CFD}"/>
              </a:ext>
            </a:extLst>
          </p:cNvPr>
          <p:cNvSpPr/>
          <p:nvPr/>
        </p:nvSpPr>
        <p:spPr>
          <a:xfrm>
            <a:off x="5626802" y="5198878"/>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AC2677C-B133-57E6-4D4D-0A5C18210F30}"/>
              </a:ext>
            </a:extLst>
          </p:cNvPr>
          <p:cNvSpPr/>
          <p:nvPr/>
        </p:nvSpPr>
        <p:spPr>
          <a:xfrm>
            <a:off x="3423976" y="3130063"/>
            <a:ext cx="1389762" cy="678262"/>
          </a:xfrm>
          <a:prstGeom prst="roundRect">
            <a:avLst/>
          </a:prstGeom>
          <a:noFill/>
          <a:ln w="57150" cap="flat" cmpd="sng" algn="ctr">
            <a:solidFill>
              <a:srgbClr val="FFFF00"/>
            </a:solidFill>
            <a:prstDash val="solid"/>
          </a:ln>
          <a:effectLst>
            <a:glow rad="38100">
              <a:schemeClr val="tx1"/>
            </a:glow>
          </a:effectLst>
          <a:scene3d>
            <a:camera prst="orthographicFront"/>
            <a:lightRig rig="sunrise" dir="t"/>
          </a:scene3d>
          <a:sp3d prstMaterial="plastic">
            <a:bevelT/>
          </a:sp3d>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2639890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42" presetClass="path" presetSubtype="0" accel="50000" decel="50000" fill="hold" grpId="2" nodeType="withEffect">
                                  <p:stCondLst>
                                    <p:cond delay="0"/>
                                  </p:stCondLst>
                                  <p:childTnLst>
                                    <p:animMotion origin="layout" path="M -2.77778E-6 4.81481E-6 L -0.00555 -0.09746 " pathEditMode="relative" rAng="0" ptsTypes="AA">
                                      <p:cBhvr>
                                        <p:cTn id="24" dur="2000" fill="hold"/>
                                        <p:tgtEl>
                                          <p:spTgt spid="3"/>
                                        </p:tgtEl>
                                        <p:attrNameLst>
                                          <p:attrName>ppt_x</p:attrName>
                                          <p:attrName>ppt_y</p:attrName>
                                        </p:attrNameLst>
                                      </p:cBhvr>
                                      <p:rCtr x="-278" y="-4884"/>
                                    </p:animMotion>
                                  </p:childTnLst>
                                </p:cTn>
                              </p:par>
                              <p:par>
                                <p:cTn id="25" presetID="42" presetClass="path" presetSubtype="0" accel="50000" decel="50000" fill="hold" grpId="2" nodeType="withEffect">
                                  <p:stCondLst>
                                    <p:cond delay="0"/>
                                  </p:stCondLst>
                                  <p:childTnLst>
                                    <p:animMotion origin="layout" path="M -4.44444E-6 -3.33333E-6 L -0.50156 -3.33333E-6 " pathEditMode="relative" rAng="0" ptsTypes="AA">
                                      <p:cBhvr>
                                        <p:cTn id="26" dur="2000" fill="hold"/>
                                        <p:tgtEl>
                                          <p:spTgt spid="7"/>
                                        </p:tgtEl>
                                        <p:attrNameLst>
                                          <p:attrName>ppt_x</p:attrName>
                                          <p:attrName>ppt_y</p:attrName>
                                        </p:attrNameLst>
                                      </p:cBhvr>
                                      <p:rCtr x="-25087" y="0"/>
                                    </p:animMotion>
                                  </p:childTnLst>
                                </p:cTn>
                              </p:par>
                              <p:par>
                                <p:cTn id="27" presetID="42" presetClass="path" presetSubtype="0" accel="50000" decel="50000" fill="hold" grpId="2" nodeType="withEffect">
                                  <p:stCondLst>
                                    <p:cond delay="0"/>
                                  </p:stCondLst>
                                  <p:childTnLst>
                                    <p:animMotion origin="layout" path="M 3.05556E-6 1.48148E-6 L 0.29479 -0.09792 " pathEditMode="relative" rAng="0" ptsTypes="AA">
                                      <p:cBhvr>
                                        <p:cTn id="28" dur="2000" fill="hold"/>
                                        <p:tgtEl>
                                          <p:spTgt spid="8"/>
                                        </p:tgtEl>
                                        <p:attrNameLst>
                                          <p:attrName>ppt_x</p:attrName>
                                          <p:attrName>ppt_y</p:attrName>
                                        </p:attrNameLst>
                                      </p:cBhvr>
                                      <p:rCtr x="14740" y="-4907"/>
                                    </p:animMotion>
                                  </p:childTnLst>
                                </p:cTn>
                              </p:par>
                              <p:par>
                                <p:cTn id="29" presetID="42" presetClass="path" presetSubtype="0" accel="50000" decel="50000" fill="hold" grpId="2" nodeType="withEffect">
                                  <p:stCondLst>
                                    <p:cond delay="0"/>
                                  </p:stCondLst>
                                  <p:childTnLst>
                                    <p:animMotion origin="layout" path="M 8.33333E-7 0 L -0.19323 -0.00046 " pathEditMode="relative" rAng="0" ptsTypes="AA">
                                      <p:cBhvr>
                                        <p:cTn id="30" dur="2000" fill="hold"/>
                                        <p:tgtEl>
                                          <p:spTgt spid="9"/>
                                        </p:tgtEl>
                                        <p:attrNameLst>
                                          <p:attrName>ppt_x</p:attrName>
                                          <p:attrName>ppt_y</p:attrName>
                                        </p:attrNameLst>
                                      </p:cBhvr>
                                      <p:rCtr x="-9670" y="-23"/>
                                    </p:animMotion>
                                  </p:childTnLst>
                                </p:cTn>
                              </p:par>
                              <p:par>
                                <p:cTn id="31" presetID="42" presetClass="path" presetSubtype="0" accel="50000" decel="50000" fill="hold" grpId="2" nodeType="withEffect">
                                  <p:stCondLst>
                                    <p:cond delay="0"/>
                                  </p:stCondLst>
                                  <p:childTnLst>
                                    <p:animMotion origin="layout" path="M -1.11111E-6 -3.7037E-6 L 0.00799 0.09769 " pathEditMode="relative" rAng="0" ptsTypes="AA">
                                      <p:cBhvr>
                                        <p:cTn id="32" dur="2000" fill="hold"/>
                                        <p:tgtEl>
                                          <p:spTgt spid="10"/>
                                        </p:tgtEl>
                                        <p:attrNameLst>
                                          <p:attrName>ppt_x</p:attrName>
                                          <p:attrName>ppt_y</p:attrName>
                                        </p:attrNameLst>
                                      </p:cBhvr>
                                      <p:rCtr x="399" y="4884"/>
                                    </p:animMotion>
                                  </p:childTnLst>
                                </p:cTn>
                              </p:par>
                              <p:par>
                                <p:cTn id="33" presetID="42" presetClass="path" presetSubtype="0" accel="50000" decel="50000" fill="hold" grpId="2" nodeType="withEffect">
                                  <p:stCondLst>
                                    <p:cond delay="0"/>
                                  </p:stCondLst>
                                  <p:childTnLst>
                                    <p:animMotion origin="layout" path="M 4.16667E-6 -4.81481E-6 L 0.1526 0.09769 " pathEditMode="relative" rAng="0" ptsTypes="AA">
                                      <p:cBhvr>
                                        <p:cTn id="34" dur="2000" fill="hold"/>
                                        <p:tgtEl>
                                          <p:spTgt spid="11"/>
                                        </p:tgtEl>
                                        <p:attrNameLst>
                                          <p:attrName>ppt_x</p:attrName>
                                          <p:attrName>ppt_y</p:attrName>
                                        </p:attrNameLst>
                                      </p:cBhvr>
                                      <p:rCtr x="7622" y="4884"/>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250"/>
                                        <p:tgtEl>
                                          <p:spTgt spid="2"/>
                                        </p:tgtEl>
                                      </p:cBhvr>
                                    </p:animEffect>
                                  </p:childTnLst>
                                </p:cTn>
                              </p:par>
                              <p:par>
                                <p:cTn id="42" presetID="10" presetClass="exit" presetSubtype="0" fill="hold" grpId="1" nodeType="with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500"/>
                            </p:stCondLst>
                            <p:childTnLst>
                              <p:par>
                                <p:cTn id="61" presetID="18" presetClass="entr" presetSubtype="12"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strips(downLeft)">
                                      <p:cBhvr>
                                        <p:cTn id="63" dur="500"/>
                                        <p:tgtEl>
                                          <p:spTgt spid="4"/>
                                        </p:tgtEl>
                                      </p:cBhvr>
                                    </p:animEffect>
                                  </p:childTnLst>
                                </p:cTn>
                              </p:par>
                              <p:par>
                                <p:cTn id="64" presetID="18" presetClass="entr" presetSubtype="6"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strips(downRight)">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00"/>
                                        <p:tgtEl>
                                          <p:spTgt spid="6"/>
                                        </p:tgtEl>
                                      </p:cBhvr>
                                    </p:animEffect>
                                  </p:childTnLst>
                                </p:cTn>
                              </p:par>
                            </p:childTnLst>
                          </p:cTn>
                        </p:par>
                        <p:par>
                          <p:cTn id="72" fill="hold">
                            <p:stCondLst>
                              <p:cond delay="500"/>
                            </p:stCondLst>
                            <p:childTnLst>
                              <p:par>
                                <p:cTn id="73" presetID="0" presetClass="entr" presetSubtype="0" fill="hold" grpId="0"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dissolve">
                                      <p:cBhvr>
                                        <p:cTn id="75" dur="500">
                                          <p:stCondLst>
                                            <p:cond delay="0"/>
                                          </p:stCondLst>
                                        </p:cTn>
                                        <p:tgtEl>
                                          <p:spTgt spid="14"/>
                                        </p:tgtEl>
                                      </p:cBhvr>
                                    </p:animEffect>
                                    <p:anim to="" calcmode="lin" valueType="num">
                                      <p:cBhvr>
                                        <p:cTn id="7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78" presetID="0" presetClass="entr" presetSubtype="0" fill="hold" grpId="0" nodeType="withEffect">
                                  <p:stCondLst>
                                    <p:cond delay="400"/>
                                  </p:stCondLst>
                                  <p:childTnLst>
                                    <p:set>
                                      <p:cBhvr>
                                        <p:cTn id="79" dur="1" fill="hold">
                                          <p:stCondLst>
                                            <p:cond delay="0"/>
                                          </p:stCondLst>
                                        </p:cTn>
                                        <p:tgtEl>
                                          <p:spTgt spid="15"/>
                                        </p:tgtEl>
                                        <p:attrNameLst>
                                          <p:attrName>style.visibility</p:attrName>
                                        </p:attrNameLst>
                                      </p:cBhvr>
                                      <p:to>
                                        <p:strVal val="visible"/>
                                      </p:to>
                                    </p:set>
                                    <p:animEffect transition="in" filter="dissolve">
                                      <p:cBhvr>
                                        <p:cTn id="80" dur="500">
                                          <p:stCondLst>
                                            <p:cond delay="0"/>
                                          </p:stCondLst>
                                        </p:cTn>
                                        <p:tgtEl>
                                          <p:spTgt spid="15"/>
                                        </p:tgtEl>
                                      </p:cBhvr>
                                    </p:animEffect>
                                    <p:anim to="" calcmode="lin" valueType="num">
                                      <p:cBhvr>
                                        <p:cTn id="8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83" presetID="0" presetClass="entr" presetSubtype="0" fill="hold" grpId="0" nodeType="withEffect">
                                  <p:stCondLst>
                                    <p:cond delay="800"/>
                                  </p:stCondLst>
                                  <p:childTnLst>
                                    <p:set>
                                      <p:cBhvr>
                                        <p:cTn id="84" dur="1" fill="hold">
                                          <p:stCondLst>
                                            <p:cond delay="0"/>
                                          </p:stCondLst>
                                        </p:cTn>
                                        <p:tgtEl>
                                          <p:spTgt spid="16"/>
                                        </p:tgtEl>
                                        <p:attrNameLst>
                                          <p:attrName>style.visibility</p:attrName>
                                        </p:attrNameLst>
                                      </p:cBhvr>
                                      <p:to>
                                        <p:strVal val="visible"/>
                                      </p:to>
                                    </p:set>
                                    <p:animEffect transition="in" filter="dissolve">
                                      <p:cBhvr>
                                        <p:cTn id="85" dur="500">
                                          <p:stCondLst>
                                            <p:cond delay="0"/>
                                          </p:stCondLst>
                                        </p:cTn>
                                        <p:tgtEl>
                                          <p:spTgt spid="16"/>
                                        </p:tgtEl>
                                      </p:cBhvr>
                                    </p:animEffect>
                                    <p:anim to="" calcmode="lin" valueType="num">
                                      <p:cBhvr>
                                        <p:cTn id="8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87"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0"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dissolve">
                                      <p:cBhvr>
                                        <p:cTn id="92" dur="500">
                                          <p:stCondLst>
                                            <p:cond delay="0"/>
                                          </p:stCondLst>
                                        </p:cTn>
                                        <p:tgtEl>
                                          <p:spTgt spid="18"/>
                                        </p:tgtEl>
                                      </p:cBhvr>
                                    </p:animEffect>
                                    <p:anim to="" calcmode="lin" valueType="num">
                                      <p:cBhvr>
                                        <p:cTn id="93"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wipe(left)">
                                      <p:cBhvr>
                                        <p:cTn id="99" dur="500"/>
                                        <p:tgtEl>
                                          <p:spTgt spid="12"/>
                                        </p:tgtEl>
                                      </p:cBhvr>
                                    </p:animEffect>
                                  </p:childTnLst>
                                </p:cTn>
                              </p:par>
                              <p:par>
                                <p:cTn id="100" presetID="18" presetClass="emph" presetSubtype="0" fill="hold" grpId="1" nodeType="withEffect">
                                  <p:stCondLst>
                                    <p:cond delay="0"/>
                                  </p:stCondLst>
                                  <p:childTnLst>
                                    <p:set>
                                      <p:cBhvr override="childStyle">
                                        <p:cTn id="101"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 grpId="0"/>
      <p:bldP spid="3074" grpId="1"/>
      <p:bldP spid="4" grpId="0"/>
      <p:bldP spid="5" grpId="0"/>
      <p:bldP spid="6" grpId="0"/>
      <p:bldP spid="3" grpId="0"/>
      <p:bldP spid="3" grpId="1"/>
      <p:bldP spid="3"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4" grpId="0" animBg="1"/>
      <p:bldP spid="15" grpId="0" animBg="1"/>
      <p:bldP spid="16"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118" name="!!Morph">
            <a:extLst>
              <a:ext uri="{FF2B5EF4-FFF2-40B4-BE49-F238E27FC236}">
                <a16:creationId xmlns:a16="http://schemas.microsoft.com/office/drawing/2014/main" id="{D83637EF-5D35-F7ED-FD60-1BC52D3548CC}"/>
              </a:ext>
            </a:extLst>
          </p:cNvPr>
          <p:cNvSpPr/>
          <p:nvPr/>
        </p:nvSpPr>
        <p:spPr>
          <a:xfrm>
            <a:off x="3380744" y="1972023"/>
            <a:ext cx="2038534" cy="2715590"/>
          </a:xfrm>
          <a:custGeom>
            <a:avLst/>
            <a:gdLst>
              <a:gd name="connsiteX0" fmla="*/ 993228 w 1986455"/>
              <a:gd name="connsiteY0" fmla="*/ 649014 h 2596055"/>
              <a:gd name="connsiteX1" fmla="*/ 993228 w 1986455"/>
              <a:gd name="connsiteY1" fmla="*/ 2596055 h 2596055"/>
              <a:gd name="connsiteX2" fmla="*/ 993228 w 1986455"/>
              <a:gd name="connsiteY2" fmla="*/ 649014 h 2596055"/>
              <a:gd name="connsiteX0" fmla="*/ 1022381 w 2001111"/>
              <a:gd name="connsiteY0" fmla="*/ 621021 h 2547041"/>
              <a:gd name="connsiteX1" fmla="*/ 990850 w 2001111"/>
              <a:gd name="connsiteY1" fmla="*/ 2547041 h 2547041"/>
              <a:gd name="connsiteX2" fmla="*/ 1022381 w 2001111"/>
              <a:gd name="connsiteY2" fmla="*/ 621021 h 2547041"/>
              <a:gd name="connsiteX0" fmla="*/ 1029724 w 2001247"/>
              <a:gd name="connsiteY0" fmla="*/ 575879 h 2743637"/>
              <a:gd name="connsiteX1" fmla="*/ 987683 w 2001247"/>
              <a:gd name="connsiteY1" fmla="*/ 2743637 h 2743637"/>
              <a:gd name="connsiteX2" fmla="*/ 1029724 w 2001247"/>
              <a:gd name="connsiteY2" fmla="*/ 575879 h 2743637"/>
              <a:gd name="connsiteX0" fmla="*/ 1029724 w 2049637"/>
              <a:gd name="connsiteY0" fmla="*/ 575879 h 2743637"/>
              <a:gd name="connsiteX1" fmla="*/ 987683 w 2049637"/>
              <a:gd name="connsiteY1" fmla="*/ 2743637 h 2743637"/>
              <a:gd name="connsiteX2" fmla="*/ 1029724 w 2049637"/>
              <a:gd name="connsiteY2" fmla="*/ 575879 h 2743637"/>
              <a:gd name="connsiteX0" fmla="*/ 1087562 w 2107475"/>
              <a:gd name="connsiteY0" fmla="*/ 553303 h 2721061"/>
              <a:gd name="connsiteX1" fmla="*/ 1045521 w 2107475"/>
              <a:gd name="connsiteY1" fmla="*/ 2721061 h 2721061"/>
              <a:gd name="connsiteX2" fmla="*/ 1087562 w 2107475"/>
              <a:gd name="connsiteY2" fmla="*/ 553303 h 2721061"/>
              <a:gd name="connsiteX0" fmla="*/ 1087562 w 2061785"/>
              <a:gd name="connsiteY0" fmla="*/ 588970 h 2756728"/>
              <a:gd name="connsiteX1" fmla="*/ 1045521 w 2061785"/>
              <a:gd name="connsiteY1" fmla="*/ 2756728 h 2756728"/>
              <a:gd name="connsiteX2" fmla="*/ 1087562 w 2061785"/>
              <a:gd name="connsiteY2" fmla="*/ 588970 h 2756728"/>
              <a:gd name="connsiteX0" fmla="*/ 1082966 w 2057189"/>
              <a:gd name="connsiteY0" fmla="*/ 588970 h 2756728"/>
              <a:gd name="connsiteX1" fmla="*/ 1040925 w 2057189"/>
              <a:gd name="connsiteY1" fmla="*/ 2756728 h 2756728"/>
              <a:gd name="connsiteX2" fmla="*/ 1082966 w 2057189"/>
              <a:gd name="connsiteY2" fmla="*/ 588970 h 2756728"/>
              <a:gd name="connsiteX0" fmla="*/ 1049367 w 2023590"/>
              <a:gd name="connsiteY0" fmla="*/ 588970 h 2756728"/>
              <a:gd name="connsiteX1" fmla="*/ 1007326 w 2023590"/>
              <a:gd name="connsiteY1" fmla="*/ 2756728 h 2756728"/>
              <a:gd name="connsiteX2" fmla="*/ 1049367 w 2023590"/>
              <a:gd name="connsiteY2" fmla="*/ 588970 h 2756728"/>
              <a:gd name="connsiteX0" fmla="*/ 1049367 w 2038534"/>
              <a:gd name="connsiteY0" fmla="*/ 547832 h 2715590"/>
              <a:gd name="connsiteX1" fmla="*/ 1007326 w 2038534"/>
              <a:gd name="connsiteY1" fmla="*/ 2715590 h 2715590"/>
              <a:gd name="connsiteX2" fmla="*/ 1049367 w 2038534"/>
              <a:gd name="connsiteY2" fmla="*/ 547832 h 2715590"/>
            </a:gdLst>
            <a:ahLst/>
            <a:cxnLst>
              <a:cxn ang="0">
                <a:pos x="connsiteX0" y="connsiteY0"/>
              </a:cxn>
              <a:cxn ang="0">
                <a:pos x="connsiteX1" y="connsiteY1"/>
              </a:cxn>
              <a:cxn ang="0">
                <a:pos x="connsiteX2" y="connsiteY2"/>
              </a:cxn>
            </a:cxnLst>
            <a:rect l="l" t="t" r="r" b="b"/>
            <a:pathLst>
              <a:path w="2038534" h="2715590">
                <a:moveTo>
                  <a:pt x="1049367" y="547832"/>
                </a:moveTo>
                <a:cubicBezTo>
                  <a:pt x="1694439" y="-819390"/>
                  <a:pt x="2930061" y="547832"/>
                  <a:pt x="1007326" y="2715590"/>
                </a:cubicBezTo>
                <a:cubicBezTo>
                  <a:pt x="-1010004" y="684466"/>
                  <a:pt x="540929" y="-493569"/>
                  <a:pt x="1049367" y="54783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inal">
            <a:extLst>
              <a:ext uri="{FF2B5EF4-FFF2-40B4-BE49-F238E27FC236}">
                <a16:creationId xmlns:a16="http://schemas.microsoft.com/office/drawing/2014/main" id="{B365B767-4102-166B-F6F3-1CCED27DBB36}"/>
              </a:ext>
            </a:extLst>
          </p:cNvPr>
          <p:cNvSpPr txBox="1">
            <a:spLocks noChangeArrowheads="1"/>
          </p:cNvSpPr>
          <p:nvPr/>
        </p:nvSpPr>
        <p:spPr bwMode="auto">
          <a:xfrm>
            <a:off x="930513" y="1537090"/>
            <a:ext cx="7282975" cy="378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believe also in Me</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 believe in God</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Let not your heart be troubled</a:t>
            </a:r>
          </a:p>
        </p:txBody>
      </p:sp>
      <p:sp>
        <p:nvSpPr>
          <p:cNvPr id="3074" name="Main"/>
          <p:cNvSpPr>
            <a:spLocks noGrp="1" noChangeArrowheads="1"/>
          </p:cNvSpPr>
          <p:nvPr>
            <p:ph type="title"/>
          </p:nvPr>
        </p:nvSpPr>
        <p:spPr>
          <a:xfrm>
            <a:off x="1500809" y="1896545"/>
            <a:ext cx="6142383" cy="30649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not your heart be troubled; you believe in God, believe also in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TextBox 18">
            <a:extLst>
              <a:ext uri="{FF2B5EF4-FFF2-40B4-BE49-F238E27FC236}">
                <a16:creationId xmlns:a16="http://schemas.microsoft.com/office/drawing/2014/main" id="{8432B89E-B02E-59B8-C36A-A3FC952291F0}"/>
              </a:ext>
            </a:extLst>
          </p:cNvPr>
          <p:cNvSpPr txBox="1"/>
          <p:nvPr/>
        </p:nvSpPr>
        <p:spPr>
          <a:xfrm>
            <a:off x="4219239" y="2372966"/>
            <a:ext cx="673171" cy="769441"/>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4400" b="1" kern="0" dirty="0">
                <a:ln w="3175" cmpd="sng">
                  <a:solidFill>
                    <a:srgbClr val="FFFFFF"/>
                  </a:solidFill>
                  <a:prstDash val="solid"/>
                  <a:miter lim="800000"/>
                </a:ln>
                <a:solidFill>
                  <a:srgbClr val="00FFFF"/>
                </a:solidFill>
                <a:effectLst>
                  <a:glow rad="101600">
                    <a:srgbClr val="000000"/>
                  </a:glow>
                </a:effectLst>
                <a:latin typeface="Calibri" panose="020F0502020204030204" pitchFamily="34" charset="0"/>
              </a:rPr>
              <a:t>↑</a:t>
            </a:r>
          </a:p>
        </p:txBody>
      </p:sp>
      <p:sp>
        <p:nvSpPr>
          <p:cNvPr id="5" name="TextBox 18">
            <a:extLst>
              <a:ext uri="{FF2B5EF4-FFF2-40B4-BE49-F238E27FC236}">
                <a16:creationId xmlns:a16="http://schemas.microsoft.com/office/drawing/2014/main" id="{292B4788-802A-2FA0-A2DF-F96C74DB86D8}"/>
              </a:ext>
            </a:extLst>
          </p:cNvPr>
          <p:cNvSpPr txBox="1"/>
          <p:nvPr/>
        </p:nvSpPr>
        <p:spPr>
          <a:xfrm>
            <a:off x="4229749" y="3697269"/>
            <a:ext cx="673171" cy="769441"/>
          </a:xfrm>
          <a:prstGeom prst="rect">
            <a:avLst/>
          </a:prstGeom>
          <a:noFill/>
        </p:spPr>
        <p:txBody>
          <a:bodyPr wrap="square" rtlCol="0">
            <a:spAutoFit/>
            <a:scene3d>
              <a:camera prst="orthographicFront"/>
              <a:lightRig rig="freezing" dir="t"/>
            </a:scene3d>
            <a:sp3d extrusionH="57150" prstMaterial="plastic">
              <a:bevelT w="38100" h="38100"/>
            </a:sp3d>
          </a:bodyPr>
          <a:lstStyle/>
          <a:p>
            <a:r>
              <a:rPr lang="en-US" sz="4400" b="1" kern="0" dirty="0">
                <a:ln w="3175" cmpd="sng">
                  <a:solidFill>
                    <a:srgbClr val="FFFFFF"/>
                  </a:solidFill>
                  <a:prstDash val="solid"/>
                  <a:miter lim="800000"/>
                </a:ln>
                <a:solidFill>
                  <a:srgbClr val="FF0000"/>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2FB667DF-F0A0-E164-AA59-255EBD78C1EE}"/>
              </a:ext>
            </a:extLst>
          </p:cNvPr>
          <p:cNvSpPr txBox="1">
            <a:spLocks noChangeArrowheads="1"/>
          </p:cNvSpPr>
          <p:nvPr/>
        </p:nvSpPr>
        <p:spPr bwMode="auto">
          <a:xfrm>
            <a:off x="2797969" y="3397126"/>
            <a:ext cx="4629150" cy="79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 also in Me</a:t>
            </a:r>
          </a:p>
        </p:txBody>
      </p:sp>
      <p:sp>
        <p:nvSpPr>
          <p:cNvPr id="6" name="Rectangle 2">
            <a:extLst>
              <a:ext uri="{FF2B5EF4-FFF2-40B4-BE49-F238E27FC236}">
                <a16:creationId xmlns:a16="http://schemas.microsoft.com/office/drawing/2014/main" id="{E47C1A53-62C8-F296-1017-4C7B9B1D0941}"/>
              </a:ext>
            </a:extLst>
          </p:cNvPr>
          <p:cNvSpPr txBox="1">
            <a:spLocks noChangeArrowheads="1"/>
          </p:cNvSpPr>
          <p:nvPr/>
        </p:nvSpPr>
        <p:spPr bwMode="auto">
          <a:xfrm>
            <a:off x="3774831" y="2693742"/>
            <a:ext cx="3892794" cy="85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believe in</a:t>
            </a:r>
          </a:p>
        </p:txBody>
      </p:sp>
      <p:sp>
        <p:nvSpPr>
          <p:cNvPr id="7" name="Rectangle 2">
            <a:extLst>
              <a:ext uri="{FF2B5EF4-FFF2-40B4-BE49-F238E27FC236}">
                <a16:creationId xmlns:a16="http://schemas.microsoft.com/office/drawing/2014/main" id="{10EF1431-8569-1BB4-5B1C-865F3D0F3C67}"/>
              </a:ext>
            </a:extLst>
          </p:cNvPr>
          <p:cNvSpPr txBox="1">
            <a:spLocks noChangeArrowheads="1"/>
          </p:cNvSpPr>
          <p:nvPr/>
        </p:nvSpPr>
        <p:spPr bwMode="auto">
          <a:xfrm>
            <a:off x="1523999" y="3397126"/>
            <a:ext cx="1464469" cy="79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8" name="Rectangle 2">
            <a:extLst>
              <a:ext uri="{FF2B5EF4-FFF2-40B4-BE49-F238E27FC236}">
                <a16:creationId xmlns:a16="http://schemas.microsoft.com/office/drawing/2014/main" id="{E2506ADA-974E-47D5-4FDF-6FBDAA43D078}"/>
              </a:ext>
            </a:extLst>
          </p:cNvPr>
          <p:cNvSpPr txBox="1">
            <a:spLocks noChangeArrowheads="1"/>
          </p:cNvSpPr>
          <p:nvPr/>
        </p:nvSpPr>
        <p:spPr bwMode="auto">
          <a:xfrm>
            <a:off x="1957388" y="2048972"/>
            <a:ext cx="5474493" cy="80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not your heart be</a:t>
            </a:r>
          </a:p>
        </p:txBody>
      </p:sp>
      <p:sp>
        <p:nvSpPr>
          <p:cNvPr id="9" name="Rectangle 2">
            <a:extLst>
              <a:ext uri="{FF2B5EF4-FFF2-40B4-BE49-F238E27FC236}">
                <a16:creationId xmlns:a16="http://schemas.microsoft.com/office/drawing/2014/main" id="{D525B2C8-C461-CFDA-BA02-E6C32203B2D9}"/>
              </a:ext>
            </a:extLst>
          </p:cNvPr>
          <p:cNvSpPr txBox="1">
            <a:spLocks noChangeArrowheads="1"/>
          </p:cNvSpPr>
          <p:nvPr/>
        </p:nvSpPr>
        <p:spPr bwMode="auto">
          <a:xfrm>
            <a:off x="1612106" y="2717188"/>
            <a:ext cx="2401699" cy="80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troubled</a:t>
            </a:r>
          </a:p>
        </p:txBody>
      </p:sp>
      <p:sp>
        <p:nvSpPr>
          <p:cNvPr id="10" name="Rectangle 6">
            <a:extLst>
              <a:ext uri="{FF2B5EF4-FFF2-40B4-BE49-F238E27FC236}">
                <a16:creationId xmlns:a16="http://schemas.microsoft.com/office/drawing/2014/main" id="{2113F3E5-653B-8D60-512E-4F71CD7341D1}"/>
              </a:ext>
            </a:extLst>
          </p:cNvPr>
          <p:cNvSpPr>
            <a:spLocks noChangeArrowheads="1"/>
          </p:cNvSpPr>
          <p:nvPr/>
        </p:nvSpPr>
        <p:spPr bwMode="auto">
          <a:xfrm>
            <a:off x="5035578" y="3061009"/>
            <a:ext cx="791182" cy="73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6">
            <a:extLst>
              <a:ext uri="{FF2B5EF4-FFF2-40B4-BE49-F238E27FC236}">
                <a16:creationId xmlns:a16="http://schemas.microsoft.com/office/drawing/2014/main" id="{2413C684-37F3-9E3A-4D26-A6826F4CAA2B}"/>
              </a:ext>
            </a:extLst>
          </p:cNvPr>
          <p:cNvSpPr>
            <a:spLocks noChangeArrowheads="1"/>
          </p:cNvSpPr>
          <p:nvPr/>
        </p:nvSpPr>
        <p:spPr bwMode="auto">
          <a:xfrm>
            <a:off x="5152808" y="1724579"/>
            <a:ext cx="81873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4" name="Rectangle 6">
            <a:extLst>
              <a:ext uri="{FF2B5EF4-FFF2-40B4-BE49-F238E27FC236}">
                <a16:creationId xmlns:a16="http://schemas.microsoft.com/office/drawing/2014/main" id="{5B859DB1-7FDF-2B9E-5D1B-4B9B5F2C8780}"/>
              </a:ext>
            </a:extLst>
          </p:cNvPr>
          <p:cNvSpPr>
            <a:spLocks noChangeArrowheads="1"/>
          </p:cNvSpPr>
          <p:nvPr/>
        </p:nvSpPr>
        <p:spPr bwMode="auto">
          <a:xfrm>
            <a:off x="5038354" y="3078286"/>
            <a:ext cx="786033" cy="69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5" name="Rectangle 6">
            <a:extLst>
              <a:ext uri="{FF2B5EF4-FFF2-40B4-BE49-F238E27FC236}">
                <a16:creationId xmlns:a16="http://schemas.microsoft.com/office/drawing/2014/main" id="{A1EC5435-FE8F-70A0-AF86-372E09FD9083}"/>
              </a:ext>
            </a:extLst>
          </p:cNvPr>
          <p:cNvSpPr>
            <a:spLocks noChangeArrowheads="1"/>
          </p:cNvSpPr>
          <p:nvPr/>
        </p:nvSpPr>
        <p:spPr bwMode="auto">
          <a:xfrm>
            <a:off x="5178723" y="1702675"/>
            <a:ext cx="758327" cy="76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3114" name="Picture 27">
            <a:extLst>
              <a:ext uri="{FF2B5EF4-FFF2-40B4-BE49-F238E27FC236}">
                <a16:creationId xmlns:a16="http://schemas.microsoft.com/office/drawing/2014/main" id="{8E6470D9-0AAC-0290-9D73-592F66AC586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15" name="Rounded Rectangle 3103">
            <a:extLst>
              <a:ext uri="{FF2B5EF4-FFF2-40B4-BE49-F238E27FC236}">
                <a16:creationId xmlns:a16="http://schemas.microsoft.com/office/drawing/2014/main" id="{790A894D-36D6-B368-7559-DB6E5A8BA82B}"/>
              </a:ext>
            </a:extLst>
          </p:cNvPr>
          <p:cNvSpPr/>
          <p:nvPr/>
        </p:nvSpPr>
        <p:spPr>
          <a:xfrm>
            <a:off x="2363292" y="1750197"/>
            <a:ext cx="1881201" cy="696937"/>
          </a:xfrm>
          <a:prstGeom prst="roundRect">
            <a:avLst/>
          </a:prstGeom>
          <a:blipFill>
            <a:blip r:embed="rId4"/>
            <a:stretch>
              <a:fillRect/>
            </a:stretch>
          </a:blipFill>
          <a:ln w="25400" cap="flat" cmpd="sng" algn="ctr">
            <a:noFill/>
            <a:prstDash val="solid"/>
          </a:ln>
          <a:effectLst>
            <a:softEdge rad="104541"/>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Rounded Rectangle 3104">
            <a:extLst>
              <a:ext uri="{FF2B5EF4-FFF2-40B4-BE49-F238E27FC236}">
                <a16:creationId xmlns:a16="http://schemas.microsoft.com/office/drawing/2014/main" id="{76EB906D-FA66-51B8-4A2A-41FFA06CBF51}"/>
              </a:ext>
            </a:extLst>
          </p:cNvPr>
          <p:cNvSpPr/>
          <p:nvPr/>
        </p:nvSpPr>
        <p:spPr>
          <a:xfrm>
            <a:off x="3306512" y="3083807"/>
            <a:ext cx="1883822" cy="696936"/>
          </a:xfrm>
          <a:prstGeom prst="roundRect">
            <a:avLst/>
          </a:prstGeom>
          <a:blipFill>
            <a:blip r:embed="rId5"/>
            <a:stretch>
              <a:fillRect/>
            </a:stretch>
          </a:blipFill>
          <a:ln w="25400" cap="flat" cmpd="sng" algn="ctr">
            <a:noFill/>
            <a:prstDash val="solid"/>
          </a:ln>
          <a:effectLst>
            <a:softEdge rad="10454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7" name="Rounded Rectangle 3105">
            <a:extLst>
              <a:ext uri="{FF2B5EF4-FFF2-40B4-BE49-F238E27FC236}">
                <a16:creationId xmlns:a16="http://schemas.microsoft.com/office/drawing/2014/main" id="{177CB190-D641-DDAB-A1FE-C426A6EA1B9B}"/>
              </a:ext>
            </a:extLst>
          </p:cNvPr>
          <p:cNvSpPr/>
          <p:nvPr/>
        </p:nvSpPr>
        <p:spPr>
          <a:xfrm>
            <a:off x="3916987" y="4448858"/>
            <a:ext cx="1443650" cy="670734"/>
          </a:xfrm>
          <a:prstGeom prst="roundRect">
            <a:avLst/>
          </a:prstGeom>
          <a:blipFill>
            <a:blip r:embed="rId6"/>
            <a:stretch>
              <a:fillRect/>
            </a:stretch>
          </a:blipFill>
          <a:ln w="25400" cap="flat" cmpd="sng" algn="ctr">
            <a:noFill/>
            <a:prstDash val="solid"/>
          </a:ln>
          <a:effectLst>
            <a:softEdge rad="10061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32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42" presetClass="path" presetSubtype="0" accel="50000" decel="50000" fill="hold" grpId="2" nodeType="withEffect">
                                  <p:stCondLst>
                                    <p:cond delay="0"/>
                                  </p:stCondLst>
                                  <p:childTnLst>
                                    <p:animMotion origin="layout" path="M -1.38889E-6 7.40741E-7 L -0.0592 -0.24884 " pathEditMode="relative" rAng="0" ptsTypes="AA">
                                      <p:cBhvr>
                                        <p:cTn id="26" dur="2000" fill="hold"/>
                                        <p:tgtEl>
                                          <p:spTgt spid="3"/>
                                        </p:tgtEl>
                                        <p:attrNameLst>
                                          <p:attrName>ppt_x</p:attrName>
                                          <p:attrName>ppt_y</p:attrName>
                                        </p:attrNameLst>
                                      </p:cBhvr>
                                      <p:rCtr x="-2969" y="-12454"/>
                                    </p:animMotion>
                                  </p:childTnLst>
                                </p:cTn>
                              </p:par>
                              <p:par>
                                <p:cTn id="27" presetID="42" presetClass="path" presetSubtype="0" accel="50000" decel="50000" fill="hold" grpId="2" nodeType="withEffect">
                                  <p:stCondLst>
                                    <p:cond delay="0"/>
                                  </p:stCondLst>
                                  <p:childTnLst>
                                    <p:animMotion origin="layout" path="M -4.44444E-6 -4.07407E-6 L -0.18454 0.04445 " pathEditMode="relative" rAng="0" ptsTypes="AA">
                                      <p:cBhvr>
                                        <p:cTn id="28" dur="2000" fill="hold"/>
                                        <p:tgtEl>
                                          <p:spTgt spid="6"/>
                                        </p:tgtEl>
                                        <p:attrNameLst>
                                          <p:attrName>ppt_x</p:attrName>
                                          <p:attrName>ppt_y</p:attrName>
                                        </p:attrNameLst>
                                      </p:cBhvr>
                                      <p:rCtr x="-9236" y="2222"/>
                                    </p:animMotion>
                                  </p:childTnLst>
                                </p:cTn>
                              </p:par>
                              <p:par>
                                <p:cTn id="29" presetID="42" presetClass="path" presetSubtype="0" accel="50000" decel="50000" fill="hold" grpId="2" nodeType="withEffect">
                                  <p:stCondLst>
                                    <p:cond delay="0"/>
                                  </p:stCondLst>
                                  <p:childTnLst>
                                    <p:animMotion origin="layout" path="M -1.38889E-6 7.40741E-7 L 0.43715 -0.05301 " pathEditMode="relative" rAng="0" ptsTypes="AA">
                                      <p:cBhvr>
                                        <p:cTn id="30" dur="2000" fill="hold"/>
                                        <p:tgtEl>
                                          <p:spTgt spid="7"/>
                                        </p:tgtEl>
                                        <p:attrNameLst>
                                          <p:attrName>ppt_x</p:attrName>
                                          <p:attrName>ppt_y</p:attrName>
                                        </p:attrNameLst>
                                      </p:cBhvr>
                                      <p:rCtr x="21858" y="-2662"/>
                                    </p:animMotion>
                                  </p:childTnLst>
                                </p:cTn>
                              </p:par>
                              <p:par>
                                <p:cTn id="31" presetID="42" presetClass="path" presetSubtype="0" accel="50000" decel="50000" fill="hold" grpId="2" nodeType="withEffect">
                                  <p:stCondLst>
                                    <p:cond delay="0"/>
                                  </p:stCondLst>
                                  <p:childTnLst>
                                    <p:animMotion origin="layout" path="M 1.94444E-6 1.11111E-6 L -0.12986 0.33796 " pathEditMode="relative" rAng="0" ptsTypes="AA">
                                      <p:cBhvr>
                                        <p:cTn id="32" dur="2000" fill="hold"/>
                                        <p:tgtEl>
                                          <p:spTgt spid="8"/>
                                        </p:tgtEl>
                                        <p:attrNameLst>
                                          <p:attrName>ppt_x</p:attrName>
                                          <p:attrName>ppt_y</p:attrName>
                                        </p:attrNameLst>
                                      </p:cBhvr>
                                      <p:rCtr x="-6493" y="16898"/>
                                    </p:animMotion>
                                  </p:childTnLst>
                                </p:cTn>
                              </p:par>
                              <p:par>
                                <p:cTn id="33" presetID="42" presetClass="path" presetSubtype="0" accel="50000" decel="50000" fill="hold" grpId="2" nodeType="withEffect">
                                  <p:stCondLst>
                                    <p:cond delay="0"/>
                                  </p:stCondLst>
                                  <p:childTnLst>
                                    <p:animMotion origin="layout" path="M 4.72222E-6 -2.59259E-6 L 0.46805 0.24051 " pathEditMode="relative" rAng="0" ptsTypes="AA">
                                      <p:cBhvr>
                                        <p:cTn id="34" dur="2000" fill="hold"/>
                                        <p:tgtEl>
                                          <p:spTgt spid="9"/>
                                        </p:tgtEl>
                                        <p:attrNameLst>
                                          <p:attrName>ppt_x</p:attrName>
                                          <p:attrName>ppt_y</p:attrName>
                                        </p:attrNameLst>
                                      </p:cBhvr>
                                      <p:rCtr x="23403" y="12014"/>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250"/>
                                        <p:tgtEl>
                                          <p:spTgt spid="2"/>
                                        </p:tgtEl>
                                      </p:cBhvr>
                                    </p:animEffect>
                                  </p:childTnLst>
                                </p:cTn>
                              </p:par>
                              <p:par>
                                <p:cTn id="42" presetID="10" presetClass="exit" presetSubtype="0" fill="hold" grpId="1" nodeType="with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par>
                          <p:cTn id="57" fill="hold">
                            <p:stCondLst>
                              <p:cond delay="2500"/>
                            </p:stCondLst>
                            <p:childTnLst>
                              <p:par>
                                <p:cTn id="58" presetID="22" presetClass="entr" presetSubtype="4"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500"/>
                                        <p:tgtEl>
                                          <p:spTgt spid="5"/>
                                        </p:tgtEl>
                                      </p:cBhvr>
                                    </p:animEffect>
                                  </p:childTnLst>
                                </p:cTn>
                              </p:par>
                            </p:childTnLst>
                          </p:cTn>
                        </p:par>
                        <p:par>
                          <p:cTn id="61" fill="hold">
                            <p:stCondLst>
                              <p:cond delay="3000"/>
                            </p:stCondLst>
                            <p:childTnLst>
                              <p:par>
                                <p:cTn id="62" presetID="22" presetClass="entr" presetSubtype="4"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down)">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0"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dissolve">
                                      <p:cBhvr>
                                        <p:cTn id="69" dur="500">
                                          <p:stCondLst>
                                            <p:cond delay="0"/>
                                          </p:stCondLst>
                                        </p:cTn>
                                        <p:tgtEl>
                                          <p:spTgt spid="10"/>
                                        </p:tgtEl>
                                      </p:cBhvr>
                                    </p:animEffect>
                                    <p:anim to="" calcmode="lin" valueType="num">
                                      <p:cBhvr>
                                        <p:cTn id="7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dissolve">
                                      <p:cBhvr>
                                        <p:cTn id="76" dur="500">
                                          <p:stCondLst>
                                            <p:cond delay="0"/>
                                          </p:stCondLst>
                                        </p:cTn>
                                        <p:tgtEl>
                                          <p:spTgt spid="11"/>
                                        </p:tgtEl>
                                      </p:cBhvr>
                                    </p:animEffect>
                                    <p:anim to="" calcmode="lin" valueType="num">
                                      <p:cBhvr>
                                        <p:cTn id="7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0" presetClass="entr" presetSubtype="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dissolve">
                                      <p:cBhvr>
                                        <p:cTn id="83" dur="500">
                                          <p:stCondLst>
                                            <p:cond delay="0"/>
                                          </p:stCondLst>
                                        </p:cTn>
                                        <p:tgtEl>
                                          <p:spTgt spid="14"/>
                                        </p:tgtEl>
                                      </p:cBhvr>
                                    </p:animEffect>
                                    <p:anim to="" calcmode="lin" valueType="num">
                                      <p:cBhvr>
                                        <p:cTn id="8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85"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86" presetID="0" presetClass="entr" presetSubtype="0" fill="hold" grpId="0" nodeType="withEffect">
                                  <p:stCondLst>
                                    <p:cond delay="400"/>
                                  </p:stCondLst>
                                  <p:childTnLst>
                                    <p:set>
                                      <p:cBhvr>
                                        <p:cTn id="87" dur="1" fill="hold">
                                          <p:stCondLst>
                                            <p:cond delay="0"/>
                                          </p:stCondLst>
                                        </p:cTn>
                                        <p:tgtEl>
                                          <p:spTgt spid="15"/>
                                        </p:tgtEl>
                                        <p:attrNameLst>
                                          <p:attrName>style.visibility</p:attrName>
                                        </p:attrNameLst>
                                      </p:cBhvr>
                                      <p:to>
                                        <p:strVal val="visible"/>
                                      </p:to>
                                    </p:set>
                                    <p:animEffect transition="in" filter="dissolve">
                                      <p:cBhvr>
                                        <p:cTn id="88" dur="500">
                                          <p:stCondLst>
                                            <p:cond delay="0"/>
                                          </p:stCondLst>
                                        </p:cTn>
                                        <p:tgtEl>
                                          <p:spTgt spid="15"/>
                                        </p:tgtEl>
                                      </p:cBhvr>
                                    </p:animEffect>
                                    <p:anim to="" calcmode="lin" valueType="num">
                                      <p:cBhvr>
                                        <p:cTn id="89"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0"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114"/>
                                        </p:tgtEl>
                                        <p:attrNameLst>
                                          <p:attrName>style.visibility</p:attrName>
                                        </p:attrNameLst>
                                      </p:cBhvr>
                                      <p:to>
                                        <p:strVal val="visible"/>
                                      </p:to>
                                    </p:set>
                                    <p:animEffect transition="in" filter="fade">
                                      <p:cBhvr>
                                        <p:cTn id="95" dur="500"/>
                                        <p:tgtEl>
                                          <p:spTgt spid="311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15"/>
                                        </p:tgtEl>
                                        <p:attrNameLst>
                                          <p:attrName>style.visibility</p:attrName>
                                        </p:attrNameLst>
                                      </p:cBhvr>
                                      <p:to>
                                        <p:strVal val="visible"/>
                                      </p:to>
                                    </p:set>
                                    <p:animEffect transition="in" filter="fade">
                                      <p:cBhvr>
                                        <p:cTn id="98" dur="500"/>
                                        <p:tgtEl>
                                          <p:spTgt spid="311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116"/>
                                        </p:tgtEl>
                                        <p:attrNameLst>
                                          <p:attrName>style.visibility</p:attrName>
                                        </p:attrNameLst>
                                      </p:cBhvr>
                                      <p:to>
                                        <p:strVal val="visible"/>
                                      </p:to>
                                    </p:set>
                                    <p:animEffect transition="in" filter="fade">
                                      <p:cBhvr>
                                        <p:cTn id="101" dur="500"/>
                                        <p:tgtEl>
                                          <p:spTgt spid="311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17"/>
                                        </p:tgtEl>
                                        <p:attrNameLst>
                                          <p:attrName>style.visibility</p:attrName>
                                        </p:attrNameLst>
                                      </p:cBhvr>
                                      <p:to>
                                        <p:strVal val="visible"/>
                                      </p:to>
                                    </p:set>
                                    <p:animEffect transition="in" filter="fade">
                                      <p:cBhvr>
                                        <p:cTn id="104" dur="500"/>
                                        <p:tgtEl>
                                          <p:spTgt spid="3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5" grpId="0"/>
      <p:bldP spid="3" grpId="0"/>
      <p:bldP spid="3" grpId="1"/>
      <p:bldP spid="3" grpId="2"/>
      <p:bldP spid="6" grpId="0"/>
      <p:bldP spid="6" grpId="1"/>
      <p:bldP spid="6" grpId="2"/>
      <p:bldP spid="7" grpId="0"/>
      <p:bldP spid="7" grpId="1"/>
      <p:bldP spid="7" grpId="2"/>
      <p:bldP spid="8" grpId="0"/>
      <p:bldP spid="8" grpId="1"/>
      <p:bldP spid="8" grpId="2"/>
      <p:bldP spid="9" grpId="0"/>
      <p:bldP spid="9" grpId="1"/>
      <p:bldP spid="9" grpId="2"/>
      <p:bldP spid="10" grpId="0"/>
      <p:bldP spid="11" grpId="0"/>
      <p:bldP spid="14" grpId="0"/>
      <p:bldP spid="15" grpId="0"/>
      <p:bldP spid="3115" grpId="0" animBg="1"/>
      <p:bldP spid="3116" grpId="0" animBg="1"/>
      <p:bldP spid="31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7BF8C-6B50-892D-9FB8-5F28BC6FA2FB}"/>
              </a:ext>
            </a:extLst>
          </p:cNvPr>
          <p:cNvPicPr>
            <a:picLocks noChangeAspect="1"/>
          </p:cNvPicPr>
          <p:nvPr/>
        </p:nvPicPr>
        <p:blipFill rotWithShape="1">
          <a:blip r:embed="rId2">
            <a:extLst>
              <a:ext uri="{28A0092B-C50C-407E-A947-70E740481C1C}">
                <a14:useLocalDpi xmlns:a14="http://schemas.microsoft.com/office/drawing/2010/main" val="0"/>
              </a:ext>
            </a:extLst>
          </a:blip>
          <a:srcRect r="12331"/>
          <a:stretch/>
        </p:blipFill>
        <p:spPr>
          <a:xfrm>
            <a:off x="-1" y="0"/>
            <a:ext cx="9144001" cy="6858000"/>
          </a:xfrm>
          <a:prstGeom prst="rect">
            <a:avLst/>
          </a:prstGeom>
        </p:spPr>
      </p:pic>
      <p:sp>
        <p:nvSpPr>
          <p:cNvPr id="2" name="Final">
            <a:extLst>
              <a:ext uri="{FF2B5EF4-FFF2-40B4-BE49-F238E27FC236}">
                <a16:creationId xmlns:a16="http://schemas.microsoft.com/office/drawing/2014/main" id="{CE106531-083C-476C-57DC-B32D9CB7EA77}"/>
              </a:ext>
            </a:extLst>
          </p:cNvPr>
          <p:cNvSpPr txBox="1">
            <a:spLocks noChangeArrowheads="1"/>
          </p:cNvSpPr>
          <p:nvPr/>
        </p:nvSpPr>
        <p:spPr bwMode="auto">
          <a:xfrm>
            <a:off x="1438313" y="1691055"/>
            <a:ext cx="6267375" cy="347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take heart</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1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believe God that it will </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be just as it was told</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798444" y="2174841"/>
            <a:ext cx="7547113" cy="25083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take heart, men, for I believe God that it will be just as it was told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27:25 </a:t>
            </a:r>
          </a:p>
        </p:txBody>
      </p:sp>
      <p:sp>
        <p:nvSpPr>
          <p:cNvPr id="4" name="TextBox 18">
            <a:extLst>
              <a:ext uri="{FF2B5EF4-FFF2-40B4-BE49-F238E27FC236}">
                <a16:creationId xmlns:a16="http://schemas.microsoft.com/office/drawing/2014/main" id="{C5F025FD-3A2D-AE2A-8359-87382E50B8E9}"/>
              </a:ext>
            </a:extLst>
          </p:cNvPr>
          <p:cNvSpPr txBox="1"/>
          <p:nvPr/>
        </p:nvSpPr>
        <p:spPr>
          <a:xfrm>
            <a:off x="5111366" y="2643049"/>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5" name="TextBox 18">
            <a:extLst>
              <a:ext uri="{FF2B5EF4-FFF2-40B4-BE49-F238E27FC236}">
                <a16:creationId xmlns:a16="http://schemas.microsoft.com/office/drawing/2014/main" id="{BBF09D57-4EA8-6A91-2B7C-3781DB7612D3}"/>
              </a:ext>
            </a:extLst>
          </p:cNvPr>
          <p:cNvSpPr txBox="1"/>
          <p:nvPr/>
        </p:nvSpPr>
        <p:spPr>
          <a:xfrm>
            <a:off x="3373425" y="2643049"/>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6" name="TextBox 18">
            <a:extLst>
              <a:ext uri="{FF2B5EF4-FFF2-40B4-BE49-F238E27FC236}">
                <a16:creationId xmlns:a16="http://schemas.microsoft.com/office/drawing/2014/main" id="{3B784E35-436E-7E1C-9EF2-43E398F2817C}"/>
              </a:ext>
            </a:extLst>
          </p:cNvPr>
          <p:cNvSpPr txBox="1"/>
          <p:nvPr/>
        </p:nvSpPr>
        <p:spPr>
          <a:xfrm>
            <a:off x="4222478" y="2748652"/>
            <a:ext cx="673171" cy="769441"/>
          </a:xfrm>
          <a:prstGeom prst="rect">
            <a:avLst/>
          </a:prstGeom>
          <a:noFill/>
        </p:spPr>
        <p:txBody>
          <a:bodyPr wrap="square" rtlCol="0">
            <a:spAutoFit/>
          </a:bodyPr>
          <a:lstStyle/>
          <a:p>
            <a:r>
              <a:rPr lang="en-US" sz="4400" b="1" kern="0" dirty="0">
                <a:ln w="3175" cmpd="sng">
                  <a:solidFill>
                    <a:srgbClr val="FFFFFF"/>
                  </a:solidFill>
                  <a:prstDash val="solid"/>
                  <a:miter lim="800000"/>
                </a:ln>
                <a:solidFill>
                  <a:schemeClr val="bg1"/>
                </a:solidFill>
                <a:effectLst>
                  <a:glow rad="101600">
                    <a:srgbClr val="000000"/>
                  </a:glow>
                </a:effectLst>
                <a:latin typeface="Calibri" panose="020F0502020204030204" pitchFamily="34" charset="0"/>
              </a:rPr>
              <a:t>↓</a:t>
            </a:r>
          </a:p>
        </p:txBody>
      </p:sp>
      <p:sp>
        <p:nvSpPr>
          <p:cNvPr id="3" name="Rectangle 2">
            <a:extLst>
              <a:ext uri="{FF2B5EF4-FFF2-40B4-BE49-F238E27FC236}">
                <a16:creationId xmlns:a16="http://schemas.microsoft.com/office/drawing/2014/main" id="{7FEBB9EC-7901-4320-C7B0-57736A863B19}"/>
              </a:ext>
            </a:extLst>
          </p:cNvPr>
          <p:cNvSpPr txBox="1">
            <a:spLocks noChangeArrowheads="1"/>
          </p:cNvSpPr>
          <p:nvPr/>
        </p:nvSpPr>
        <p:spPr bwMode="auto">
          <a:xfrm>
            <a:off x="3469341" y="2353773"/>
            <a:ext cx="2619450" cy="8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heart</a:t>
            </a:r>
          </a:p>
        </p:txBody>
      </p:sp>
      <p:sp>
        <p:nvSpPr>
          <p:cNvPr id="7" name="Rectangle 2">
            <a:extLst>
              <a:ext uri="{FF2B5EF4-FFF2-40B4-BE49-F238E27FC236}">
                <a16:creationId xmlns:a16="http://schemas.microsoft.com/office/drawing/2014/main" id="{0CE80DFD-EA3B-D43F-C44B-582EBF170403}"/>
              </a:ext>
            </a:extLst>
          </p:cNvPr>
          <p:cNvSpPr txBox="1">
            <a:spLocks noChangeArrowheads="1"/>
          </p:cNvSpPr>
          <p:nvPr/>
        </p:nvSpPr>
        <p:spPr bwMode="auto">
          <a:xfrm>
            <a:off x="985303" y="3036157"/>
            <a:ext cx="5757911" cy="78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 God that it will</a:t>
            </a:r>
          </a:p>
        </p:txBody>
      </p:sp>
      <p:sp>
        <p:nvSpPr>
          <p:cNvPr id="8" name="Rectangle 2">
            <a:extLst>
              <a:ext uri="{FF2B5EF4-FFF2-40B4-BE49-F238E27FC236}">
                <a16:creationId xmlns:a16="http://schemas.microsoft.com/office/drawing/2014/main" id="{22624B8A-3348-6B15-4411-201610D25974}"/>
              </a:ext>
            </a:extLst>
          </p:cNvPr>
          <p:cNvSpPr txBox="1">
            <a:spLocks noChangeArrowheads="1"/>
          </p:cNvSpPr>
          <p:nvPr/>
        </p:nvSpPr>
        <p:spPr bwMode="auto">
          <a:xfrm>
            <a:off x="6412521" y="3033712"/>
            <a:ext cx="1993113" cy="78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just</a:t>
            </a:r>
          </a:p>
        </p:txBody>
      </p:sp>
      <p:sp>
        <p:nvSpPr>
          <p:cNvPr id="9" name="Rectangle 2">
            <a:extLst>
              <a:ext uri="{FF2B5EF4-FFF2-40B4-BE49-F238E27FC236}">
                <a16:creationId xmlns:a16="http://schemas.microsoft.com/office/drawing/2014/main" id="{5C289E20-C168-F0E6-7C2F-A15251EA4939}"/>
              </a:ext>
            </a:extLst>
          </p:cNvPr>
          <p:cNvSpPr txBox="1">
            <a:spLocks noChangeArrowheads="1"/>
          </p:cNvSpPr>
          <p:nvPr/>
        </p:nvSpPr>
        <p:spPr bwMode="auto">
          <a:xfrm>
            <a:off x="961291" y="3716094"/>
            <a:ext cx="3637603" cy="76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it was told</a:t>
            </a:r>
          </a:p>
        </p:txBody>
      </p:sp>
    </p:spTree>
    <p:extLst>
      <p:ext uri="{BB962C8B-B14F-4D97-AF65-F5344CB8AC3E}">
        <p14:creationId xmlns:p14="http://schemas.microsoft.com/office/powerpoint/2010/main" val="2725011651"/>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42" presetClass="path" presetSubtype="0" accel="50000" decel="50000" fill="hold" grpId="2" nodeType="withEffect">
                                  <p:stCondLst>
                                    <p:cond delay="0"/>
                                  </p:stCondLst>
                                  <p:childTnLst>
                                    <p:animMotion origin="layout" path="M 5.55556E-7 -1.85185E-6 L -0.02292 -0.06852 " pathEditMode="relative" rAng="0" ptsTypes="AA">
                                      <p:cBhvr>
                                        <p:cTn id="25" dur="2000" fill="hold"/>
                                        <p:tgtEl>
                                          <p:spTgt spid="3"/>
                                        </p:tgtEl>
                                        <p:attrNameLst>
                                          <p:attrName>ppt_x</p:attrName>
                                          <p:attrName>ppt_y</p:attrName>
                                        </p:attrNameLst>
                                      </p:cBhvr>
                                      <p:rCtr x="-1146" y="-3426"/>
                                    </p:animMotion>
                                  </p:childTnLst>
                                </p:cTn>
                              </p:par>
                              <p:par>
                                <p:cTn id="26" presetID="42" presetClass="path" presetSubtype="0" accel="50000" decel="50000" fill="hold" grpId="2" nodeType="withEffect">
                                  <p:stCondLst>
                                    <p:cond delay="0"/>
                                  </p:stCondLst>
                                  <p:childTnLst>
                                    <p:animMotion origin="layout" path="M 5.55556E-7 2.96296E-6 L 0.07691 0.06944 " pathEditMode="relative" rAng="0" ptsTypes="AA">
                                      <p:cBhvr>
                                        <p:cTn id="27" dur="2000" fill="hold"/>
                                        <p:tgtEl>
                                          <p:spTgt spid="7"/>
                                        </p:tgtEl>
                                        <p:attrNameLst>
                                          <p:attrName>ppt_x</p:attrName>
                                          <p:attrName>ppt_y</p:attrName>
                                        </p:attrNameLst>
                                      </p:cBhvr>
                                      <p:rCtr x="3837" y="3472"/>
                                    </p:animMotion>
                                  </p:childTnLst>
                                </p:cTn>
                              </p:par>
                              <p:par>
                                <p:cTn id="28" presetID="42" presetClass="path" presetSubtype="0" accel="50000" decel="50000" fill="hold" grpId="2" nodeType="withEffect">
                                  <p:stCondLst>
                                    <p:cond delay="0"/>
                                  </p:stCondLst>
                                  <p:childTnLst>
                                    <p:animMotion origin="layout" path="M -3.05556E-6 2.96296E-6 L -0.48437 0.16713 " pathEditMode="relative" rAng="0" ptsTypes="AA">
                                      <p:cBhvr>
                                        <p:cTn id="29" dur="2000" fill="hold"/>
                                        <p:tgtEl>
                                          <p:spTgt spid="8"/>
                                        </p:tgtEl>
                                        <p:attrNameLst>
                                          <p:attrName>ppt_x</p:attrName>
                                          <p:attrName>ppt_y</p:attrName>
                                        </p:attrNameLst>
                                      </p:cBhvr>
                                      <p:rCtr x="-24219" y="8356"/>
                                    </p:animMotion>
                                  </p:childTnLst>
                                </p:cTn>
                              </p:par>
                              <p:par>
                                <p:cTn id="30" presetID="42" presetClass="path" presetSubtype="0" accel="50000" decel="50000" fill="hold" grpId="2" nodeType="withEffect">
                                  <p:stCondLst>
                                    <p:cond delay="0"/>
                                  </p:stCondLst>
                                  <p:childTnLst>
                                    <p:animMotion origin="layout" path="M -3.05556E-6 3.33333E-6 L 0.28872 0.06875 " pathEditMode="relative" rAng="0" ptsTypes="AA">
                                      <p:cBhvr>
                                        <p:cTn id="31" dur="2000" fill="hold"/>
                                        <p:tgtEl>
                                          <p:spTgt spid="9"/>
                                        </p:tgtEl>
                                        <p:attrNameLst>
                                          <p:attrName>ppt_x</p:attrName>
                                          <p:attrName>ppt_y</p:attrName>
                                        </p:attrNameLst>
                                      </p:cBhvr>
                                      <p:rCtr x="14427" y="3426"/>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50"/>
                                        <p:tgtEl>
                                          <p:spTgt spid="2"/>
                                        </p:tgtEl>
                                      </p:cBhvr>
                                    </p:animEffect>
                                  </p:childTnLst>
                                </p:cTn>
                              </p:par>
                              <p:par>
                                <p:cTn id="39" presetID="10" presetClass="exit" presetSubtype="0" fill="hold" grpId="1"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p:stCondLst>
                              <p:cond delay="2500"/>
                            </p:stCondLst>
                            <p:childTnLst>
                              <p:par>
                                <p:cTn id="52" presetID="22" presetClass="entr" presetSubtype="1"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up)">
                                      <p:cBhvr>
                                        <p:cTn id="54" dur="500"/>
                                        <p:tgtEl>
                                          <p:spTgt spid="6"/>
                                        </p:tgtEl>
                                      </p:cBhvr>
                                    </p:animEffect>
                                  </p:childTnLst>
                                </p:cTn>
                              </p:par>
                              <p:par>
                                <p:cTn id="55" presetID="18" presetClass="entr" presetSubtype="6" fill="hold" grpId="0" nodeType="withEffect">
                                  <p:stCondLst>
                                    <p:cond delay="250"/>
                                  </p:stCondLst>
                                  <p:childTnLst>
                                    <p:set>
                                      <p:cBhvr>
                                        <p:cTn id="56" dur="1" fill="hold">
                                          <p:stCondLst>
                                            <p:cond delay="0"/>
                                          </p:stCondLst>
                                        </p:cTn>
                                        <p:tgtEl>
                                          <p:spTgt spid="4"/>
                                        </p:tgtEl>
                                        <p:attrNameLst>
                                          <p:attrName>style.visibility</p:attrName>
                                        </p:attrNameLst>
                                      </p:cBhvr>
                                      <p:to>
                                        <p:strVal val="visible"/>
                                      </p:to>
                                    </p:set>
                                    <p:animEffect transition="in" filter="strips(downRight)">
                                      <p:cBhvr>
                                        <p:cTn id="57" dur="500"/>
                                        <p:tgtEl>
                                          <p:spTgt spid="4"/>
                                        </p:tgtEl>
                                      </p:cBhvr>
                                    </p:animEffect>
                                  </p:childTnLst>
                                </p:cTn>
                              </p:par>
                              <p:par>
                                <p:cTn id="58" presetID="18" presetClass="entr" presetSubtype="12" fill="hold" grpId="0" nodeType="withEffect">
                                  <p:stCondLst>
                                    <p:cond delay="250"/>
                                  </p:stCondLst>
                                  <p:childTnLst>
                                    <p:set>
                                      <p:cBhvr>
                                        <p:cTn id="59" dur="1" fill="hold">
                                          <p:stCondLst>
                                            <p:cond delay="0"/>
                                          </p:stCondLst>
                                        </p:cTn>
                                        <p:tgtEl>
                                          <p:spTgt spid="5"/>
                                        </p:tgtEl>
                                        <p:attrNameLst>
                                          <p:attrName>style.visibility</p:attrName>
                                        </p:attrNameLst>
                                      </p:cBhvr>
                                      <p:to>
                                        <p:strVal val="visible"/>
                                      </p:to>
                                    </p:set>
                                    <p:animEffect transition="in" filter="strips(downLeft)">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5" grpId="0"/>
      <p:bldP spid="6" grpId="0"/>
      <p:bldP spid="3" grpId="0"/>
      <p:bldP spid="3" grpId="1"/>
      <p:bldP spid="3" grpId="2"/>
      <p:bldP spid="7" grpId="0"/>
      <p:bldP spid="7" grpId="1"/>
      <p:bldP spid="7" grpId="2"/>
      <p:bldP spid="8" grpId="0"/>
      <p:bldP spid="8" grpId="1"/>
      <p:bldP spid="8" grpId="2"/>
      <p:bldP spid="9" grpId="0"/>
      <p:bldP spid="9" grpId="1"/>
      <p:bldP spid="9"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193B61-6ACC-121F-A7A0-2B790D5F523A}"/>
              </a:ext>
            </a:extLst>
          </p:cNvPr>
          <p:cNvPicPr>
            <a:picLocks noChangeAspect="1"/>
          </p:cNvPicPr>
          <p:nvPr/>
        </p:nvPicPr>
        <p:blipFill rotWithShape="1">
          <a:blip r:embed="rId2">
            <a:extLst>
              <a:ext uri="{28A0092B-C50C-407E-A947-70E740481C1C}">
                <a14:useLocalDpi xmlns:a14="http://schemas.microsoft.com/office/drawing/2010/main" val="0"/>
              </a:ext>
            </a:extLst>
          </a:blip>
          <a:srcRect b="2500"/>
          <a:stretch/>
        </p:blipFill>
        <p:spPr>
          <a:xfrm>
            <a:off x="0" y="0"/>
            <a:ext cx="9144000" cy="6858000"/>
          </a:xfrm>
          <a:prstGeom prst="rect">
            <a:avLst/>
          </a:prstGeom>
        </p:spPr>
      </p:pic>
      <p:pic>
        <p:nvPicPr>
          <p:cNvPr id="3" name="Picture 19">
            <a:extLst>
              <a:ext uri="{FF2B5EF4-FFF2-40B4-BE49-F238E27FC236}">
                <a16:creationId xmlns:a16="http://schemas.microsoft.com/office/drawing/2014/main" id="{519EC407-3A1A-AB4D-06F9-8D89B1432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6">
            <a:extLst>
              <a:ext uri="{FF2B5EF4-FFF2-40B4-BE49-F238E27FC236}">
                <a16:creationId xmlns:a16="http://schemas.microsoft.com/office/drawing/2014/main" id="{C5CBD754-46F0-D344-2B11-29D2D30C67DF}"/>
              </a:ext>
            </a:extLst>
          </p:cNvPr>
          <p:cNvPicPr>
            <a:picLocks noChangeAspect="1"/>
          </p:cNvPicPr>
          <p:nvPr/>
        </p:nvPicPr>
        <p:blipFill rotWithShape="1">
          <a:blip r:embed="rId4">
            <a:extLst>
              <a:ext uri="{28A0092B-C50C-407E-A947-70E740481C1C}">
                <a14:useLocalDpi xmlns:a14="http://schemas.microsoft.com/office/drawing/2010/main" val="0"/>
              </a:ext>
            </a:extLst>
          </a:blip>
          <a:srcRect t="2988" r="4220" b="4694"/>
          <a:stretch/>
        </p:blipFill>
        <p:spPr>
          <a:xfrm>
            <a:off x="0" y="1"/>
            <a:ext cx="9144000" cy="6858000"/>
          </a:xfrm>
          <a:prstGeom prst="rect">
            <a:avLst/>
          </a:prstGeom>
        </p:spPr>
      </p:pic>
      <p:pic>
        <p:nvPicPr>
          <p:cNvPr id="5" name="Picture 3">
            <a:extLst>
              <a:ext uri="{FF2B5EF4-FFF2-40B4-BE49-F238E27FC236}">
                <a16:creationId xmlns:a16="http://schemas.microsoft.com/office/drawing/2014/main" id="{889DA116-E828-49AD-59EC-25FFB134D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4">
            <a:extLst>
              <a:ext uri="{FF2B5EF4-FFF2-40B4-BE49-F238E27FC236}">
                <a16:creationId xmlns:a16="http://schemas.microsoft.com/office/drawing/2014/main" id="{E15F1447-88BF-B715-4F9F-32A18117D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23">
            <a:extLst>
              <a:ext uri="{FF2B5EF4-FFF2-40B4-BE49-F238E27FC236}">
                <a16:creationId xmlns:a16="http://schemas.microsoft.com/office/drawing/2014/main" id="{2ED5E036-F771-1E05-B3D5-DE1F18849D6A}"/>
              </a:ext>
            </a:extLst>
          </p:cNvPr>
          <p:cNvPicPr>
            <a:picLocks noChangeAspect="1"/>
          </p:cNvPicPr>
          <p:nvPr/>
        </p:nvPicPr>
        <p:blipFill rotWithShape="1">
          <a:blip r:embed="rId7">
            <a:extLst>
              <a:ext uri="{28A0092B-C50C-407E-A947-70E740481C1C}">
                <a14:useLocalDpi xmlns:a14="http://schemas.microsoft.com/office/drawing/2010/main" val="0"/>
              </a:ext>
            </a:extLst>
          </a:blip>
          <a:srcRect r="10079"/>
          <a:stretch/>
        </p:blipFill>
        <p:spPr>
          <a:xfrm>
            <a:off x="0" y="0"/>
            <a:ext cx="9144000" cy="6858000"/>
          </a:xfrm>
          <a:prstGeom prst="rect">
            <a:avLst/>
          </a:prstGeom>
        </p:spPr>
      </p:pic>
      <p:pic>
        <p:nvPicPr>
          <p:cNvPr id="9" name="Picture 22">
            <a:extLst>
              <a:ext uri="{FF2B5EF4-FFF2-40B4-BE49-F238E27FC236}">
                <a16:creationId xmlns:a16="http://schemas.microsoft.com/office/drawing/2014/main" id="{8D3136CE-8AE3-F37C-3A49-D2831FDB2A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1">
            <a:extLst>
              <a:ext uri="{FF2B5EF4-FFF2-40B4-BE49-F238E27FC236}">
                <a16:creationId xmlns:a16="http://schemas.microsoft.com/office/drawing/2014/main" id="{5F841BF1-90F9-418A-393B-A871F493C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3" name="Picture 12">
            <a:extLst>
              <a:ext uri="{FF2B5EF4-FFF2-40B4-BE49-F238E27FC236}">
                <a16:creationId xmlns:a16="http://schemas.microsoft.com/office/drawing/2014/main" id="{FEDFD04A-4578-D373-8344-6C59B8E867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4" name="Picture 22">
            <a:extLst>
              <a:ext uri="{FF2B5EF4-FFF2-40B4-BE49-F238E27FC236}">
                <a16:creationId xmlns:a16="http://schemas.microsoft.com/office/drawing/2014/main" id="{A35A75B1-EB1F-8212-8738-3CBCC69D89A0}"/>
              </a:ext>
            </a:extLst>
          </p:cNvPr>
          <p:cNvPicPr>
            <a:picLocks noChangeAspect="1"/>
          </p:cNvPicPr>
          <p:nvPr/>
        </p:nvPicPr>
        <p:blipFill rotWithShape="1">
          <a:blip r:embed="rId11">
            <a:extLst>
              <a:ext uri="{28A0092B-C50C-407E-A947-70E740481C1C}">
                <a14:useLocalDpi xmlns:a14="http://schemas.microsoft.com/office/drawing/2010/main" val="0"/>
              </a:ext>
            </a:extLst>
          </a:blip>
          <a:srcRect r="11111"/>
          <a:stretch/>
        </p:blipFill>
        <p:spPr>
          <a:xfrm>
            <a:off x="0" y="0"/>
            <a:ext cx="9144000" cy="6858000"/>
          </a:xfrm>
          <a:prstGeom prst="rect">
            <a:avLst/>
          </a:prstGeom>
        </p:spPr>
      </p:pic>
      <p:pic>
        <p:nvPicPr>
          <p:cNvPr id="15" name="Picture 15">
            <a:extLst>
              <a:ext uri="{FF2B5EF4-FFF2-40B4-BE49-F238E27FC236}">
                <a16:creationId xmlns:a16="http://schemas.microsoft.com/office/drawing/2014/main" id="{54E078ED-B983-2731-FB62-77C4460A4B05}"/>
              </a:ext>
            </a:extLst>
          </p:cNvPr>
          <p:cNvPicPr>
            <a:picLocks noChangeAspect="1"/>
          </p:cNvPicPr>
          <p:nvPr/>
        </p:nvPicPr>
        <p:blipFill rotWithShape="1">
          <a:blip r:embed="rId12">
            <a:extLst>
              <a:ext uri="{28A0092B-C50C-407E-A947-70E740481C1C}">
                <a14:useLocalDpi xmlns:a14="http://schemas.microsoft.com/office/drawing/2010/main" val="0"/>
              </a:ext>
            </a:extLst>
          </a:blip>
          <a:srcRect r="30222"/>
          <a:stretch/>
        </p:blipFill>
        <p:spPr>
          <a:xfrm>
            <a:off x="-1" y="0"/>
            <a:ext cx="9144001" cy="6858000"/>
          </a:xfrm>
          <a:prstGeom prst="rect">
            <a:avLst/>
          </a:prstGeom>
        </p:spPr>
      </p:pic>
      <p:pic>
        <p:nvPicPr>
          <p:cNvPr id="16" name="Picture 4">
            <a:extLst>
              <a:ext uri="{FF2B5EF4-FFF2-40B4-BE49-F238E27FC236}">
                <a16:creationId xmlns:a16="http://schemas.microsoft.com/office/drawing/2014/main" id="{79915D66-E5A5-4AB8-3F5F-3F8BF880D8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7" name="Picture 10">
            <a:extLst>
              <a:ext uri="{FF2B5EF4-FFF2-40B4-BE49-F238E27FC236}">
                <a16:creationId xmlns:a16="http://schemas.microsoft.com/office/drawing/2014/main" id="{1C62FC4E-6440-6C2D-D0C3-F75E574D5C32}"/>
              </a:ext>
            </a:extLst>
          </p:cNvPr>
          <p:cNvPicPr>
            <a:picLocks noChangeAspect="1"/>
          </p:cNvPicPr>
          <p:nvPr/>
        </p:nvPicPr>
        <p:blipFill rotWithShape="1">
          <a:blip r:embed="rId14">
            <a:extLst>
              <a:ext uri="{28A0092B-C50C-407E-A947-70E740481C1C}">
                <a14:useLocalDpi xmlns:a14="http://schemas.microsoft.com/office/drawing/2010/main" val="0"/>
              </a:ext>
            </a:extLst>
          </a:blip>
          <a:srcRect l="1851" t="4959" r="3492" b="2305"/>
          <a:stretch/>
        </p:blipFill>
        <p:spPr>
          <a:xfrm>
            <a:off x="0" y="0"/>
            <a:ext cx="9144000" cy="6858000"/>
          </a:xfrm>
          <a:prstGeom prst="rect">
            <a:avLst/>
          </a:prstGeom>
        </p:spPr>
      </p:pic>
      <p:pic>
        <p:nvPicPr>
          <p:cNvPr id="7" name="Picture 16">
            <a:extLst>
              <a:ext uri="{FF2B5EF4-FFF2-40B4-BE49-F238E27FC236}">
                <a16:creationId xmlns:a16="http://schemas.microsoft.com/office/drawing/2014/main" id="{71F6D40B-E835-0E92-AA30-84B87B1738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2" name="Picture 28">
            <a:extLst>
              <a:ext uri="{FF2B5EF4-FFF2-40B4-BE49-F238E27FC236}">
                <a16:creationId xmlns:a16="http://schemas.microsoft.com/office/drawing/2014/main" id="{20600994-D82C-12C6-A5CE-D4B0452F409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1299"/>
          <a:stretch/>
        </p:blipFill>
        <p:spPr>
          <a:xfrm>
            <a:off x="0" y="0"/>
            <a:ext cx="9144000" cy="6858000"/>
          </a:xfrm>
          <a:prstGeom prst="rect">
            <a:avLst/>
          </a:prstGeom>
        </p:spPr>
      </p:pic>
      <p:pic>
        <p:nvPicPr>
          <p:cNvPr id="11" name="Picture 4" descr="4,172 Heart Damage Stock Photos and Images - 123RF">
            <a:extLst>
              <a:ext uri="{FF2B5EF4-FFF2-40B4-BE49-F238E27FC236}">
                <a16:creationId xmlns:a16="http://schemas.microsoft.com/office/drawing/2014/main" id="{611AD1F7-329D-FE74-48F0-1916820FB6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79">
            <a:extLst>
              <a:ext uri="{FF2B5EF4-FFF2-40B4-BE49-F238E27FC236}">
                <a16:creationId xmlns:a16="http://schemas.microsoft.com/office/drawing/2014/main" id="{783EE643-758F-9B21-8667-532C06D10B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0">
            <a:extLst>
              <a:ext uri="{FF2B5EF4-FFF2-40B4-BE49-F238E27FC236}">
                <a16:creationId xmlns:a16="http://schemas.microsoft.com/office/drawing/2014/main" id="{014A9489-78B1-82B5-BC5C-E6DC48876D9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6">
            <a:extLst>
              <a:ext uri="{FF2B5EF4-FFF2-40B4-BE49-F238E27FC236}">
                <a16:creationId xmlns:a16="http://schemas.microsoft.com/office/drawing/2014/main" id="{B3E8E69F-3565-F799-7819-74E684447601}"/>
              </a:ext>
            </a:extLst>
          </p:cNvPr>
          <p:cNvPicPr>
            <a:picLocks noChangeAspect="1"/>
          </p:cNvPicPr>
          <p:nvPr/>
        </p:nvPicPr>
        <p:blipFill rotWithShape="1">
          <a:blip r:embed="rId20">
            <a:extLst>
              <a:ext uri="{28A0092B-C50C-407E-A947-70E740481C1C}">
                <a14:useLocalDpi xmlns:a14="http://schemas.microsoft.com/office/drawing/2010/main" val="0"/>
              </a:ext>
            </a:extLst>
          </a:blip>
          <a:srcRect l="3431"/>
          <a:stretch/>
        </p:blipFill>
        <p:spPr>
          <a:xfrm>
            <a:off x="0" y="0"/>
            <a:ext cx="9144000" cy="6858000"/>
          </a:xfrm>
          <a:prstGeom prst="rect">
            <a:avLst/>
          </a:prstGeom>
        </p:spPr>
      </p:pic>
      <p:pic>
        <p:nvPicPr>
          <p:cNvPr id="21" name="Picture 25">
            <a:extLst>
              <a:ext uri="{FF2B5EF4-FFF2-40B4-BE49-F238E27FC236}">
                <a16:creationId xmlns:a16="http://schemas.microsoft.com/office/drawing/2014/main" id="{AAF8B4A2-F4C5-07E1-1240-CED55665697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4">
            <a:extLst>
              <a:ext uri="{FF2B5EF4-FFF2-40B4-BE49-F238E27FC236}">
                <a16:creationId xmlns:a16="http://schemas.microsoft.com/office/drawing/2014/main" id="{E1D285C9-D7A2-A24F-E5DF-B628CB88500A}"/>
              </a:ext>
            </a:extLst>
          </p:cNvPr>
          <p:cNvPicPr>
            <a:picLocks noChangeAspect="1"/>
          </p:cNvPicPr>
          <p:nvPr/>
        </p:nvPicPr>
        <p:blipFill rotWithShape="1">
          <a:blip r:embed="rId22">
            <a:extLst>
              <a:ext uri="{28A0092B-C50C-407E-A947-70E740481C1C}">
                <a14:useLocalDpi xmlns:a14="http://schemas.microsoft.com/office/drawing/2010/main" val="0"/>
              </a:ext>
            </a:extLst>
          </a:blip>
          <a:srcRect r="2796"/>
          <a:stretch/>
        </p:blipFill>
        <p:spPr>
          <a:xfrm>
            <a:off x="-1" y="0"/>
            <a:ext cx="9144001" cy="6858000"/>
          </a:xfrm>
          <a:prstGeom prst="rect">
            <a:avLst/>
          </a:prstGeom>
        </p:spPr>
      </p:pic>
      <p:pic>
        <p:nvPicPr>
          <p:cNvPr id="23" name="Picture 12">
            <a:extLst>
              <a:ext uri="{FF2B5EF4-FFF2-40B4-BE49-F238E27FC236}">
                <a16:creationId xmlns:a16="http://schemas.microsoft.com/office/drawing/2014/main" id="{2221B427-6BA3-A290-244B-39A169BD1A6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12">
            <a:extLst>
              <a:ext uri="{FF2B5EF4-FFF2-40B4-BE49-F238E27FC236}">
                <a16:creationId xmlns:a16="http://schemas.microsoft.com/office/drawing/2014/main" id="{8469BF40-9E95-2837-D8B5-504DA41CB66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9">
            <a:extLst>
              <a:ext uri="{FF2B5EF4-FFF2-40B4-BE49-F238E27FC236}">
                <a16:creationId xmlns:a16="http://schemas.microsoft.com/office/drawing/2014/main" id="{3E304C9B-21AC-05EF-96F3-C50F1DFBF46F}"/>
              </a:ext>
            </a:extLst>
          </p:cNvPr>
          <p:cNvPicPr>
            <a:picLocks noChangeAspect="1"/>
          </p:cNvPicPr>
          <p:nvPr/>
        </p:nvPicPr>
        <p:blipFill rotWithShape="1">
          <a:blip r:embed="rId25">
            <a:extLst>
              <a:ext uri="{28A0092B-C50C-407E-A947-70E740481C1C}">
                <a14:useLocalDpi xmlns:a14="http://schemas.microsoft.com/office/drawing/2010/main" val="0"/>
              </a:ext>
            </a:extLst>
          </a:blip>
          <a:srcRect r="12331"/>
          <a:stretch/>
        </p:blipFill>
        <p:spPr>
          <a:xfrm>
            <a:off x="0" y="0"/>
            <a:ext cx="9144001" cy="6858000"/>
          </a:xfrm>
          <a:prstGeom prst="rect">
            <a:avLst/>
          </a:prstGeom>
        </p:spPr>
      </p:pic>
      <p:pic>
        <p:nvPicPr>
          <p:cNvPr id="26" name="Picture 1">
            <a:extLst>
              <a:ext uri="{FF2B5EF4-FFF2-40B4-BE49-F238E27FC236}">
                <a16:creationId xmlns:a16="http://schemas.microsoft.com/office/drawing/2014/main" id="{BE10FC2D-869A-5224-36B4-5D1249345207}"/>
              </a:ext>
            </a:extLst>
          </p:cNvPr>
          <p:cNvPicPr>
            <a:picLocks noChangeAspect="1"/>
          </p:cNvPicPr>
          <p:nvPr/>
        </p:nvPicPr>
        <p:blipFill rotWithShape="1">
          <a:blip r:embed="rId26">
            <a:extLst>
              <a:ext uri="{28A0092B-C50C-407E-A947-70E740481C1C}">
                <a14:useLocalDpi xmlns:a14="http://schemas.microsoft.com/office/drawing/2010/main" val="0"/>
              </a:ext>
            </a:extLst>
          </a:blip>
          <a:srcRect l="9364" r="2210"/>
          <a:stretch/>
        </p:blipFill>
        <p:spPr>
          <a:xfrm>
            <a:off x="0" y="0"/>
            <a:ext cx="9144000" cy="6858000"/>
          </a:xfrm>
          <a:prstGeom prst="rect">
            <a:avLst/>
          </a:prstGeom>
        </p:spPr>
      </p:pic>
      <p:sp>
        <p:nvSpPr>
          <p:cNvPr id="28" name="Final">
            <a:extLst>
              <a:ext uri="{FF2B5EF4-FFF2-40B4-BE49-F238E27FC236}">
                <a16:creationId xmlns:a16="http://schemas.microsoft.com/office/drawing/2014/main" id="{24FC51A1-52B2-F3A4-F5A7-592BD1CB61CC}"/>
              </a:ext>
            </a:extLst>
          </p:cNvPr>
          <p:cNvSpPr txBox="1">
            <a:spLocks noChangeArrowheads="1"/>
          </p:cNvSpPr>
          <p:nvPr/>
        </p:nvSpPr>
        <p:spPr bwMode="auto">
          <a:xfrm>
            <a:off x="568036" y="1192916"/>
            <a:ext cx="8007928" cy="447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ln>
                <a:solidFill>
                  <a:srgbClr val="CC00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above all these things</a:t>
            </a:r>
          </a:p>
          <a:p>
            <a:pPr eaLnBrk="1" hangingPunct="1"/>
            <a:endParaRPr lang="en-US" altLang="en-US" sz="7200" b="1" kern="0" dirty="0">
              <a:ln w="3175" cmpd="sng">
                <a:solidFill>
                  <a:srgbClr val="FFFFFF"/>
                </a:solidFill>
                <a:prstDash val="solid"/>
              </a:ln>
              <a:solidFill>
                <a:srgbClr val="FF00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a:p>
            <a:pPr eaLnBrk="1" hangingPunct="1"/>
            <a:r>
              <a:rPr lang="en-US" altLang="en-US" b="1" kern="0" dirty="0">
                <a:ln w="3175" cmpd="sng">
                  <a:solidFill>
                    <a:srgbClr val="FFFFFF"/>
                  </a:solidFill>
                  <a:prstDash val="solid"/>
                </a:ln>
                <a:solidFill>
                  <a:srgbClr val="FF00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b="1" kern="0" dirty="0">
                <a:ln w="317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put on</a:t>
            </a:r>
          </a:p>
          <a:p>
            <a:pPr eaLnBrk="1" hangingPunct="1"/>
            <a:r>
              <a:rPr lang="en-US" altLang="en-US" sz="7200" b="1" kern="0" dirty="0">
                <a:ln w="3175" cmpd="sng">
                  <a:solidFill>
                    <a:srgbClr val="FFFFFF"/>
                  </a:solidFill>
                  <a:prstDash val="solid"/>
                </a:ln>
                <a:solidFill>
                  <a:srgbClr val="FF00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p>
          <a:p>
            <a:pPr eaLnBrk="1" hangingPunct="1"/>
            <a:r>
              <a:rPr lang="en-US" altLang="en-US" b="1" kern="0" dirty="0">
                <a:ln w="3175" cmpd="sng">
                  <a:solidFill>
                    <a:srgbClr val="FFFFFF"/>
                  </a:solidFill>
                  <a:prstDash val="solid"/>
                </a:ln>
                <a:solidFill>
                  <a:srgbClr val="FF00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love is the bond of perfection</a:t>
            </a:r>
            <a:endParaRPr lang="en-US" altLang="en-US" sz="3200" b="1" i="1" kern="0" dirty="0">
              <a:ln w="3175" cmpd="sng">
                <a:solidFill>
                  <a:srgbClr val="FFFFFF"/>
                </a:solidFill>
                <a:prstDash val="solid"/>
              </a:ln>
              <a:solidFill>
                <a:srgbClr val="FF00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p:txBody>
      </p:sp>
      <p:sp>
        <p:nvSpPr>
          <p:cNvPr id="29" name="Main">
            <a:extLst>
              <a:ext uri="{FF2B5EF4-FFF2-40B4-BE49-F238E27FC236}">
                <a16:creationId xmlns:a16="http://schemas.microsoft.com/office/drawing/2014/main" id="{9507B51F-6514-C791-E0C6-364CB234A8C1}"/>
              </a:ext>
            </a:extLst>
          </p:cNvPr>
          <p:cNvSpPr>
            <a:spLocks noGrp="1" noChangeArrowheads="1"/>
          </p:cNvSpPr>
          <p:nvPr>
            <p:ph type="title"/>
          </p:nvPr>
        </p:nvSpPr>
        <p:spPr>
          <a:xfrm>
            <a:off x="845128" y="2347119"/>
            <a:ext cx="7453745" cy="2163762"/>
          </a:xfrm>
        </p:spPr>
        <p:txBody>
          <a:bodyPr/>
          <a:lstStyle/>
          <a:p>
            <a:pPr eaLnBrk="1" hangingPunct="1"/>
            <a:r>
              <a:rPr lang="en-US" altLang="en-US" b="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But above all these things put on love, which is the bond of perfection. </a:t>
            </a:r>
            <a:r>
              <a:rPr lang="en-US" altLang="en-US" sz="3200" b="1"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Colossians 3:14 </a:t>
            </a:r>
          </a:p>
        </p:txBody>
      </p:sp>
      <p:sp>
        <p:nvSpPr>
          <p:cNvPr id="30" name="Rectangle 2">
            <a:extLst>
              <a:ext uri="{FF2B5EF4-FFF2-40B4-BE49-F238E27FC236}">
                <a16:creationId xmlns:a16="http://schemas.microsoft.com/office/drawing/2014/main" id="{57D174C2-9FFF-B41D-01B4-A6EBA613A6AA}"/>
              </a:ext>
            </a:extLst>
          </p:cNvPr>
          <p:cNvSpPr txBox="1">
            <a:spLocks noChangeArrowheads="1"/>
          </p:cNvSpPr>
          <p:nvPr/>
        </p:nvSpPr>
        <p:spPr bwMode="auto">
          <a:xfrm>
            <a:off x="1742440" y="2369127"/>
            <a:ext cx="5674359" cy="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above all these things</a:t>
            </a:r>
          </a:p>
        </p:txBody>
      </p:sp>
      <p:sp>
        <p:nvSpPr>
          <p:cNvPr id="31" name="Rectangle 2">
            <a:extLst>
              <a:ext uri="{FF2B5EF4-FFF2-40B4-BE49-F238E27FC236}">
                <a16:creationId xmlns:a16="http://schemas.microsoft.com/office/drawing/2014/main" id="{09BF1957-AA0D-9CFF-F7DF-BB939331D274}"/>
              </a:ext>
            </a:extLst>
          </p:cNvPr>
          <p:cNvSpPr txBox="1">
            <a:spLocks noChangeArrowheads="1"/>
          </p:cNvSpPr>
          <p:nvPr/>
        </p:nvSpPr>
        <p:spPr bwMode="auto">
          <a:xfrm>
            <a:off x="6996545" y="2369127"/>
            <a:ext cx="12635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put</a:t>
            </a:r>
          </a:p>
        </p:txBody>
      </p:sp>
      <p:sp>
        <p:nvSpPr>
          <p:cNvPr id="32" name="Rectangle 2">
            <a:extLst>
              <a:ext uri="{FF2B5EF4-FFF2-40B4-BE49-F238E27FC236}">
                <a16:creationId xmlns:a16="http://schemas.microsoft.com/office/drawing/2014/main" id="{2426C230-3473-88FB-BA58-D804F05EB2BE}"/>
              </a:ext>
            </a:extLst>
          </p:cNvPr>
          <p:cNvSpPr txBox="1">
            <a:spLocks noChangeArrowheads="1"/>
          </p:cNvSpPr>
          <p:nvPr/>
        </p:nvSpPr>
        <p:spPr bwMode="auto">
          <a:xfrm>
            <a:off x="909320" y="3034146"/>
            <a:ext cx="1238917" cy="78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a:t>
            </a:r>
          </a:p>
        </p:txBody>
      </p:sp>
      <p:sp>
        <p:nvSpPr>
          <p:cNvPr id="33" name="Rectangle 2">
            <a:extLst>
              <a:ext uri="{FF2B5EF4-FFF2-40B4-BE49-F238E27FC236}">
                <a16:creationId xmlns:a16="http://schemas.microsoft.com/office/drawing/2014/main" id="{E6FB0EF8-259A-62AD-197D-0E43EA738D6E}"/>
              </a:ext>
            </a:extLst>
          </p:cNvPr>
          <p:cNvSpPr txBox="1">
            <a:spLocks noChangeArrowheads="1"/>
          </p:cNvSpPr>
          <p:nvPr/>
        </p:nvSpPr>
        <p:spPr bwMode="auto">
          <a:xfrm>
            <a:off x="1694179" y="3020291"/>
            <a:ext cx="1507003" cy="81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p>
        </p:txBody>
      </p:sp>
      <p:sp>
        <p:nvSpPr>
          <p:cNvPr id="34" name="Rectangle 2">
            <a:extLst>
              <a:ext uri="{FF2B5EF4-FFF2-40B4-BE49-F238E27FC236}">
                <a16:creationId xmlns:a16="http://schemas.microsoft.com/office/drawing/2014/main" id="{474D7F9A-919F-4A8B-6E65-96108ED707B5}"/>
              </a:ext>
            </a:extLst>
          </p:cNvPr>
          <p:cNvSpPr txBox="1">
            <a:spLocks noChangeArrowheads="1"/>
          </p:cNvSpPr>
          <p:nvPr/>
        </p:nvSpPr>
        <p:spPr bwMode="auto">
          <a:xfrm>
            <a:off x="4419599" y="3020291"/>
            <a:ext cx="3802381" cy="81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the bond of</a:t>
            </a:r>
          </a:p>
        </p:txBody>
      </p:sp>
      <p:sp>
        <p:nvSpPr>
          <p:cNvPr id="35" name="Rectangle 2">
            <a:extLst>
              <a:ext uri="{FF2B5EF4-FFF2-40B4-BE49-F238E27FC236}">
                <a16:creationId xmlns:a16="http://schemas.microsoft.com/office/drawing/2014/main" id="{6CCF5B50-140D-889F-D325-18851A86096A}"/>
              </a:ext>
            </a:extLst>
          </p:cNvPr>
          <p:cNvSpPr txBox="1">
            <a:spLocks noChangeArrowheads="1"/>
          </p:cNvSpPr>
          <p:nvPr/>
        </p:nvSpPr>
        <p:spPr bwMode="auto">
          <a:xfrm>
            <a:off x="1381760" y="3713019"/>
            <a:ext cx="3080187" cy="77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perfection</a:t>
            </a:r>
          </a:p>
        </p:txBody>
      </p:sp>
      <p:sp>
        <p:nvSpPr>
          <p:cNvPr id="36" name="=">
            <a:extLst>
              <a:ext uri="{FF2B5EF4-FFF2-40B4-BE49-F238E27FC236}">
                <a16:creationId xmlns:a16="http://schemas.microsoft.com/office/drawing/2014/main" id="{03F0150C-C34A-F5FF-CB3D-A92BC4C22034}"/>
              </a:ext>
            </a:extLst>
          </p:cNvPr>
          <p:cNvSpPr>
            <a:spLocks noChangeArrowheads="1"/>
          </p:cNvSpPr>
          <p:nvPr/>
        </p:nvSpPr>
        <p:spPr bwMode="auto">
          <a:xfrm>
            <a:off x="2034470" y="4801353"/>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7" name="Right Arrow">
            <a:extLst>
              <a:ext uri="{FF2B5EF4-FFF2-40B4-BE49-F238E27FC236}">
                <a16:creationId xmlns:a16="http://schemas.microsoft.com/office/drawing/2014/main" id="{20C06998-463B-DB86-9156-42B9150D8DFE}"/>
              </a:ext>
            </a:extLst>
          </p:cNvPr>
          <p:cNvSpPr txBox="1"/>
          <p:nvPr/>
        </p:nvSpPr>
        <p:spPr>
          <a:xfrm>
            <a:off x="3101579" y="3083381"/>
            <a:ext cx="673171" cy="769441"/>
          </a:xfrm>
          <a:prstGeom prst="rect">
            <a:avLst/>
          </a:prstGeom>
          <a:noFill/>
        </p:spPr>
        <p:txBody>
          <a:bodyPr wrap="square" rtlCol="0">
            <a:spAutoFit/>
            <a:scene3d>
              <a:camera prst="orthographicFront"/>
              <a:lightRig rig="sunrise" dir="t"/>
            </a:scene3d>
            <a:sp3d extrusionH="57150" prstMaterial="plastic">
              <a:bevelT w="38100" h="38100"/>
            </a:sp3d>
          </a:bodyPr>
          <a:lstStyle/>
          <a:p>
            <a:r>
              <a:rPr lang="en-US" sz="4400" b="1"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a typeface="+mj-ea"/>
                <a:cs typeface="+mj-cs"/>
              </a:rPr>
              <a:t>→</a:t>
            </a:r>
          </a:p>
        </p:txBody>
      </p:sp>
    </p:spTree>
    <p:extLst>
      <p:ext uri="{BB962C8B-B14F-4D97-AF65-F5344CB8AC3E}">
        <p14:creationId xmlns:p14="http://schemas.microsoft.com/office/powerpoint/2010/main" val="880587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out)">
                                      <p:cBhvr>
                                        <p:cTn id="7" dur="1250"/>
                                        <p:tgtEl>
                                          <p:spTgt spid="29"/>
                                        </p:tgtEl>
                                      </p:cBhvr>
                                    </p:animEffect>
                                  </p:childTnLst>
                                </p:cTn>
                              </p:par>
                              <p:par>
                                <p:cTn id="8" presetID="17" presetClass="entr" presetSubtype="4" fill="hold" grpId="2"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ppt_x</p:attrName>
                                        </p:attrNameLst>
                                      </p:cBhvr>
                                      <p:tavLst>
                                        <p:tav tm="0">
                                          <p:val>
                                            <p:strVal val="#ppt_x"/>
                                          </p:val>
                                        </p:tav>
                                        <p:tav tm="100000">
                                          <p:val>
                                            <p:strVal val="#ppt_x"/>
                                          </p:val>
                                        </p:tav>
                                      </p:tavLst>
                                    </p:anim>
                                    <p:anim calcmode="lin" valueType="num">
                                      <p:cBhvr>
                                        <p:cTn id="11" dur="1000" fill="hold"/>
                                        <p:tgtEl>
                                          <p:spTgt spid="29"/>
                                        </p:tgtEl>
                                        <p:attrNameLst>
                                          <p:attrName>ppt_y</p:attrName>
                                        </p:attrNameLst>
                                      </p:cBhvr>
                                      <p:tavLst>
                                        <p:tav tm="0">
                                          <p:val>
                                            <p:strVal val="#ppt_y+#ppt_h/2"/>
                                          </p:val>
                                        </p:tav>
                                        <p:tav tm="100000">
                                          <p:val>
                                            <p:strVal val="#ppt_y"/>
                                          </p:val>
                                        </p:tav>
                                      </p:tavLst>
                                    </p:anim>
                                    <p:anim calcmode="lin" valueType="num">
                                      <p:cBhvr>
                                        <p:cTn id="12" dur="1000" fill="hold"/>
                                        <p:tgtEl>
                                          <p:spTgt spid="29"/>
                                        </p:tgtEl>
                                        <p:attrNameLst>
                                          <p:attrName>ppt_w</p:attrName>
                                        </p:attrNameLst>
                                      </p:cBhvr>
                                      <p:tavLst>
                                        <p:tav tm="0">
                                          <p:val>
                                            <p:strVal val="#ppt_w"/>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25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25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25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childTnLst>
                                </p:cTn>
                              </p:par>
                              <p:par>
                                <p:cTn id="34" presetID="42" presetClass="path" presetSubtype="0" accel="50000" decel="50000" fill="hold" grpId="2" nodeType="withEffect">
                                  <p:stCondLst>
                                    <p:cond delay="0"/>
                                  </p:stCondLst>
                                  <p:childTnLst>
                                    <p:animMotion origin="layout" path="M 1.94444E-6 3.7037E-6 L -0.00087 -0.15996 " pathEditMode="relative" rAng="0" ptsTypes="AA">
                                      <p:cBhvr>
                                        <p:cTn id="35" dur="2000" fill="hold"/>
                                        <p:tgtEl>
                                          <p:spTgt spid="30"/>
                                        </p:tgtEl>
                                        <p:attrNameLst>
                                          <p:attrName>ppt_x</p:attrName>
                                          <p:attrName>ppt_y</p:attrName>
                                        </p:attrNameLst>
                                      </p:cBhvr>
                                      <p:rCtr x="-52" y="-8009"/>
                                    </p:animMotion>
                                  </p:childTnLst>
                                </p:cTn>
                              </p:par>
                              <p:par>
                                <p:cTn id="36" presetID="42" presetClass="path" presetSubtype="0" accel="50000" decel="50000" fill="hold" grpId="2" nodeType="withEffect">
                                  <p:stCondLst>
                                    <p:cond delay="0"/>
                                  </p:stCondLst>
                                  <p:childTnLst>
                                    <p:animMotion origin="layout" path="M -1.38889E-6 -3.33333E-6 L -0.36667 0.09792 " pathEditMode="relative" rAng="0" ptsTypes="AA">
                                      <p:cBhvr>
                                        <p:cTn id="37" dur="2000" fill="hold"/>
                                        <p:tgtEl>
                                          <p:spTgt spid="31"/>
                                        </p:tgtEl>
                                        <p:attrNameLst>
                                          <p:attrName>ppt_x</p:attrName>
                                          <p:attrName>ppt_y</p:attrName>
                                        </p:attrNameLst>
                                      </p:cBhvr>
                                      <p:rCtr x="-18333" y="4884"/>
                                    </p:animMotion>
                                  </p:childTnLst>
                                </p:cTn>
                              </p:par>
                              <p:par>
                                <p:cTn id="38" presetID="42" presetClass="path" presetSubtype="0" accel="50000" decel="50000" fill="hold" grpId="2" nodeType="withEffect">
                                  <p:stCondLst>
                                    <p:cond delay="0"/>
                                  </p:stCondLst>
                                  <p:childTnLst>
                                    <p:animMotion origin="layout" path="M 2.5E-6 1.48148E-6 L 0.39028 0.00023 " pathEditMode="relative" rAng="0" ptsTypes="AA">
                                      <p:cBhvr>
                                        <p:cTn id="39" dur="2000" fill="hold"/>
                                        <p:tgtEl>
                                          <p:spTgt spid="32"/>
                                        </p:tgtEl>
                                        <p:attrNameLst>
                                          <p:attrName>ppt_x</p:attrName>
                                          <p:attrName>ppt_y</p:attrName>
                                        </p:attrNameLst>
                                      </p:cBhvr>
                                      <p:rCtr x="19514" y="0"/>
                                    </p:animMotion>
                                  </p:childTnLst>
                                </p:cTn>
                              </p:par>
                              <p:par>
                                <p:cTn id="40" presetID="42" presetClass="path" presetSubtype="0" accel="50000" decel="50000" fill="hold" grpId="2" nodeType="withEffect">
                                  <p:stCondLst>
                                    <p:cond delay="0"/>
                                  </p:stCondLst>
                                  <p:childTnLst>
                                    <p:animMotion origin="layout" path="M -4.72222E-6 0 L -0.08489 0.25833 " pathEditMode="relative" rAng="0" ptsTypes="AA">
                                      <p:cBhvr>
                                        <p:cTn id="41" dur="2000" fill="hold"/>
                                        <p:tgtEl>
                                          <p:spTgt spid="33"/>
                                        </p:tgtEl>
                                        <p:attrNameLst>
                                          <p:attrName>ppt_x</p:attrName>
                                          <p:attrName>ppt_y</p:attrName>
                                        </p:attrNameLst>
                                      </p:cBhvr>
                                      <p:rCtr x="-4253" y="12917"/>
                                    </p:animMotion>
                                  </p:childTnLst>
                                </p:cTn>
                              </p:par>
                              <p:par>
                                <p:cTn id="42" presetID="42" presetClass="path" presetSubtype="0" accel="50000" decel="50000" fill="hold" grpId="2" nodeType="withEffect">
                                  <p:stCondLst>
                                    <p:cond delay="0"/>
                                  </p:stCondLst>
                                  <p:childTnLst>
                                    <p:animMotion origin="layout" path="M 4.16667E-6 1.48148E-6 L -0.26841 0.2581 " pathEditMode="relative" rAng="0" ptsTypes="AA">
                                      <p:cBhvr>
                                        <p:cTn id="43" dur="2000" fill="hold"/>
                                        <p:tgtEl>
                                          <p:spTgt spid="34"/>
                                        </p:tgtEl>
                                        <p:attrNameLst>
                                          <p:attrName>ppt_x</p:attrName>
                                          <p:attrName>ppt_y</p:attrName>
                                        </p:attrNameLst>
                                      </p:cBhvr>
                                      <p:rCtr x="-13420" y="12894"/>
                                    </p:animMotion>
                                  </p:childTnLst>
                                </p:cTn>
                              </p:par>
                              <p:par>
                                <p:cTn id="44" presetID="42" presetClass="path" presetSubtype="0" accel="50000" decel="50000" fill="hold" grpId="2" nodeType="withEffect">
                                  <p:stCondLst>
                                    <p:cond delay="0"/>
                                  </p:stCondLst>
                                  <p:childTnLst>
                                    <p:animMotion origin="layout" path="M -4.44444E-6 -3.7037E-6 L 0.42309 0.16042 " pathEditMode="relative" rAng="0" ptsTypes="AA">
                                      <p:cBhvr>
                                        <p:cTn id="45" dur="2000" fill="hold"/>
                                        <p:tgtEl>
                                          <p:spTgt spid="35"/>
                                        </p:tgtEl>
                                        <p:attrNameLst>
                                          <p:attrName>ppt_x</p:attrName>
                                          <p:attrName>ppt_y</p:attrName>
                                        </p:attrNameLst>
                                      </p:cBhvr>
                                      <p:rCtr x="21146" y="8009"/>
                                    </p:animMotion>
                                  </p:childTnLst>
                                </p:cTn>
                              </p:par>
                              <p:par>
                                <p:cTn id="46" presetID="10" presetClass="exit" presetSubtype="0" fill="hold" grpId="1" nodeType="withEffect">
                                  <p:stCondLst>
                                    <p:cond delay="0"/>
                                  </p:stCondLst>
                                  <p:childTnLst>
                                    <p:animEffect transition="out" filter="fade">
                                      <p:cBhvr>
                                        <p:cTn id="47" dur="1750"/>
                                        <p:tgtEl>
                                          <p:spTgt spid="29"/>
                                        </p:tgtEl>
                                      </p:cBhvr>
                                    </p:animEffect>
                                    <p:set>
                                      <p:cBhvr>
                                        <p:cTn id="48" dur="1" fill="hold">
                                          <p:stCondLst>
                                            <p:cond delay="1749"/>
                                          </p:stCondLst>
                                        </p:cTn>
                                        <p:tgtEl>
                                          <p:spTgt spid="29"/>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50"/>
                                        <p:tgtEl>
                                          <p:spTgt spid="28"/>
                                        </p:tgtEl>
                                      </p:cBhvr>
                                    </p:animEffect>
                                  </p:childTnLst>
                                </p:cTn>
                              </p:par>
                              <p:par>
                                <p:cTn id="53" presetID="10" presetClass="exit" presetSubtype="0" fill="hold" grpId="1" nodeType="with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par>
                          <p:cTn id="71" fill="hold">
                            <p:stCondLst>
                              <p:cond delay="2500"/>
                            </p:stCondLst>
                            <p:childTnLst>
                              <p:par>
                                <p:cTn id="72" presetID="2" presetClass="entr" presetSubtype="8" fill="hold" nodeType="afterEffect">
                                  <p:stCondLst>
                                    <p:cond delay="0"/>
                                  </p:stCondLst>
                                  <p:childTnLst>
                                    <p:set>
                                      <p:cBhvr>
                                        <p:cTn id="73" dur="1" fill="hold">
                                          <p:stCondLst>
                                            <p:cond delay="0"/>
                                          </p:stCondLst>
                                        </p:cTn>
                                        <p:tgtEl>
                                          <p:spTgt spid="37">
                                            <p:txEl>
                                              <p:pRg st="0" end="0"/>
                                            </p:txEl>
                                          </p:spTgt>
                                        </p:tgtEl>
                                        <p:attrNameLst>
                                          <p:attrName>style.visibility</p:attrName>
                                        </p:attrNameLst>
                                      </p:cBhvr>
                                      <p:to>
                                        <p:strVal val="visible"/>
                                      </p:to>
                                    </p:set>
                                    <p:anim calcmode="lin" valueType="num">
                                      <p:cBhvr additive="base">
                                        <p:cTn id="74"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0" presetClass="entr" presetSubtype="0"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dissolve">
                                      <p:cBhvr>
                                        <p:cTn id="80" dur="500">
                                          <p:stCondLst>
                                            <p:cond delay="0"/>
                                          </p:stCondLst>
                                        </p:cTn>
                                        <p:tgtEl>
                                          <p:spTgt spid="36"/>
                                        </p:tgtEl>
                                      </p:cBhvr>
                                    </p:animEffect>
                                    <p:anim to="" calcmode="lin" valueType="num">
                                      <p:cBhvr>
                                        <p:cTn id="81" dur="500" fill="hold">
                                          <p:stCondLst>
                                            <p:cond delay="0"/>
                                          </p:stCondLst>
                                        </p:cTn>
                                        <p:tgtEl>
                                          <p:spTgt spid="36"/>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3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ED499BC-45D4-623A-5F80-1FBE97FC3B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
          <a:stretch/>
        </p:blipFill>
        <p:spPr>
          <a:xfrm>
            <a:off x="0" y="-1"/>
            <a:ext cx="1828800" cy="1390389"/>
          </a:xfrm>
          <a:prstGeom prst="rect">
            <a:avLst/>
          </a:prstGeom>
        </p:spPr>
      </p:pic>
      <p:pic>
        <p:nvPicPr>
          <p:cNvPr id="3" name="Picture 19">
            <a:extLst>
              <a:ext uri="{FF2B5EF4-FFF2-40B4-BE49-F238E27FC236}">
                <a16:creationId xmlns:a16="http://schemas.microsoft.com/office/drawing/2014/main" id="{DE6363DC-4FF5-F0A7-9DEA-7929284FB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360" y="-1"/>
            <a:ext cx="1828800" cy="1390389"/>
          </a:xfrm>
          <a:prstGeom prst="rect">
            <a:avLst/>
          </a:prstGeom>
        </p:spPr>
      </p:pic>
      <p:pic>
        <p:nvPicPr>
          <p:cNvPr id="4" name="Picture 16">
            <a:extLst>
              <a:ext uri="{FF2B5EF4-FFF2-40B4-BE49-F238E27FC236}">
                <a16:creationId xmlns:a16="http://schemas.microsoft.com/office/drawing/2014/main" id="{DD62F81C-C566-311B-9132-1267F40762E7}"/>
              </a:ext>
            </a:extLst>
          </p:cNvPr>
          <p:cNvPicPr>
            <a:picLocks noChangeAspect="1"/>
          </p:cNvPicPr>
          <p:nvPr/>
        </p:nvPicPr>
        <p:blipFill rotWithShape="1">
          <a:blip r:embed="rId4">
            <a:extLst>
              <a:ext uri="{28A0092B-C50C-407E-A947-70E740481C1C}">
                <a14:useLocalDpi xmlns:a14="http://schemas.microsoft.com/office/drawing/2010/main" val="0"/>
              </a:ext>
            </a:extLst>
          </a:blip>
          <a:srcRect t="2988" r="4220" b="4694"/>
          <a:stretch/>
        </p:blipFill>
        <p:spPr>
          <a:xfrm>
            <a:off x="3656395" y="-1"/>
            <a:ext cx="1828800" cy="1390389"/>
          </a:xfrm>
          <a:prstGeom prst="rect">
            <a:avLst/>
          </a:prstGeom>
        </p:spPr>
      </p:pic>
      <p:pic>
        <p:nvPicPr>
          <p:cNvPr id="5" name="Picture 3">
            <a:extLst>
              <a:ext uri="{FF2B5EF4-FFF2-40B4-BE49-F238E27FC236}">
                <a16:creationId xmlns:a16="http://schemas.microsoft.com/office/drawing/2014/main" id="{C327A92D-DFB2-F94D-E333-10461D7CB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119" y="-1"/>
            <a:ext cx="1828800" cy="1390389"/>
          </a:xfrm>
          <a:prstGeom prst="rect">
            <a:avLst/>
          </a:prstGeom>
        </p:spPr>
      </p:pic>
      <p:pic>
        <p:nvPicPr>
          <p:cNvPr id="6" name="Picture 14">
            <a:extLst>
              <a:ext uri="{FF2B5EF4-FFF2-40B4-BE49-F238E27FC236}">
                <a16:creationId xmlns:a16="http://schemas.microsoft.com/office/drawing/2014/main" id="{E87E6228-ECAD-1B6B-E679-95DEF0E155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199" y="1385642"/>
            <a:ext cx="1828801" cy="1371600"/>
          </a:xfrm>
          <a:prstGeom prst="rect">
            <a:avLst/>
          </a:prstGeom>
        </p:spPr>
      </p:pic>
      <p:pic>
        <p:nvPicPr>
          <p:cNvPr id="8" name="Picture 23">
            <a:extLst>
              <a:ext uri="{FF2B5EF4-FFF2-40B4-BE49-F238E27FC236}">
                <a16:creationId xmlns:a16="http://schemas.microsoft.com/office/drawing/2014/main" id="{EDE5B45D-9264-064E-8C38-57CB2B6711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079"/>
          <a:stretch/>
        </p:blipFill>
        <p:spPr>
          <a:xfrm>
            <a:off x="3645647" y="1385642"/>
            <a:ext cx="1828800" cy="1371600"/>
          </a:xfrm>
          <a:prstGeom prst="rect">
            <a:avLst/>
          </a:prstGeom>
        </p:spPr>
      </p:pic>
      <p:pic>
        <p:nvPicPr>
          <p:cNvPr id="9" name="Picture 22">
            <a:extLst>
              <a:ext uri="{FF2B5EF4-FFF2-40B4-BE49-F238E27FC236}">
                <a16:creationId xmlns:a16="http://schemas.microsoft.com/office/drawing/2014/main" id="{62AA5E50-95C4-CE36-85EA-AAD1F5B5A6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85642"/>
            <a:ext cx="1828799" cy="1371600"/>
          </a:xfrm>
          <a:prstGeom prst="rect">
            <a:avLst/>
          </a:prstGeom>
        </p:spPr>
      </p:pic>
      <p:pic>
        <p:nvPicPr>
          <p:cNvPr id="10" name="Picture 21">
            <a:extLst>
              <a:ext uri="{FF2B5EF4-FFF2-40B4-BE49-F238E27FC236}">
                <a16:creationId xmlns:a16="http://schemas.microsoft.com/office/drawing/2014/main" id="{C9C08D70-FCB4-70F7-1701-E5D7185062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1350" y="1385642"/>
            <a:ext cx="1828801" cy="1371600"/>
          </a:xfrm>
          <a:prstGeom prst="rect">
            <a:avLst/>
          </a:prstGeom>
        </p:spPr>
      </p:pic>
      <p:pic>
        <p:nvPicPr>
          <p:cNvPr id="12" name="Picture 12">
            <a:extLst>
              <a:ext uri="{FF2B5EF4-FFF2-40B4-BE49-F238E27FC236}">
                <a16:creationId xmlns:a16="http://schemas.microsoft.com/office/drawing/2014/main" id="{BCFB6AEE-7354-5394-7556-7128A50191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9760" y="2748414"/>
            <a:ext cx="1828800" cy="1371600"/>
          </a:xfrm>
          <a:prstGeom prst="rect">
            <a:avLst/>
          </a:prstGeom>
        </p:spPr>
      </p:pic>
      <p:pic>
        <p:nvPicPr>
          <p:cNvPr id="13" name="Picture 22">
            <a:extLst>
              <a:ext uri="{FF2B5EF4-FFF2-40B4-BE49-F238E27FC236}">
                <a16:creationId xmlns:a16="http://schemas.microsoft.com/office/drawing/2014/main" id="{EA0FED27-8E0D-B0B1-9685-578771D81E2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1111"/>
          <a:stretch/>
        </p:blipFill>
        <p:spPr>
          <a:xfrm>
            <a:off x="3647233" y="4122545"/>
            <a:ext cx="1828800" cy="1371600"/>
          </a:xfrm>
          <a:prstGeom prst="rect">
            <a:avLst/>
          </a:prstGeom>
        </p:spPr>
      </p:pic>
      <p:pic>
        <p:nvPicPr>
          <p:cNvPr id="14" name="Picture 15">
            <a:extLst>
              <a:ext uri="{FF2B5EF4-FFF2-40B4-BE49-F238E27FC236}">
                <a16:creationId xmlns:a16="http://schemas.microsoft.com/office/drawing/2014/main" id="{50E2D5DB-1A08-2F8B-6CF7-CC49D0F2E4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0222"/>
          <a:stretch/>
        </p:blipFill>
        <p:spPr>
          <a:xfrm>
            <a:off x="5489423" y="2748414"/>
            <a:ext cx="1828800" cy="1371600"/>
          </a:xfrm>
          <a:prstGeom prst="rect">
            <a:avLst/>
          </a:prstGeom>
        </p:spPr>
      </p:pic>
      <p:pic>
        <p:nvPicPr>
          <p:cNvPr id="15" name="Picture 4">
            <a:extLst>
              <a:ext uri="{FF2B5EF4-FFF2-40B4-BE49-F238E27FC236}">
                <a16:creationId xmlns:a16="http://schemas.microsoft.com/office/drawing/2014/main" id="{F0BDEF21-66AA-E985-A53A-02A2A8AB36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79344" y="4122545"/>
            <a:ext cx="1828800" cy="1371600"/>
          </a:xfrm>
          <a:prstGeom prst="rect">
            <a:avLst/>
          </a:prstGeom>
        </p:spPr>
      </p:pic>
      <p:pic>
        <p:nvPicPr>
          <p:cNvPr id="16" name="Picture 10">
            <a:extLst>
              <a:ext uri="{FF2B5EF4-FFF2-40B4-BE49-F238E27FC236}">
                <a16:creationId xmlns:a16="http://schemas.microsoft.com/office/drawing/2014/main" id="{D8339696-0B10-C8AA-CE8C-7AB94120D22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851" t="4959" r="3492" b="2305"/>
          <a:stretch/>
        </p:blipFill>
        <p:spPr>
          <a:xfrm>
            <a:off x="7315200" y="4122545"/>
            <a:ext cx="1828800" cy="1371600"/>
          </a:xfrm>
          <a:prstGeom prst="rect">
            <a:avLst/>
          </a:prstGeom>
        </p:spPr>
      </p:pic>
      <p:pic>
        <p:nvPicPr>
          <p:cNvPr id="7" name="Picture 16">
            <a:extLst>
              <a:ext uri="{FF2B5EF4-FFF2-40B4-BE49-F238E27FC236}">
                <a16:creationId xmlns:a16="http://schemas.microsoft.com/office/drawing/2014/main" id="{9D5B86B1-5EEC-E59B-4429-B57EBD87E9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8800" y="2760940"/>
            <a:ext cx="1828800" cy="1371600"/>
          </a:xfrm>
          <a:prstGeom prst="rect">
            <a:avLst/>
          </a:prstGeom>
        </p:spPr>
      </p:pic>
      <p:pic>
        <p:nvPicPr>
          <p:cNvPr id="17" name="Picture 28">
            <a:extLst>
              <a:ext uri="{FF2B5EF4-FFF2-40B4-BE49-F238E27FC236}">
                <a16:creationId xmlns:a16="http://schemas.microsoft.com/office/drawing/2014/main" id="{277C71DB-7ADC-8D74-1A91-94301D3D7D3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1299"/>
          <a:stretch/>
        </p:blipFill>
        <p:spPr>
          <a:xfrm>
            <a:off x="0" y="2757208"/>
            <a:ext cx="1828800" cy="1371600"/>
          </a:xfrm>
          <a:prstGeom prst="rect">
            <a:avLst/>
          </a:prstGeom>
        </p:spPr>
      </p:pic>
      <p:pic>
        <p:nvPicPr>
          <p:cNvPr id="11" name="Picture 4" descr="4,172 Heart Damage Stock Photos and Images - 123RF">
            <a:extLst>
              <a:ext uri="{FF2B5EF4-FFF2-40B4-BE49-F238E27FC236}">
                <a16:creationId xmlns:a16="http://schemas.microsoft.com/office/drawing/2014/main" id="{9E709D75-F442-2DE0-6700-E418DC913A7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63333" y="1385642"/>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79">
            <a:extLst>
              <a:ext uri="{FF2B5EF4-FFF2-40B4-BE49-F238E27FC236}">
                <a16:creationId xmlns:a16="http://schemas.microsoft.com/office/drawing/2014/main" id="{C5037097-2C47-0C2C-942F-C6E79CFF423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28800" y="4122545"/>
            <a:ext cx="1828800" cy="1371600"/>
          </a:xfrm>
          <a:prstGeom prst="rect">
            <a:avLst/>
          </a:prstGeom>
        </p:spPr>
      </p:pic>
      <p:pic>
        <p:nvPicPr>
          <p:cNvPr id="19" name="Picture 10">
            <a:extLst>
              <a:ext uri="{FF2B5EF4-FFF2-40B4-BE49-F238E27FC236}">
                <a16:creationId xmlns:a16="http://schemas.microsoft.com/office/drawing/2014/main" id="{1CA5CEA4-568E-3F00-E398-B2EAA95DB9C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15200" y="2748414"/>
            <a:ext cx="1828800" cy="1371600"/>
          </a:xfrm>
          <a:prstGeom prst="rect">
            <a:avLst/>
          </a:prstGeom>
        </p:spPr>
      </p:pic>
      <p:pic>
        <p:nvPicPr>
          <p:cNvPr id="20" name="Picture 16">
            <a:extLst>
              <a:ext uri="{FF2B5EF4-FFF2-40B4-BE49-F238E27FC236}">
                <a16:creationId xmlns:a16="http://schemas.microsoft.com/office/drawing/2014/main" id="{8AB50FAC-F3E8-EDBF-36C1-74B95CBB03C0}"/>
              </a:ext>
            </a:extLst>
          </p:cNvPr>
          <p:cNvPicPr>
            <a:picLocks noChangeAspect="1"/>
          </p:cNvPicPr>
          <p:nvPr/>
        </p:nvPicPr>
        <p:blipFill rotWithShape="1">
          <a:blip r:embed="rId20">
            <a:extLst>
              <a:ext uri="{28A0092B-C50C-407E-A947-70E740481C1C}">
                <a14:useLocalDpi xmlns:a14="http://schemas.microsoft.com/office/drawing/2010/main" val="0"/>
              </a:ext>
            </a:extLst>
          </a:blip>
          <a:srcRect l="3431"/>
          <a:stretch/>
        </p:blipFill>
        <p:spPr>
          <a:xfrm>
            <a:off x="0" y="5486400"/>
            <a:ext cx="1828800" cy="1371600"/>
          </a:xfrm>
          <a:prstGeom prst="rect">
            <a:avLst/>
          </a:prstGeom>
        </p:spPr>
      </p:pic>
      <p:pic>
        <p:nvPicPr>
          <p:cNvPr id="21" name="Picture 25">
            <a:extLst>
              <a:ext uri="{FF2B5EF4-FFF2-40B4-BE49-F238E27FC236}">
                <a16:creationId xmlns:a16="http://schemas.microsoft.com/office/drawing/2014/main" id="{DE593F78-058D-4262-C6D7-4B686C2B03E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21468" y="5486400"/>
            <a:ext cx="1828800" cy="1371600"/>
          </a:xfrm>
          <a:prstGeom prst="rect">
            <a:avLst/>
          </a:prstGeom>
        </p:spPr>
      </p:pic>
      <p:pic>
        <p:nvPicPr>
          <p:cNvPr id="22" name="Picture 4">
            <a:extLst>
              <a:ext uri="{FF2B5EF4-FFF2-40B4-BE49-F238E27FC236}">
                <a16:creationId xmlns:a16="http://schemas.microsoft.com/office/drawing/2014/main" id="{387F5DD5-1F33-FF2F-E1FA-3713AF8262C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2796"/>
          <a:stretch/>
        </p:blipFill>
        <p:spPr>
          <a:xfrm>
            <a:off x="7315199" y="5486400"/>
            <a:ext cx="1828801" cy="1371600"/>
          </a:xfrm>
          <a:prstGeom prst="rect">
            <a:avLst/>
          </a:prstGeom>
        </p:spPr>
      </p:pic>
      <p:pic>
        <p:nvPicPr>
          <p:cNvPr id="23" name="Picture 12">
            <a:extLst>
              <a:ext uri="{FF2B5EF4-FFF2-40B4-BE49-F238E27FC236}">
                <a16:creationId xmlns:a16="http://schemas.microsoft.com/office/drawing/2014/main" id="{5173E844-F894-68DA-0031-A3922DD8C53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68016" y="5486400"/>
            <a:ext cx="1828800" cy="1371600"/>
          </a:xfrm>
          <a:prstGeom prst="rect">
            <a:avLst/>
          </a:prstGeom>
        </p:spPr>
      </p:pic>
      <p:pic>
        <p:nvPicPr>
          <p:cNvPr id="24" name="Picture 12">
            <a:extLst>
              <a:ext uri="{FF2B5EF4-FFF2-40B4-BE49-F238E27FC236}">
                <a16:creationId xmlns:a16="http://schemas.microsoft.com/office/drawing/2014/main" id="{149EEC99-B3A9-CFEA-33A0-17D652C143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4126277"/>
            <a:ext cx="1828800" cy="1371600"/>
          </a:xfrm>
          <a:prstGeom prst="rect">
            <a:avLst/>
          </a:prstGeom>
        </p:spPr>
      </p:pic>
      <p:pic>
        <p:nvPicPr>
          <p:cNvPr id="25" name="Picture 9">
            <a:extLst>
              <a:ext uri="{FF2B5EF4-FFF2-40B4-BE49-F238E27FC236}">
                <a16:creationId xmlns:a16="http://schemas.microsoft.com/office/drawing/2014/main" id="{3EADA56D-3357-0352-A627-D4813F768D5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12331"/>
          <a:stretch/>
        </p:blipFill>
        <p:spPr>
          <a:xfrm>
            <a:off x="7315200" y="-1"/>
            <a:ext cx="1828800" cy="1390389"/>
          </a:xfrm>
          <a:prstGeom prst="rect">
            <a:avLst/>
          </a:prstGeom>
        </p:spPr>
      </p:pic>
      <p:pic>
        <p:nvPicPr>
          <p:cNvPr id="26" name="Picture 1">
            <a:extLst>
              <a:ext uri="{FF2B5EF4-FFF2-40B4-BE49-F238E27FC236}">
                <a16:creationId xmlns:a16="http://schemas.microsoft.com/office/drawing/2014/main" id="{B200A0DD-C750-52B3-56CB-305628317566}"/>
              </a:ext>
            </a:extLst>
          </p:cNvPr>
          <p:cNvPicPr>
            <a:picLocks noChangeAspect="1"/>
          </p:cNvPicPr>
          <p:nvPr/>
        </p:nvPicPr>
        <p:blipFill rotWithShape="1">
          <a:blip r:embed="rId26">
            <a:extLst>
              <a:ext uri="{28A0092B-C50C-407E-A947-70E740481C1C}">
                <a14:useLocalDpi xmlns:a14="http://schemas.microsoft.com/office/drawing/2010/main" val="0"/>
              </a:ext>
            </a:extLst>
          </a:blip>
          <a:srcRect l="9364" r="2210"/>
          <a:stretch/>
        </p:blipFill>
        <p:spPr>
          <a:xfrm>
            <a:off x="3649808" y="5486400"/>
            <a:ext cx="1828800" cy="1371600"/>
          </a:xfrm>
          <a:prstGeom prst="rect">
            <a:avLst/>
          </a:prstGeom>
        </p:spPr>
      </p:pic>
    </p:spTree>
    <p:extLst>
      <p:ext uri="{BB962C8B-B14F-4D97-AF65-F5344CB8AC3E}">
        <p14:creationId xmlns:p14="http://schemas.microsoft.com/office/powerpoint/2010/main" val="968327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5DAE5-3CDA-FC86-953A-4520E0ED9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desires our inward heart over outward masks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dwells with all humble spirits who mourn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Our revival is where faith conquers all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Fear is short of faith, and in His strong promises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Absolute love for God describes the top of character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hears all hearts who honestly seek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Mercy and truth are the high waters of a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salvation plan forgives obedient hearts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Call for higher faith in Christ over judging others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Deliverance comes by earnestly following His word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Joyfully busy is God’s gift to all genuine hearts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Peace is the greatest rest He gives to all believers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 is confidence in the eventual outcome</a:t>
            </a:r>
          </a:p>
          <a:p>
            <a:pPr lvl="0" algn="l">
              <a:defRPr/>
            </a:pPr>
            <a:endPar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845271" y="1169325"/>
            <a:ext cx="7794827"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Heaven holds  the heart of God for the faithful</a:t>
            </a:r>
          </a:p>
        </p:txBody>
      </p:sp>
    </p:spTree>
    <p:extLst>
      <p:ext uri="{BB962C8B-B14F-4D97-AF65-F5344CB8AC3E}">
        <p14:creationId xmlns:p14="http://schemas.microsoft.com/office/powerpoint/2010/main" val="2524652281"/>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5000" y="5000"/>
                                    </p:animScale>
                                  </p:childTnLst>
                                </p:cTn>
                              </p:par>
                              <p:par>
                                <p:cTn id="137" presetID="8" presetClass="emph" presetSubtype="0" fill="hold" grpId="3" nodeType="withEffect">
                                  <p:stCondLst>
                                    <p:cond delay="300"/>
                                  </p:stCondLst>
                                  <p:childTnLst>
                                    <p:animRot by="480000">
                                      <p:cBhvr>
                                        <p:cTn id="138" dur="1500" fill="hold"/>
                                        <p:tgtEl>
                                          <p:spTgt spid="5"/>
                                        </p:tgtEl>
                                        <p:attrNameLst>
                                          <p:attrName>r</p:attrName>
                                        </p:attrNameLst>
                                      </p:cBhvr>
                                    </p:animRot>
                                  </p:childTnLst>
                                </p:cTn>
                              </p:par>
                              <p:par>
                                <p:cTn id="139" presetID="42" presetClass="path" presetSubtype="0" accel="50000" decel="50000" fill="hold" grpId="4" nodeType="withEffect">
                                  <p:stCondLst>
                                    <p:cond delay="300"/>
                                  </p:stCondLst>
                                  <p:childTnLst>
                                    <p:animMotion origin="layout" path="M 3.61111E-6 1.85185E-6 L -0.01771 -0.17732 " pathEditMode="relative" rAng="0" ptsTypes="AA">
                                      <p:cBhvr>
                                        <p:cTn id="140" dur="1500" fill="hold"/>
                                        <p:tgtEl>
                                          <p:spTgt spid="5"/>
                                        </p:tgtEl>
                                        <p:attrNameLst>
                                          <p:attrName>ppt_x</p:attrName>
                                          <p:attrName>ppt_y</p:attrName>
                                        </p:attrNameLst>
                                      </p:cBhvr>
                                      <p:rCtr x="-885" y="-8866"/>
                                    </p:animMotion>
                                  </p:childTnLst>
                                </p:cTn>
                              </p:par>
                            </p:childTnLst>
                          </p:cTn>
                        </p:par>
                        <p:par>
                          <p:cTn id="141" fill="hold">
                            <p:stCondLst>
                              <p:cond delay="3800"/>
                            </p:stCondLst>
                            <p:childTnLst>
                              <p:par>
                                <p:cTn id="142" presetID="23" presetClass="exit" presetSubtype="32" fill="hold" nodeType="afterEffect">
                                  <p:stCondLst>
                                    <p:cond delay="0"/>
                                  </p:stCondLst>
                                  <p:childTnLst>
                                    <p:anim calcmode="lin" valueType="num">
                                      <p:cBhvr>
                                        <p:cTn id="143" dur="1750"/>
                                        <p:tgtEl>
                                          <p:spTgt spid="4">
                                            <p:txEl>
                                              <p:pRg st="0" end="0"/>
                                            </p:txEl>
                                          </p:spTgt>
                                        </p:tgtEl>
                                        <p:attrNameLst>
                                          <p:attrName>ppt_w</p:attrName>
                                        </p:attrNameLst>
                                      </p:cBhvr>
                                      <p:tavLst>
                                        <p:tav tm="0">
                                          <p:val>
                                            <p:strVal val="ppt_w"/>
                                          </p:val>
                                        </p:tav>
                                        <p:tav tm="100000">
                                          <p:val>
                                            <p:fltVal val="0"/>
                                          </p:val>
                                        </p:tav>
                                      </p:tavLst>
                                    </p:anim>
                                    <p:anim calcmode="lin" valueType="num">
                                      <p:cBhvr>
                                        <p:cTn id="144" dur="1750"/>
                                        <p:tgtEl>
                                          <p:spTgt spid="4">
                                            <p:txEl>
                                              <p:pRg st="0" end="0"/>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0" end="0"/>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1" end="1"/>
                                            </p:txEl>
                                          </p:spTgt>
                                        </p:tgtEl>
                                        <p:attrNameLst>
                                          <p:attrName>ppt_w</p:attrName>
                                        </p:attrNameLst>
                                      </p:cBhvr>
                                      <p:tavLst>
                                        <p:tav tm="0">
                                          <p:val>
                                            <p:strVal val="ppt_w"/>
                                          </p:val>
                                        </p:tav>
                                        <p:tav tm="100000">
                                          <p:val>
                                            <p:fltVal val="0"/>
                                          </p:val>
                                        </p:tav>
                                      </p:tavLst>
                                    </p:anim>
                                    <p:anim calcmode="lin" valueType="num">
                                      <p:cBhvr>
                                        <p:cTn id="148" dur="1750"/>
                                        <p:tgtEl>
                                          <p:spTgt spid="4">
                                            <p:txEl>
                                              <p:pRg st="1" end="1"/>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1" end="1"/>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2" end="2"/>
                                            </p:txEl>
                                          </p:spTgt>
                                        </p:tgtEl>
                                        <p:attrNameLst>
                                          <p:attrName>ppt_w</p:attrName>
                                        </p:attrNameLst>
                                      </p:cBhvr>
                                      <p:tavLst>
                                        <p:tav tm="0">
                                          <p:val>
                                            <p:strVal val="ppt_w"/>
                                          </p:val>
                                        </p:tav>
                                        <p:tav tm="100000">
                                          <p:val>
                                            <p:fltVal val="0"/>
                                          </p:val>
                                        </p:tav>
                                      </p:tavLst>
                                    </p:anim>
                                    <p:anim calcmode="lin" valueType="num">
                                      <p:cBhvr>
                                        <p:cTn id="152" dur="1750"/>
                                        <p:tgtEl>
                                          <p:spTgt spid="4">
                                            <p:txEl>
                                              <p:pRg st="2" end="2"/>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2" end="2"/>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3" end="3"/>
                                            </p:txEl>
                                          </p:spTgt>
                                        </p:tgtEl>
                                        <p:attrNameLst>
                                          <p:attrName>ppt_w</p:attrName>
                                        </p:attrNameLst>
                                      </p:cBhvr>
                                      <p:tavLst>
                                        <p:tav tm="0">
                                          <p:val>
                                            <p:strVal val="ppt_w"/>
                                          </p:val>
                                        </p:tav>
                                        <p:tav tm="100000">
                                          <p:val>
                                            <p:fltVal val="0"/>
                                          </p:val>
                                        </p:tav>
                                      </p:tavLst>
                                    </p:anim>
                                    <p:anim calcmode="lin" valueType="num">
                                      <p:cBhvr>
                                        <p:cTn id="156" dur="1750"/>
                                        <p:tgtEl>
                                          <p:spTgt spid="4">
                                            <p:txEl>
                                              <p:pRg st="3" end="3"/>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3" end="3"/>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4" end="4"/>
                                            </p:txEl>
                                          </p:spTgt>
                                        </p:tgtEl>
                                        <p:attrNameLst>
                                          <p:attrName>ppt_w</p:attrName>
                                        </p:attrNameLst>
                                      </p:cBhvr>
                                      <p:tavLst>
                                        <p:tav tm="0">
                                          <p:val>
                                            <p:strVal val="ppt_w"/>
                                          </p:val>
                                        </p:tav>
                                        <p:tav tm="100000">
                                          <p:val>
                                            <p:fltVal val="0"/>
                                          </p:val>
                                        </p:tav>
                                      </p:tavLst>
                                    </p:anim>
                                    <p:anim calcmode="lin" valueType="num">
                                      <p:cBhvr>
                                        <p:cTn id="160" dur="1750"/>
                                        <p:tgtEl>
                                          <p:spTgt spid="4">
                                            <p:txEl>
                                              <p:pRg st="4" end="4"/>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4" end="4"/>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5" end="5"/>
                                            </p:txEl>
                                          </p:spTgt>
                                        </p:tgtEl>
                                        <p:attrNameLst>
                                          <p:attrName>ppt_w</p:attrName>
                                        </p:attrNameLst>
                                      </p:cBhvr>
                                      <p:tavLst>
                                        <p:tav tm="0">
                                          <p:val>
                                            <p:strVal val="ppt_w"/>
                                          </p:val>
                                        </p:tav>
                                        <p:tav tm="100000">
                                          <p:val>
                                            <p:fltVal val="0"/>
                                          </p:val>
                                        </p:tav>
                                      </p:tavLst>
                                    </p:anim>
                                    <p:anim calcmode="lin" valueType="num">
                                      <p:cBhvr>
                                        <p:cTn id="164" dur="1750"/>
                                        <p:tgtEl>
                                          <p:spTgt spid="4">
                                            <p:txEl>
                                              <p:pRg st="5" end="5"/>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5" end="5"/>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6" end="6"/>
                                            </p:txEl>
                                          </p:spTgt>
                                        </p:tgtEl>
                                        <p:attrNameLst>
                                          <p:attrName>ppt_w</p:attrName>
                                        </p:attrNameLst>
                                      </p:cBhvr>
                                      <p:tavLst>
                                        <p:tav tm="0">
                                          <p:val>
                                            <p:strVal val="ppt_w"/>
                                          </p:val>
                                        </p:tav>
                                        <p:tav tm="100000">
                                          <p:val>
                                            <p:fltVal val="0"/>
                                          </p:val>
                                        </p:tav>
                                      </p:tavLst>
                                    </p:anim>
                                    <p:anim calcmode="lin" valueType="num">
                                      <p:cBhvr>
                                        <p:cTn id="168" dur="1750"/>
                                        <p:tgtEl>
                                          <p:spTgt spid="4">
                                            <p:txEl>
                                              <p:pRg st="6" end="6"/>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6" end="6"/>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7" end="7"/>
                                            </p:txEl>
                                          </p:spTgt>
                                        </p:tgtEl>
                                        <p:attrNameLst>
                                          <p:attrName>ppt_w</p:attrName>
                                        </p:attrNameLst>
                                      </p:cBhvr>
                                      <p:tavLst>
                                        <p:tav tm="0">
                                          <p:val>
                                            <p:strVal val="ppt_w"/>
                                          </p:val>
                                        </p:tav>
                                        <p:tav tm="100000">
                                          <p:val>
                                            <p:fltVal val="0"/>
                                          </p:val>
                                        </p:tav>
                                      </p:tavLst>
                                    </p:anim>
                                    <p:anim calcmode="lin" valueType="num">
                                      <p:cBhvr>
                                        <p:cTn id="172" dur="1750"/>
                                        <p:tgtEl>
                                          <p:spTgt spid="4">
                                            <p:txEl>
                                              <p:pRg st="7" end="7"/>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7" end="7"/>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8" end="8"/>
                                            </p:txEl>
                                          </p:spTgt>
                                        </p:tgtEl>
                                        <p:attrNameLst>
                                          <p:attrName>ppt_w</p:attrName>
                                        </p:attrNameLst>
                                      </p:cBhvr>
                                      <p:tavLst>
                                        <p:tav tm="0">
                                          <p:val>
                                            <p:strVal val="ppt_w"/>
                                          </p:val>
                                        </p:tav>
                                        <p:tav tm="100000">
                                          <p:val>
                                            <p:fltVal val="0"/>
                                          </p:val>
                                        </p:tav>
                                      </p:tavLst>
                                    </p:anim>
                                    <p:anim calcmode="lin" valueType="num">
                                      <p:cBhvr>
                                        <p:cTn id="176" dur="1750"/>
                                        <p:tgtEl>
                                          <p:spTgt spid="4">
                                            <p:txEl>
                                              <p:pRg st="8" end="8"/>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8" end="8"/>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9" end="9"/>
                                            </p:txEl>
                                          </p:spTgt>
                                        </p:tgtEl>
                                        <p:attrNameLst>
                                          <p:attrName>ppt_w</p:attrName>
                                        </p:attrNameLst>
                                      </p:cBhvr>
                                      <p:tavLst>
                                        <p:tav tm="0">
                                          <p:val>
                                            <p:strVal val="ppt_w"/>
                                          </p:val>
                                        </p:tav>
                                        <p:tav tm="100000">
                                          <p:val>
                                            <p:fltVal val="0"/>
                                          </p:val>
                                        </p:tav>
                                      </p:tavLst>
                                    </p:anim>
                                    <p:anim calcmode="lin" valueType="num">
                                      <p:cBhvr>
                                        <p:cTn id="180" dur="1750"/>
                                        <p:tgtEl>
                                          <p:spTgt spid="4">
                                            <p:txEl>
                                              <p:pRg st="9" end="9"/>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9" end="9"/>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4" dur="1750"/>
                                        <p:tgtEl>
                                          <p:spTgt spid="4">
                                            <p:txEl>
                                              <p:pRg st="10" end="10"/>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0" end="10"/>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8" dur="1750"/>
                                        <p:tgtEl>
                                          <p:spTgt spid="4">
                                            <p:txEl>
                                              <p:pRg st="11" end="11"/>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1" end="11"/>
                                            </p:txEl>
                                          </p:spTgt>
                                        </p:tgtEl>
                                        <p:attrNameLst>
                                          <p:attrName>style.visibility</p:attrName>
                                        </p:attrNameLst>
                                      </p:cBhvr>
                                      <p:to>
                                        <p:strVal val="hidden"/>
                                      </p:to>
                                    </p:set>
                                  </p:childTnLst>
                                </p:cTn>
                              </p:par>
                              <p:par>
                                <p:cTn id="190" presetID="23" presetClass="exit" presetSubtype="32" fill="hold" nodeType="withEffect">
                                  <p:stCondLst>
                                    <p:cond delay="0"/>
                                  </p:stCondLst>
                                  <p:childTnLst>
                                    <p:anim calcmode="lin" valueType="num">
                                      <p:cBhvr>
                                        <p:cTn id="191"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2" dur="1750"/>
                                        <p:tgtEl>
                                          <p:spTgt spid="4">
                                            <p:txEl>
                                              <p:pRg st="12" end="12"/>
                                            </p:txEl>
                                          </p:spTgt>
                                        </p:tgtEl>
                                        <p:attrNameLst>
                                          <p:attrName>ppt_h</p:attrName>
                                        </p:attrNameLst>
                                      </p:cBhvr>
                                      <p:tavLst>
                                        <p:tav tm="0">
                                          <p:val>
                                            <p:strVal val="ppt_h"/>
                                          </p:val>
                                        </p:tav>
                                        <p:tav tm="100000">
                                          <p:val>
                                            <p:fltVal val="0"/>
                                          </p:val>
                                        </p:tav>
                                      </p:tavLst>
                                    </p:anim>
                                    <p:set>
                                      <p:cBhvr>
                                        <p:cTn id="193" dur="1" fill="hold">
                                          <p:stCondLst>
                                            <p:cond delay="1749"/>
                                          </p:stCondLst>
                                        </p:cTn>
                                        <p:tgtEl>
                                          <p:spTgt spid="4">
                                            <p:txEl>
                                              <p:pRg st="12" end="12"/>
                                            </p:txEl>
                                          </p:spTgt>
                                        </p:tgtEl>
                                        <p:attrNameLst>
                                          <p:attrName>style.visibility</p:attrName>
                                        </p:attrNameLst>
                                      </p:cBhvr>
                                      <p:to>
                                        <p:strVal val="hidden"/>
                                      </p:to>
                                    </p:set>
                                  </p:childTnLst>
                                </p:cTn>
                              </p:par>
                              <p:par>
                                <p:cTn id="194" presetID="0" presetClass="path" presetSubtype="0" accel="50000" decel="50000" fill="hold" nodeType="withEffect">
                                  <p:stCondLst>
                                    <p:cond delay="0"/>
                                  </p:stCondLst>
                                  <p:childTnLst>
                                    <p:animMotion origin="layout" path="M -1.94444E-6 3.7037E-6 L 0.01337 0.25532 " pathEditMode="relative" rAng="0" ptsTypes="AA">
                                      <p:cBhvr>
                                        <p:cTn id="195" dur="1750" fill="hold"/>
                                        <p:tgtEl>
                                          <p:spTgt spid="4">
                                            <p:txEl>
                                              <p:pRg st="0" end="0"/>
                                            </p:txEl>
                                          </p:spTgt>
                                        </p:tgtEl>
                                        <p:attrNameLst>
                                          <p:attrName>ppt_x</p:attrName>
                                          <p:attrName>ppt_y</p:attrName>
                                        </p:attrNameLst>
                                      </p:cBhvr>
                                      <p:rCtr x="660" y="12755"/>
                                    </p:animMotion>
                                  </p:childTnLst>
                                </p:cTn>
                              </p:par>
                              <p:par>
                                <p:cTn id="196" presetID="0" presetClass="path" presetSubtype="0" accel="50000" decel="50000" fill="hold" nodeType="withEffect">
                                  <p:stCondLst>
                                    <p:cond delay="0"/>
                                  </p:stCondLst>
                                  <p:childTnLst>
                                    <p:animMotion origin="layout" path="M 1.38889E-6 -2.96296E-6 L 0.04618 0.1882 " pathEditMode="relative" rAng="0" ptsTypes="AA">
                                      <p:cBhvr>
                                        <p:cTn id="197" dur="1750" fill="hold"/>
                                        <p:tgtEl>
                                          <p:spTgt spid="4">
                                            <p:txEl>
                                              <p:pRg st="1" end="1"/>
                                            </p:txEl>
                                          </p:spTgt>
                                        </p:tgtEl>
                                        <p:attrNameLst>
                                          <p:attrName>ppt_x</p:attrName>
                                          <p:attrName>ppt_y</p:attrName>
                                        </p:attrNameLst>
                                      </p:cBhvr>
                                      <p:rCtr x="2309" y="9398"/>
                                    </p:animMotion>
                                  </p:childTnLst>
                                </p:cTn>
                              </p:par>
                              <p:par>
                                <p:cTn id="198" presetID="0" presetClass="path" presetSubtype="0" accel="50000" decel="50000" fill="hold" nodeType="withEffect">
                                  <p:stCondLst>
                                    <p:cond delay="0"/>
                                  </p:stCondLst>
                                  <p:childTnLst>
                                    <p:animMotion origin="layout" path="M -3.61111E-6 0.00023 L 0.11667 0.11482 " pathEditMode="relative" rAng="0" ptsTypes="AA">
                                      <p:cBhvr>
                                        <p:cTn id="199" dur="1750" fill="hold"/>
                                        <p:tgtEl>
                                          <p:spTgt spid="4">
                                            <p:txEl>
                                              <p:pRg st="2" end="2"/>
                                            </p:txEl>
                                          </p:spTgt>
                                        </p:tgtEl>
                                        <p:attrNameLst>
                                          <p:attrName>ppt_x</p:attrName>
                                          <p:attrName>ppt_y</p:attrName>
                                        </p:attrNameLst>
                                      </p:cBhvr>
                                      <p:rCtr x="5833" y="5718"/>
                                    </p:animMotion>
                                  </p:childTnLst>
                                </p:cTn>
                              </p:par>
                              <p:par>
                                <p:cTn id="200" presetID="0" presetClass="path" presetSubtype="0" accel="50000" decel="50000" fill="hold" nodeType="withEffect">
                                  <p:stCondLst>
                                    <p:cond delay="0"/>
                                  </p:stCondLst>
                                  <p:childTnLst>
                                    <p:animMotion origin="layout" path="M -1.38889E-6 0.00023 L 0.03403 0.0419 " pathEditMode="relative" rAng="0" ptsTypes="AA">
                                      <p:cBhvr>
                                        <p:cTn id="201" dur="1750" fill="hold"/>
                                        <p:tgtEl>
                                          <p:spTgt spid="4">
                                            <p:txEl>
                                              <p:pRg st="3" end="3"/>
                                            </p:txEl>
                                          </p:spTgt>
                                        </p:tgtEl>
                                        <p:attrNameLst>
                                          <p:attrName>ppt_x</p:attrName>
                                          <p:attrName>ppt_y</p:attrName>
                                        </p:attrNameLst>
                                      </p:cBhvr>
                                      <p:rCtr x="1701" y="2083"/>
                                    </p:animMotion>
                                  </p:childTnLst>
                                </p:cTn>
                              </p:par>
                              <p:par>
                                <p:cTn id="202" presetID="0" presetClass="path" presetSubtype="0" accel="50000" decel="50000" fill="hold" nodeType="withEffect">
                                  <p:stCondLst>
                                    <p:cond delay="0"/>
                                  </p:stCondLst>
                                  <p:childTnLst>
                                    <p:animMotion origin="layout" path="M -3.88889E-6 0.00069 L -0.00503 -0.03056 " pathEditMode="relative" rAng="0" ptsTypes="AA">
                                      <p:cBhvr>
                                        <p:cTn id="203" dur="1750" fill="hold"/>
                                        <p:tgtEl>
                                          <p:spTgt spid="4">
                                            <p:txEl>
                                              <p:pRg st="4" end="4"/>
                                            </p:txEl>
                                          </p:spTgt>
                                        </p:tgtEl>
                                        <p:attrNameLst>
                                          <p:attrName>ppt_x</p:attrName>
                                          <p:attrName>ppt_y</p:attrName>
                                        </p:attrNameLst>
                                      </p:cBhvr>
                                      <p:rCtr x="-260" y="-1574"/>
                                    </p:animMotion>
                                  </p:childTnLst>
                                </p:cTn>
                              </p:par>
                              <p:par>
                                <p:cTn id="204" presetID="0" presetClass="path" presetSubtype="0" accel="50000" decel="50000" fill="hold" nodeType="withEffect">
                                  <p:stCondLst>
                                    <p:cond delay="0"/>
                                  </p:stCondLst>
                                  <p:childTnLst>
                                    <p:animMotion origin="layout" path="M 3.88889E-6 0.00046 L 0.06614 -0.10833 " pathEditMode="relative" rAng="0" ptsTypes="AA">
                                      <p:cBhvr>
                                        <p:cTn id="205" dur="1750" fill="hold"/>
                                        <p:tgtEl>
                                          <p:spTgt spid="4">
                                            <p:txEl>
                                              <p:pRg st="5" end="5"/>
                                            </p:txEl>
                                          </p:spTgt>
                                        </p:tgtEl>
                                        <p:attrNameLst>
                                          <p:attrName>ppt_x</p:attrName>
                                          <p:attrName>ppt_y</p:attrName>
                                        </p:attrNameLst>
                                      </p:cBhvr>
                                      <p:rCtr x="3299" y="-5440"/>
                                    </p:animMotion>
                                  </p:childTnLst>
                                </p:cTn>
                              </p:par>
                              <p:par>
                                <p:cTn id="206" presetID="0" presetClass="path" presetSubtype="0" accel="50000" decel="50000" fill="hold" nodeType="withEffect">
                                  <p:stCondLst>
                                    <p:cond delay="0"/>
                                  </p:stCondLst>
                                  <p:childTnLst>
                                    <p:animMotion origin="layout" path="M -1.94444E-6 0.00046 L 0.0441 -0.17616 " pathEditMode="relative" rAng="0" ptsTypes="AA">
                                      <p:cBhvr>
                                        <p:cTn id="207" dur="1750" fill="hold"/>
                                        <p:tgtEl>
                                          <p:spTgt spid="4">
                                            <p:txEl>
                                              <p:pRg st="6" end="6"/>
                                            </p:txEl>
                                          </p:spTgt>
                                        </p:tgtEl>
                                        <p:attrNameLst>
                                          <p:attrName>ppt_x</p:attrName>
                                          <p:attrName>ppt_y</p:attrName>
                                        </p:attrNameLst>
                                      </p:cBhvr>
                                      <p:rCtr x="2205" y="-8843"/>
                                    </p:animMotion>
                                  </p:childTnLst>
                                </p:cTn>
                              </p:par>
                              <p:par>
                                <p:cTn id="208" presetID="0" presetClass="path" presetSubtype="0" accel="50000" decel="50000" fill="hold" nodeType="withEffect">
                                  <p:stCondLst>
                                    <p:cond delay="0"/>
                                  </p:stCondLst>
                                  <p:childTnLst>
                                    <p:animMotion origin="layout" path="M 8.33333E-7 0.00023 L 0.05729 -0.25 " pathEditMode="relative" rAng="0" ptsTypes="AA">
                                      <p:cBhvr>
                                        <p:cTn id="209" dur="1750" fill="hold"/>
                                        <p:tgtEl>
                                          <p:spTgt spid="4">
                                            <p:txEl>
                                              <p:pRg st="7" end="7"/>
                                            </p:txEl>
                                          </p:spTgt>
                                        </p:tgtEl>
                                        <p:attrNameLst>
                                          <p:attrName>ppt_x</p:attrName>
                                          <p:attrName>ppt_y</p:attrName>
                                        </p:attrNameLst>
                                      </p:cBhvr>
                                      <p:rCtr x="2865" y="-12523"/>
                                    </p:animMotion>
                                  </p:childTnLst>
                                </p:cTn>
                              </p:par>
                              <p:par>
                                <p:cTn id="210" presetID="0" presetClass="path" presetSubtype="0" accel="50000" decel="50000" fill="hold" nodeType="withEffect">
                                  <p:stCondLst>
                                    <p:cond delay="0"/>
                                  </p:stCondLst>
                                  <p:childTnLst>
                                    <p:animMotion origin="layout" path="M 3.61111E-6 0.00069 L 0.0309 -0.32593 " pathEditMode="relative" rAng="0" ptsTypes="AA">
                                      <p:cBhvr>
                                        <p:cTn id="211" dur="1750" fill="hold"/>
                                        <p:tgtEl>
                                          <p:spTgt spid="4">
                                            <p:txEl>
                                              <p:pRg st="8" end="8"/>
                                            </p:txEl>
                                          </p:spTgt>
                                        </p:tgtEl>
                                        <p:attrNameLst>
                                          <p:attrName>ppt_x</p:attrName>
                                          <p:attrName>ppt_y</p:attrName>
                                        </p:attrNameLst>
                                      </p:cBhvr>
                                      <p:rCtr x="1545" y="-16343"/>
                                    </p:animMotion>
                                  </p:childTnLst>
                                </p:cTn>
                              </p:par>
                              <p:par>
                                <p:cTn id="212" presetID="0" presetClass="path" presetSubtype="0" accel="50000" decel="50000" fill="hold" nodeType="withEffect">
                                  <p:stCondLst>
                                    <p:cond delay="0"/>
                                  </p:stCondLst>
                                  <p:childTnLst>
                                    <p:animMotion origin="layout" path="M -2.77778E-6 0.00023 L 0.0066 -0.39792 " pathEditMode="relative" rAng="0" ptsTypes="AA">
                                      <p:cBhvr>
                                        <p:cTn id="213" dur="1750" fill="hold"/>
                                        <p:tgtEl>
                                          <p:spTgt spid="4">
                                            <p:txEl>
                                              <p:pRg st="9" end="9"/>
                                            </p:txEl>
                                          </p:spTgt>
                                        </p:tgtEl>
                                        <p:attrNameLst>
                                          <p:attrName>ppt_x</p:attrName>
                                          <p:attrName>ppt_y</p:attrName>
                                        </p:attrNameLst>
                                      </p:cBhvr>
                                      <p:rCtr x="330" y="-19907"/>
                                    </p:animMotion>
                                  </p:childTnLst>
                                </p:cTn>
                              </p:par>
                              <p:par>
                                <p:cTn id="214" presetID="0" presetClass="path" presetSubtype="0" accel="50000" decel="50000" fill="hold" nodeType="withEffect">
                                  <p:stCondLst>
                                    <p:cond delay="0"/>
                                  </p:stCondLst>
                                  <p:childTnLst>
                                    <p:animMotion origin="layout" path="M 2.77778E-7 0.00023 L 0.04809 -0.47061 " pathEditMode="relative" rAng="0" ptsTypes="AA">
                                      <p:cBhvr>
                                        <p:cTn id="215" dur="1750" fill="hold"/>
                                        <p:tgtEl>
                                          <p:spTgt spid="4">
                                            <p:txEl>
                                              <p:pRg st="10" end="10"/>
                                            </p:txEl>
                                          </p:spTgt>
                                        </p:tgtEl>
                                        <p:attrNameLst>
                                          <p:attrName>ppt_x</p:attrName>
                                          <p:attrName>ppt_y</p:attrName>
                                        </p:attrNameLst>
                                      </p:cBhvr>
                                      <p:rCtr x="2396" y="-23542"/>
                                    </p:animMotion>
                                  </p:childTnLst>
                                </p:cTn>
                              </p:par>
                              <p:par>
                                <p:cTn id="216" presetID="0" presetClass="path" presetSubtype="0" accel="50000" decel="50000" fill="hold" nodeType="withEffect">
                                  <p:stCondLst>
                                    <p:cond delay="0"/>
                                  </p:stCondLst>
                                  <p:childTnLst>
                                    <p:animMotion origin="layout" path="M 3.05556E-6 0.00069 L 0.02135 -0.54399 " pathEditMode="relative" rAng="0" ptsTypes="AA">
                                      <p:cBhvr>
                                        <p:cTn id="217" dur="1750" fill="hold"/>
                                        <p:tgtEl>
                                          <p:spTgt spid="4">
                                            <p:txEl>
                                              <p:pRg st="11" end="11"/>
                                            </p:txEl>
                                          </p:spTgt>
                                        </p:tgtEl>
                                        <p:attrNameLst>
                                          <p:attrName>ppt_x</p:attrName>
                                          <p:attrName>ppt_y</p:attrName>
                                        </p:attrNameLst>
                                      </p:cBhvr>
                                      <p:rCtr x="1059" y="-27245"/>
                                    </p:animMotion>
                                  </p:childTnLst>
                                </p:cTn>
                              </p:par>
                              <p:par>
                                <p:cTn id="218" presetID="0" presetClass="path" presetSubtype="0" accel="50000" decel="50000" fill="hold" nodeType="withEffect">
                                  <p:stCondLst>
                                    <p:cond delay="0"/>
                                  </p:stCondLst>
                                  <p:childTnLst>
                                    <p:animMotion origin="layout" path="M 3.61111E-6 0.00046 L 0.06753 -0.61806 " pathEditMode="relative" rAng="0" ptsTypes="AA">
                                      <p:cBhvr>
                                        <p:cTn id="219" dur="1750" fill="hold"/>
                                        <p:tgtEl>
                                          <p:spTgt spid="4">
                                            <p:txEl>
                                              <p:pRg st="12" end="12"/>
                                            </p:txEl>
                                          </p:spTgt>
                                        </p:tgtEl>
                                        <p:attrNameLst>
                                          <p:attrName>ppt_x</p:attrName>
                                          <p:attrName>ppt_y</p:attrName>
                                        </p:attrNameLst>
                                      </p:cBhvr>
                                      <p:rCtr x="3368" y="-30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P spid="5" grpId="3"/>
      <p:bldP spid="5" grpId="4"/>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14076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3449611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 name="Picture 3071">
            <a:extLst>
              <a:ext uri="{FF2B5EF4-FFF2-40B4-BE49-F238E27FC236}">
                <a16:creationId xmlns:a16="http://schemas.microsoft.com/office/drawing/2014/main" id="{4D386298-8852-2411-9F06-7E642CAC6F83}"/>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3075" name="Picture 3074">
            <a:extLst>
              <a:ext uri="{FF2B5EF4-FFF2-40B4-BE49-F238E27FC236}">
                <a16:creationId xmlns:a16="http://schemas.microsoft.com/office/drawing/2014/main" id="{0D8C67C3-C3C8-A3AD-765E-1D221E784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03"/>
            <a:ext cx="9144000" cy="6880804"/>
          </a:xfrm>
          <a:prstGeom prst="rect">
            <a:avLst/>
          </a:prstGeom>
        </p:spPr>
      </p:pic>
      <p:pic>
        <p:nvPicPr>
          <p:cNvPr id="3076" name="Picture 30">
            <a:extLst>
              <a:ext uri="{FF2B5EF4-FFF2-40B4-BE49-F238E27FC236}">
                <a16:creationId xmlns:a16="http://schemas.microsoft.com/office/drawing/2014/main" id="{10AAFD7C-DF3F-FD04-F12D-1617443D9B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51" b="89781" l="5814" r="91977">
                        <a14:foregroundMark x1="9186" y1="60584" x2="8023" y2="50657"/>
                        <a14:foregroundMark x1="8023" y1="50657" x2="12209" y2="43650"/>
                        <a14:foregroundMark x1="12209" y1="43650" x2="25116" y2="42190"/>
                        <a14:foregroundMark x1="26941" y1="43358" x2="31047" y2="45985"/>
                        <a14:foregroundMark x1="25116" y1="42190" x2="26916" y2="43342"/>
                        <a14:foregroundMark x1="31047" y1="45985" x2="33140" y2="52993"/>
                        <a14:foregroundMark x1="33140" y1="52993" x2="27442" y2="62774"/>
                        <a14:foregroundMark x1="27442" y1="62774" x2="20465" y2="65839"/>
                        <a14:foregroundMark x1="20465" y1="65839" x2="13140" y2="65985"/>
                        <a14:foregroundMark x1="13140" y1="65985" x2="8605" y2="61168"/>
                        <a14:foregroundMark x1="8605" y1="61168" x2="8256" y2="57664"/>
                        <a14:foregroundMark x1="29186" y1="41898" x2="51977" y2="22774"/>
                        <a14:foregroundMark x1="29186" y1="38248" x2="32093" y2="26131"/>
                        <a14:foregroundMark x1="32093" y1="26131" x2="32093" y2="26131"/>
                        <a14:foregroundMark x1="6395" y1="54161" x2="7558" y2="46277"/>
                        <a14:foregroundMark x1="7558" y1="46277" x2="12558" y2="40876"/>
                        <a14:foregroundMark x1="12558" y1="40876" x2="18837" y2="40000"/>
                        <a14:foregroundMark x1="18837" y1="40000" x2="25233" y2="42190"/>
                        <a14:foregroundMark x1="27326" y1="35620" x2="27558" y2="28029"/>
                        <a14:foregroundMark x1="27558" y1="28029" x2="30465" y2="20000"/>
                        <a14:foregroundMark x1="30465" y1="20000" x2="34419" y2="13869"/>
                        <a14:foregroundMark x1="34419" y1="13869" x2="39767" y2="11679"/>
                        <a14:foregroundMark x1="39767" y1="11679" x2="45180" y2="12616"/>
                        <a14:foregroundMark x1="69986" y1="26333" x2="79884" y2="24526"/>
                        <a14:foregroundMark x1="79884" y1="24526" x2="85930" y2="26277"/>
                        <a14:foregroundMark x1="85930" y1="26277" x2="90000" y2="30949"/>
                        <a14:foregroundMark x1="90000" y1="30949" x2="90940" y2="34753"/>
                        <a14:foregroundMark x1="92093" y1="39416" x2="91163" y2="49197"/>
                        <a14:foregroundMark x1="91163" y1="49197" x2="82493" y2="68547"/>
                        <a14:foregroundMark x1="80347" y1="71373" x2="63380" y2="85384"/>
                        <a14:foregroundMark x1="57386" y1="88567" x2="52209" y2="89343"/>
                        <a14:foregroundMark x1="41881" y1="84810" x2="21279" y2="75766"/>
                        <a14:foregroundMark x1="52209" y1="89343" x2="45315" y2="86317"/>
                        <a14:foregroundMark x1="6176" y1="57518" x2="5814" y2="57080"/>
                        <a14:foregroundMark x1="21279" y1="75766" x2="6176" y2="57518"/>
                        <a14:foregroundMark x1="5814" y1="57080" x2="6628" y2="52409"/>
                        <a14:foregroundMark x1="12907" y1="44234" x2="15349" y2="59270"/>
                        <a14:foregroundMark x1="15349" y1="59270" x2="21512" y2="56642"/>
                        <a14:foregroundMark x1="21512" y1="56642" x2="18372" y2="46861"/>
                        <a14:foregroundMark x1="18372" y1="46861" x2="12209" y2="45839"/>
                        <a14:foregroundMark x1="12209" y1="45839" x2="11977" y2="45985"/>
                        <a14:foregroundMark x1="22791" y1="46423" x2="28372" y2="57518"/>
                        <a14:foregroundMark x1="28372" y1="57518" x2="28605" y2="50511"/>
                        <a14:foregroundMark x1="28605" y1="50511" x2="20581" y2="49489"/>
                        <a14:foregroundMark x1="20581" y1="49489" x2="18837" y2="50949"/>
                        <a14:foregroundMark x1="28372" y1="47007" x2="37791" y2="52409"/>
                        <a14:foregroundMark x1="37791" y1="52409" x2="45698" y2="49635"/>
                        <a14:foregroundMark x1="45698" y1="49635" x2="45465" y2="42482"/>
                        <a14:foregroundMark x1="45465" y1="42482" x2="39070" y2="42482"/>
                        <a14:foregroundMark x1="39070" y1="42482" x2="35698" y2="50073"/>
                        <a14:foregroundMark x1="35698" y1="50073" x2="35581" y2="54745"/>
                        <a14:foregroundMark x1="35000" y1="31533" x2="36628" y2="43650"/>
                        <a14:foregroundMark x1="36628" y1="43650" x2="42558" y2="51241"/>
                        <a14:foregroundMark x1="42558" y1="51241" x2="49070" y2="45693"/>
                        <a14:foregroundMark x1="49070" y1="45693" x2="48721" y2="34891"/>
                        <a14:foregroundMark x1="48721" y1="34891" x2="32558" y2="35474"/>
                        <a14:foregroundMark x1="31047" y1="41606" x2="27326" y2="49343"/>
                        <a14:foregroundMark x1="27326" y1="49343" x2="35814" y2="47883"/>
                        <a14:foregroundMark x1="35814" y1="47883" x2="30698" y2="41460"/>
                        <a14:foregroundMark x1="41163" y1="43212" x2="47907" y2="58686"/>
                        <a14:foregroundMark x1="47907" y1="58686" x2="39186" y2="61168"/>
                        <a14:foregroundMark x1="39186" y1="61168" x2="33721" y2="54745"/>
                        <a14:foregroundMark x1="33721" y1="54745" x2="32209" y2="47737"/>
                        <a14:foregroundMark x1="32209" y1="47737" x2="42907" y2="43212"/>
                        <a14:foregroundMark x1="46628" y1="35328" x2="53837" y2="44526"/>
                        <a14:foregroundMark x1="53837" y1="44526" x2="51047" y2="37518"/>
                        <a14:foregroundMark x1="51047" y1="37518" x2="44884" y2="37226"/>
                        <a14:foregroundMark x1="33256" y1="19416" x2="33140" y2="23796"/>
                        <a14:foregroundMark x1="8140" y1="45109" x2="13488" y2="40584"/>
                        <a14:foregroundMark x1="13488" y1="40584" x2="13953" y2="40584"/>
                        <a14:foregroundMark x1="8023" y1="44234" x2="13721" y2="39854"/>
                        <a14:foregroundMark x1="9651" y1="42628" x2="12093" y2="40584"/>
                        <a14:foregroundMark x1="13837" y1="73139" x2="18023" y2="78540"/>
                        <a14:foregroundMark x1="18023" y1="78540" x2="26744" y2="84234"/>
                        <a14:foregroundMark x1="19884" y1="79854" x2="24302" y2="82628"/>
                        <a14:foregroundMark x1="20581" y1="80292" x2="23721" y2="82774"/>
                        <a14:foregroundMark x1="21744" y1="81022" x2="27558" y2="85547"/>
                        <a14:foregroundMark x1="90698" y1="50949" x2="88721" y2="56788"/>
                        <a14:foregroundMark x1="32907" y1="22336" x2="42093" y2="16496"/>
                        <a14:foregroundMark x1="42093" y1="16496" x2="48488" y2="18102"/>
                        <a14:foregroundMark x1="48488" y1="18102" x2="50581" y2="29781"/>
                        <a14:foregroundMark x1="50581" y1="29781" x2="47674" y2="35036"/>
                        <a14:foregroundMark x1="54235" y1="20808" x2="54163" y2="20753"/>
                        <a14:foregroundMark x1="53372" y1="20146" x2="53786" y2="20464"/>
                        <a14:foregroundMark x1="60299" y1="26286" x2="63372" y2="32555"/>
                        <a14:foregroundMark x1="63372" y1="32555" x2="56628" y2="37372"/>
                        <a14:foregroundMark x1="56628" y1="37372" x2="49884" y2="39270"/>
                        <a14:foregroundMark x1="61047" y1="31095" x2="71628" y2="34599"/>
                        <a14:foregroundMark x1="71628" y1="34599" x2="75233" y2="45985"/>
                        <a14:foregroundMark x1="75233" y1="45985" x2="64186" y2="54453"/>
                        <a14:foregroundMark x1="64186" y1="54453" x2="58721" y2="55474"/>
                        <a14:foregroundMark x1="70930" y1="30511" x2="83837" y2="28029"/>
                        <a14:foregroundMark x1="83837" y1="28029" x2="89535" y2="32701"/>
                        <a14:foregroundMark x1="89535" y1="32701" x2="77558" y2="44088"/>
                        <a14:foregroundMark x1="77558" y1="44088" x2="66279" y2="47299"/>
                        <a14:foregroundMark x1="57093" y1="88613" x2="60930" y2="86715"/>
                        <a14:foregroundMark x1="46163" y1="14015" x2="51047" y2="18248"/>
                        <a14:foregroundMark x1="90233" y1="33139" x2="91628" y2="39416"/>
                        <a14:foregroundMark x1="86047" y1="26131" x2="91860" y2="37080"/>
                        <a14:foregroundMark x1="91860" y1="37080" x2="91977" y2="38102"/>
                        <a14:foregroundMark x1="27326" y1="42774" x2="27326" y2="42774"/>
                        <a14:foregroundMark x1="50698" y1="88759" x2="61512" y2="86569"/>
                        <a14:foregroundMark x1="63558" y1="84975" x2="80107" y2="72084"/>
                        <a14:foregroundMark x1="82328" y1="68754" x2="83837" y2="65985"/>
                        <a14:foregroundMark x1="46140" y1="84516" x2="50233" y2="82044"/>
                        <a14:foregroundMark x1="49767" y1="88759" x2="51977" y2="89051"/>
                        <a14:foregroundMark x1="50000" y1="89051" x2="51279" y2="89197"/>
                        <a14:foregroundMark x1="27326" y1="36058" x2="27209" y2="43212"/>
                        <a14:foregroundMark x1="27209" y1="43212" x2="27558" y2="43942"/>
                        <a14:foregroundMark x1="55349" y1="43796" x2="65930" y2="45109"/>
                        <a14:foregroundMark x1="65930" y1="45109" x2="59302" y2="54453"/>
                        <a14:foregroundMark x1="59302" y1="54453" x2="55698" y2="47883"/>
                        <a14:foregroundMark x1="55698" y1="47883" x2="57326" y2="42920"/>
                        <a14:foregroundMark x1="57209" y1="43796" x2="57442" y2="47737"/>
                        <a14:foregroundMark x1="23721" y1="41168" x2="25930" y2="41606"/>
                        <a14:foregroundMark x1="24070" y1="41168" x2="22093" y2="40730"/>
                        <a14:foregroundMark x1="23140" y1="40876" x2="22209" y2="40292"/>
                        <a14:foregroundMark x1="22093" y1="40438" x2="21395" y2="40000"/>
                        <a14:foregroundMark x1="21279" y1="40146" x2="20233" y2="39854"/>
                        <a14:foregroundMark x1="20233" y1="40000" x2="19535" y2="39854"/>
                        <a14:foregroundMark x1="19419" y1="39854" x2="18721" y2="39708"/>
                        <a14:foregroundMark x1="38372" y1="10949" x2="44070" y2="11387"/>
                        <a14:foregroundMark x1="44070" y1="11387" x2="45581" y2="12117"/>
                        <a14:foregroundMark x1="41047" y1="10511" x2="45930" y2="12263"/>
                        <a14:foregroundMark x1="41628" y1="10657" x2="43721" y2="10949"/>
                        <a14:foregroundMark x1="42093" y1="10657" x2="43837" y2="10949"/>
                        <a14:foregroundMark x1="42442" y1="10511" x2="43837" y2="10949"/>
                        <a14:foregroundMark x1="43256" y1="10657" x2="44884" y2="11387"/>
                        <a14:foregroundMark x1="43488" y1="10803" x2="45233" y2="11533"/>
                        <a14:foregroundMark x1="45465" y1="11971" x2="49767" y2="14599"/>
                        <a14:foregroundMark x1="49767" y1="14745" x2="54767" y2="18686"/>
                        <a14:foregroundMark x1="54070" y1="18832" x2="59070" y2="23796"/>
                        <a14:foregroundMark x1="59070" y1="24380" x2="61047" y2="25839"/>
                        <a14:foregroundMark x1="59070" y1="23650" x2="59535" y2="24234"/>
                        <a14:foregroundMark x1="53837" y1="32993" x2="53605" y2="32993"/>
                        <a14:foregroundMark x1="64884" y1="26861" x2="70581" y2="26277"/>
                        <a14:foregroundMark x1="69302" y1="26277" x2="71977" y2="25401"/>
                        <a14:foregroundMark x1="70814" y1="25693" x2="75000" y2="24672"/>
                        <a14:foregroundMark x1="61163" y1="25547" x2="65116" y2="27007"/>
                        <a14:foregroundMark x1="27674" y1="85839" x2="33256" y2="87883"/>
                        <a14:foregroundMark x1="29535" y1="86861" x2="32093" y2="87883"/>
                        <a14:foregroundMark x1="31744" y1="87883" x2="36047" y2="88759"/>
                        <a14:foregroundMark x1="32442" y1="88321" x2="37209" y2="88905"/>
                        <a14:foregroundMark x1="33023" y1="88759" x2="37093" y2="89051"/>
                        <a14:foregroundMark x1="34535" y1="88905" x2="37442" y2="88905"/>
                        <a14:foregroundMark x1="37674" y1="88905" x2="42558" y2="86131"/>
                        <a14:foregroundMark x1="37674" y1="88905" x2="40698" y2="87883"/>
                        <a14:foregroundMark x1="37907" y1="88905" x2="40000" y2="88467"/>
                        <a14:foregroundMark x1="36744" y1="89197" x2="38140" y2="89197"/>
                        <a14:foregroundMark x1="33140" y1="88613" x2="35349" y2="89197"/>
                        <a14:foregroundMark x1="40581" y1="88029" x2="42791" y2="85985"/>
                        <a14:foregroundMark x1="42674" y1="86277" x2="45000" y2="83066"/>
                        <a14:backgroundMark x1="25300" y1="38956" x2="25116" y2="38540"/>
                        <a14:backgroundMark x1="59860" y1="21459" x2="63140" y2="23650"/>
                        <a14:backgroundMark x1="5581" y1="57518" x2="5581" y2="57518"/>
                        <a14:backgroundMark x1="5930" y1="57080" x2="5930" y2="57080"/>
                        <a14:backgroundMark x1="93021" y1="38940" x2="93372" y2="45547"/>
                        <a14:backgroundMark x1="43372" y1="86569" x2="44651" y2="86277"/>
                        <a14:backgroundMark x1="43978" y1="86148" x2="44302" y2="85985"/>
                        <a14:backgroundMark x1="44102" y1="85773" x2="45116" y2="86569"/>
                        <a14:backgroundMark x1="60930" y1="87591" x2="62674" y2="87007"/>
                        <a14:backgroundMark x1="79651" y1="73431" x2="83256" y2="68905"/>
                        <a14:backgroundMark x1="27274" y1="86487" x2="26628" y2="86277"/>
                      </a14:backgroundRemoval>
                    </a14:imgEffect>
                  </a14:imgLayer>
                </a14:imgProps>
              </a:ex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Final">
            <a:extLst>
              <a:ext uri="{FF2B5EF4-FFF2-40B4-BE49-F238E27FC236}">
                <a16:creationId xmlns:a16="http://schemas.microsoft.com/office/drawing/2014/main" id="{29CE908D-54AF-AA06-5827-434D9D8F1B09}"/>
              </a:ext>
            </a:extLst>
          </p:cNvPr>
          <p:cNvSpPr txBox="1">
            <a:spLocks noChangeArrowheads="1"/>
          </p:cNvSpPr>
          <p:nvPr/>
        </p:nvSpPr>
        <p:spPr bwMode="auto">
          <a:xfrm>
            <a:off x="495301" y="190500"/>
            <a:ext cx="8153399" cy="6477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38100" h="38100"/>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fruit of righteousness is sown in peace</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3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wisdom is first pure, then peaceable, gentle, willing to yield, full of mercy and good fruits, without partiality and without hypocrisy</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300" b="1" kern="0" dirty="0">
                <a:ln w="3175" cmpd="sng">
                  <a:solidFill>
                    <a:srgbClr val="D6A3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bitter envy and self-seeking in your hearts</a:t>
            </a:r>
          </a:p>
          <a:p>
            <a:pPr eaLnBrk="1" hangingPunct="1"/>
            <a:r>
              <a:rPr lang="en-US" altLang="en-US" sz="3300" b="1" kern="0" dirty="0">
                <a:ln w="3175" cmpd="sng">
                  <a:solidFill>
                    <a:srgbClr val="D6A3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boast and lie against the truth</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3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This wisdom does not descend from above</a:t>
            </a:r>
          </a:p>
          <a:p>
            <a:pPr eaLnBrk="1" hangingPunct="1"/>
            <a:r>
              <a:rPr lang="en-US" altLang="en-US" sz="33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is earthly, sensual, demonic</a:t>
            </a:r>
          </a:p>
          <a:p>
            <a:pPr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300" b="1" kern="0" dirty="0">
                <a:ln w="3175" cmpd="sng">
                  <a:solidFill>
                    <a:schemeClr val="bg1">
                      <a:lumMod val="50000"/>
                    </a:schemeClr>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where envy and self-seeking exist</a:t>
            </a:r>
          </a:p>
          <a:p>
            <a:pPr eaLnBrk="1" hangingPunct="1"/>
            <a:r>
              <a:rPr lang="en-US" altLang="en-US" sz="3300" b="1" kern="0" dirty="0">
                <a:ln w="3175" cmpd="sng">
                  <a:solidFill>
                    <a:schemeClr val="bg1">
                      <a:lumMod val="50000"/>
                    </a:schemeClr>
                  </a:solidFill>
                  <a:prstDash val="solid"/>
                  <a:miter lim="800000"/>
                </a:ln>
                <a:solidFill>
                  <a:schemeClr val="tx1"/>
                </a:solidFill>
                <a:effectLst>
                  <a:glow rad="101600">
                    <a:schemeClr val="tx1"/>
                  </a:glow>
                  <a:outerShdw blurRad="50800" algn="tl" rotWithShape="0">
                    <a:srgbClr val="FF0000"/>
                  </a:outerShdw>
                </a:effectLst>
                <a:latin typeface="Calibri" panose="020F0502020204030204" pitchFamily="34" charset="0"/>
              </a:rPr>
              <a:t>confusion and every evil thing are there</a:t>
            </a:r>
          </a:p>
        </p:txBody>
      </p:sp>
      <p:sp>
        <p:nvSpPr>
          <p:cNvPr id="3074" name="Main"/>
          <p:cNvSpPr>
            <a:spLocks noGrp="1" noChangeArrowheads="1"/>
          </p:cNvSpPr>
          <p:nvPr>
            <p:ph type="title"/>
          </p:nvPr>
        </p:nvSpPr>
        <p:spPr>
          <a:xfrm>
            <a:off x="304801" y="533400"/>
            <a:ext cx="8534399" cy="5791200"/>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if you have bitter envy and self-seeking in your hearts, do not boast and lie against the truth. This wisdom does not descend from above, but is earthly, sensual, demonic. For where envy and self-seeking exist, confusion and every evil thing are there. But the wisdom that is from above is first pure, then peaceable, gentle, willing to yield, full of mercy and good fruits, without partiality and without hypocrisy. Now the fruit of righteousness is sown in peace by those who make peace.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3:14-18 </a:t>
            </a:r>
          </a:p>
        </p:txBody>
      </p:sp>
      <p:sp>
        <p:nvSpPr>
          <p:cNvPr id="3073" name="Rectangle 2">
            <a:extLst>
              <a:ext uri="{FF2B5EF4-FFF2-40B4-BE49-F238E27FC236}">
                <a16:creationId xmlns:a16="http://schemas.microsoft.com/office/drawing/2014/main" id="{E49EC6B6-A9A4-54C9-69E9-DA2AE7736A08}"/>
              </a:ext>
            </a:extLst>
          </p:cNvPr>
          <p:cNvSpPr txBox="1">
            <a:spLocks noChangeArrowheads="1"/>
          </p:cNvSpPr>
          <p:nvPr/>
        </p:nvSpPr>
        <p:spPr bwMode="auto">
          <a:xfrm>
            <a:off x="1079500" y="3041387"/>
            <a:ext cx="6985250" cy="81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boast and lie against the truth</a:t>
            </a:r>
          </a:p>
        </p:txBody>
      </p:sp>
      <p:sp>
        <p:nvSpPr>
          <p:cNvPr id="4" name="TextBox 18">
            <a:extLst>
              <a:ext uri="{FF2B5EF4-FFF2-40B4-BE49-F238E27FC236}">
                <a16:creationId xmlns:a16="http://schemas.microsoft.com/office/drawing/2014/main" id="{8799EBE3-542E-44A7-5A17-D805A04F1A81}"/>
              </a:ext>
            </a:extLst>
          </p:cNvPr>
          <p:cNvSpPr txBox="1"/>
          <p:nvPr/>
        </p:nvSpPr>
        <p:spPr>
          <a:xfrm>
            <a:off x="635706" y="3134101"/>
            <a:ext cx="707136" cy="600164"/>
          </a:xfrm>
          <a:prstGeom prst="rect">
            <a:avLst/>
          </a:prstGeom>
          <a:noFill/>
        </p:spPr>
        <p:txBody>
          <a:bodyPr wrap="square" rtlCol="0">
            <a:spAutoFit/>
          </a:bodyPr>
          <a:lstStyle/>
          <a:p>
            <a:r>
              <a:rPr lang="en-US" sz="33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5" name="TextBox 18">
            <a:extLst>
              <a:ext uri="{FF2B5EF4-FFF2-40B4-BE49-F238E27FC236}">
                <a16:creationId xmlns:a16="http://schemas.microsoft.com/office/drawing/2014/main" id="{2490F1FD-5E9A-49DE-19C4-9EF123BBE293}"/>
              </a:ext>
            </a:extLst>
          </p:cNvPr>
          <p:cNvSpPr txBox="1"/>
          <p:nvPr/>
        </p:nvSpPr>
        <p:spPr>
          <a:xfrm>
            <a:off x="7933473" y="3134101"/>
            <a:ext cx="707136" cy="600164"/>
          </a:xfrm>
          <a:prstGeom prst="rect">
            <a:avLst/>
          </a:prstGeom>
          <a:noFill/>
        </p:spPr>
        <p:txBody>
          <a:bodyPr wrap="square" rtlCol="0">
            <a:spAutoFit/>
          </a:bodyPr>
          <a:lstStyle/>
          <a:p>
            <a:r>
              <a:rPr lang="en-US" sz="33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6" name="TextBox 18">
            <a:extLst>
              <a:ext uri="{FF2B5EF4-FFF2-40B4-BE49-F238E27FC236}">
                <a16:creationId xmlns:a16="http://schemas.microsoft.com/office/drawing/2014/main" id="{D3561B35-BA51-A9F1-0F31-B2607C282B5F}"/>
              </a:ext>
            </a:extLst>
          </p:cNvPr>
          <p:cNvSpPr txBox="1"/>
          <p:nvPr/>
        </p:nvSpPr>
        <p:spPr>
          <a:xfrm>
            <a:off x="4377097" y="3624026"/>
            <a:ext cx="707136" cy="646331"/>
          </a:xfrm>
          <a:prstGeom prst="rect">
            <a:avLst/>
          </a:prstGeom>
          <a:noFill/>
        </p:spPr>
        <p:txBody>
          <a:bodyPr wrap="square" rtlCol="0">
            <a:spAutoFit/>
          </a:bodyPr>
          <a:lstStyle/>
          <a:p>
            <a:r>
              <a:rPr lang="en-US" sz="3600" b="1" kern="0"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8" name="TextBox 18">
            <a:extLst>
              <a:ext uri="{FF2B5EF4-FFF2-40B4-BE49-F238E27FC236}">
                <a16:creationId xmlns:a16="http://schemas.microsoft.com/office/drawing/2014/main" id="{E8C87D50-8CA0-069F-8DC1-D60E1B33838A}"/>
              </a:ext>
            </a:extLst>
          </p:cNvPr>
          <p:cNvSpPr txBox="1"/>
          <p:nvPr/>
        </p:nvSpPr>
        <p:spPr>
          <a:xfrm>
            <a:off x="5370280" y="5126759"/>
            <a:ext cx="707136" cy="646331"/>
          </a:xfrm>
          <a:prstGeom prst="rect">
            <a:avLst/>
          </a:prstGeom>
          <a:noFill/>
        </p:spPr>
        <p:txBody>
          <a:bodyPr wrap="square" rtlCol="0">
            <a:spAutoFit/>
          </a:bodyPr>
          <a:lstStyle/>
          <a:p>
            <a:r>
              <a:rPr lang="en-US" sz="3600" b="1" kern="0" dirty="0">
                <a:ln w="6350" cmpd="sng">
                  <a:solidFill>
                    <a:schemeClr val="bg1"/>
                  </a:solidFill>
                  <a:prstDash val="solid"/>
                  <a:miter lim="800000"/>
                </a:ln>
                <a:effectLst>
                  <a:glow rad="101600">
                    <a:schemeClr val="tx1"/>
                  </a:glow>
                  <a:outerShdw blurRad="50800" algn="tl" rotWithShape="0">
                    <a:srgbClr val="FF0000"/>
                  </a:outerShdw>
                </a:effectLst>
                <a:latin typeface="Calibri" panose="020F0502020204030204" pitchFamily="34" charset="0"/>
                <a:ea typeface="+mj-ea"/>
                <a:cs typeface="+mj-cs"/>
              </a:rPr>
              <a:t>↘</a:t>
            </a:r>
          </a:p>
        </p:txBody>
      </p:sp>
      <p:sp>
        <p:nvSpPr>
          <p:cNvPr id="9" name="TextBox 18">
            <a:extLst>
              <a:ext uri="{FF2B5EF4-FFF2-40B4-BE49-F238E27FC236}">
                <a16:creationId xmlns:a16="http://schemas.microsoft.com/office/drawing/2014/main" id="{FF756B60-0348-9D6F-AD6D-FE7E1BF17C77}"/>
              </a:ext>
            </a:extLst>
          </p:cNvPr>
          <p:cNvSpPr txBox="1"/>
          <p:nvPr/>
        </p:nvSpPr>
        <p:spPr>
          <a:xfrm>
            <a:off x="3401984" y="5126759"/>
            <a:ext cx="707136" cy="646331"/>
          </a:xfrm>
          <a:prstGeom prst="rect">
            <a:avLst/>
          </a:prstGeom>
          <a:noFill/>
        </p:spPr>
        <p:txBody>
          <a:bodyPr wrap="square" rtlCol="0">
            <a:spAutoFit/>
          </a:bodyPr>
          <a:lstStyle/>
          <a:p>
            <a:r>
              <a:rPr lang="en-US" sz="3600" b="1" kern="0" dirty="0">
                <a:ln w="6350" cmpd="sng">
                  <a:solidFill>
                    <a:schemeClr val="bg1"/>
                  </a:solidFill>
                  <a:prstDash val="solid"/>
                  <a:miter lim="800000"/>
                </a:ln>
                <a:effectLst>
                  <a:glow rad="101600">
                    <a:schemeClr val="tx1"/>
                  </a:glow>
                  <a:outerShdw blurRad="50800" algn="tl" rotWithShape="0">
                    <a:srgbClr val="FF0000"/>
                  </a:outerShdw>
                </a:effectLst>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2C0C7DA8-2AE8-F939-B486-EAFC29D778EE}"/>
              </a:ext>
            </a:extLst>
          </p:cNvPr>
          <p:cNvSpPr txBox="1">
            <a:spLocks noChangeArrowheads="1"/>
          </p:cNvSpPr>
          <p:nvPr/>
        </p:nvSpPr>
        <p:spPr bwMode="auto">
          <a:xfrm>
            <a:off x="1711438" y="5036344"/>
            <a:ext cx="7315200" cy="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fruit of righteousness is sown in peace</a:t>
            </a:r>
          </a:p>
        </p:txBody>
      </p:sp>
      <p:sp>
        <p:nvSpPr>
          <p:cNvPr id="7" name="Rectangle 2">
            <a:extLst>
              <a:ext uri="{FF2B5EF4-FFF2-40B4-BE49-F238E27FC236}">
                <a16:creationId xmlns:a16="http://schemas.microsoft.com/office/drawing/2014/main" id="{07B4092F-3204-A5C7-C1AA-B7FE13580047}"/>
              </a:ext>
            </a:extLst>
          </p:cNvPr>
          <p:cNvSpPr txBox="1">
            <a:spLocks noChangeArrowheads="1"/>
          </p:cNvSpPr>
          <p:nvPr/>
        </p:nvSpPr>
        <p:spPr bwMode="auto">
          <a:xfrm>
            <a:off x="7064828" y="3039573"/>
            <a:ext cx="17315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wisdom</a:t>
            </a:r>
          </a:p>
        </p:txBody>
      </p:sp>
      <p:sp>
        <p:nvSpPr>
          <p:cNvPr id="10" name="Rectangle 2">
            <a:extLst>
              <a:ext uri="{FF2B5EF4-FFF2-40B4-BE49-F238E27FC236}">
                <a16:creationId xmlns:a16="http://schemas.microsoft.com/office/drawing/2014/main" id="{0AAE0440-7CB7-1343-5B65-01EB9893B928}"/>
              </a:ext>
            </a:extLst>
          </p:cNvPr>
          <p:cNvSpPr txBox="1">
            <a:spLocks noChangeArrowheads="1"/>
          </p:cNvSpPr>
          <p:nvPr/>
        </p:nvSpPr>
        <p:spPr bwMode="auto">
          <a:xfrm>
            <a:off x="3553815" y="3529430"/>
            <a:ext cx="5328248" cy="79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3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a:t>
            </a: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 first pure, then peaceable,</a:t>
            </a:r>
          </a:p>
        </p:txBody>
      </p:sp>
      <p:sp>
        <p:nvSpPr>
          <p:cNvPr id="11" name="Rectangle 2">
            <a:extLst>
              <a:ext uri="{FF2B5EF4-FFF2-40B4-BE49-F238E27FC236}">
                <a16:creationId xmlns:a16="http://schemas.microsoft.com/office/drawing/2014/main" id="{19BBF132-226D-0166-5D2B-1C91D9C1F090}"/>
              </a:ext>
            </a:extLst>
          </p:cNvPr>
          <p:cNvSpPr txBox="1">
            <a:spLocks noChangeArrowheads="1"/>
          </p:cNvSpPr>
          <p:nvPr/>
        </p:nvSpPr>
        <p:spPr bwMode="auto">
          <a:xfrm>
            <a:off x="370114" y="4051945"/>
            <a:ext cx="16306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gentle,</a:t>
            </a:r>
          </a:p>
        </p:txBody>
      </p:sp>
      <p:sp>
        <p:nvSpPr>
          <p:cNvPr id="12" name="Rectangle 2">
            <a:extLst>
              <a:ext uri="{FF2B5EF4-FFF2-40B4-BE49-F238E27FC236}">
                <a16:creationId xmlns:a16="http://schemas.microsoft.com/office/drawing/2014/main" id="{8D505B83-5D04-3BC4-363B-5296A1BC3E8D}"/>
              </a:ext>
            </a:extLst>
          </p:cNvPr>
          <p:cNvSpPr txBox="1">
            <a:spLocks noChangeArrowheads="1"/>
          </p:cNvSpPr>
          <p:nvPr/>
        </p:nvSpPr>
        <p:spPr bwMode="auto">
          <a:xfrm>
            <a:off x="1687286" y="4043518"/>
            <a:ext cx="7073333" cy="78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willing to yield, full of mercy and good  </a:t>
            </a:r>
          </a:p>
        </p:txBody>
      </p:sp>
      <p:sp>
        <p:nvSpPr>
          <p:cNvPr id="13" name="Rectangle 2">
            <a:extLst>
              <a:ext uri="{FF2B5EF4-FFF2-40B4-BE49-F238E27FC236}">
                <a16:creationId xmlns:a16="http://schemas.microsoft.com/office/drawing/2014/main" id="{67B4FEEE-6586-384F-BCAA-64A1AF5BFCD5}"/>
              </a:ext>
            </a:extLst>
          </p:cNvPr>
          <p:cNvSpPr txBox="1">
            <a:spLocks noChangeArrowheads="1"/>
          </p:cNvSpPr>
          <p:nvPr/>
        </p:nvSpPr>
        <p:spPr bwMode="auto">
          <a:xfrm>
            <a:off x="247650" y="4545884"/>
            <a:ext cx="137451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fruits,</a:t>
            </a:r>
          </a:p>
        </p:txBody>
      </p:sp>
      <p:sp>
        <p:nvSpPr>
          <p:cNvPr id="14" name="Rectangle 2">
            <a:extLst>
              <a:ext uri="{FF2B5EF4-FFF2-40B4-BE49-F238E27FC236}">
                <a16:creationId xmlns:a16="http://schemas.microsoft.com/office/drawing/2014/main" id="{01E2962D-7C01-4B12-6F86-51A92A9D072F}"/>
              </a:ext>
            </a:extLst>
          </p:cNvPr>
          <p:cNvSpPr txBox="1">
            <a:spLocks noChangeArrowheads="1"/>
          </p:cNvSpPr>
          <p:nvPr/>
        </p:nvSpPr>
        <p:spPr bwMode="auto">
          <a:xfrm>
            <a:off x="1317172" y="4531519"/>
            <a:ext cx="7526791" cy="81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partiality and without hypocrisy</a:t>
            </a:r>
          </a:p>
        </p:txBody>
      </p:sp>
      <p:sp>
        <p:nvSpPr>
          <p:cNvPr id="15" name="Rectangle 2">
            <a:extLst>
              <a:ext uri="{FF2B5EF4-FFF2-40B4-BE49-F238E27FC236}">
                <a16:creationId xmlns:a16="http://schemas.microsoft.com/office/drawing/2014/main" id="{D8271422-F390-7261-06F5-043A4C478B25}"/>
              </a:ext>
            </a:extLst>
          </p:cNvPr>
          <p:cNvSpPr txBox="1">
            <a:spLocks noChangeArrowheads="1"/>
          </p:cNvSpPr>
          <p:nvPr/>
        </p:nvSpPr>
        <p:spPr bwMode="auto">
          <a:xfrm>
            <a:off x="1152525" y="524973"/>
            <a:ext cx="52149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a:t>
            </a:r>
          </a:p>
        </p:txBody>
      </p:sp>
      <p:sp>
        <p:nvSpPr>
          <p:cNvPr id="16" name="Rectangle 2">
            <a:extLst>
              <a:ext uri="{FF2B5EF4-FFF2-40B4-BE49-F238E27FC236}">
                <a16:creationId xmlns:a16="http://schemas.microsoft.com/office/drawing/2014/main" id="{01CCD478-60FD-A674-8037-91C5D953B41A}"/>
              </a:ext>
            </a:extLst>
          </p:cNvPr>
          <p:cNvSpPr txBox="1">
            <a:spLocks noChangeArrowheads="1"/>
          </p:cNvSpPr>
          <p:nvPr/>
        </p:nvSpPr>
        <p:spPr bwMode="auto">
          <a:xfrm>
            <a:off x="526257" y="1028096"/>
            <a:ext cx="23836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hearts</a:t>
            </a:r>
          </a:p>
        </p:txBody>
      </p:sp>
      <p:sp>
        <p:nvSpPr>
          <p:cNvPr id="17" name="Rectangle 2">
            <a:extLst>
              <a:ext uri="{FF2B5EF4-FFF2-40B4-BE49-F238E27FC236}">
                <a16:creationId xmlns:a16="http://schemas.microsoft.com/office/drawing/2014/main" id="{4F738304-DE8C-3B05-7AAA-E1A66757F383}"/>
              </a:ext>
            </a:extLst>
          </p:cNvPr>
          <p:cNvSpPr txBox="1">
            <a:spLocks noChangeArrowheads="1"/>
          </p:cNvSpPr>
          <p:nvPr/>
        </p:nvSpPr>
        <p:spPr bwMode="auto">
          <a:xfrm>
            <a:off x="3145971" y="514087"/>
            <a:ext cx="5567024" cy="80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bitter envy and self-seeking in</a:t>
            </a:r>
          </a:p>
        </p:txBody>
      </p:sp>
      <p:sp>
        <p:nvSpPr>
          <p:cNvPr id="18" name="Rectangle 2">
            <a:extLst>
              <a:ext uri="{FF2B5EF4-FFF2-40B4-BE49-F238E27FC236}">
                <a16:creationId xmlns:a16="http://schemas.microsoft.com/office/drawing/2014/main" id="{48E03208-8969-D689-5408-56DCDC6A1AC8}"/>
              </a:ext>
            </a:extLst>
          </p:cNvPr>
          <p:cNvSpPr txBox="1">
            <a:spLocks noChangeArrowheads="1"/>
          </p:cNvSpPr>
          <p:nvPr/>
        </p:nvSpPr>
        <p:spPr bwMode="auto">
          <a:xfrm>
            <a:off x="2710543" y="1025716"/>
            <a:ext cx="592625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boast and lie against the</a:t>
            </a:r>
          </a:p>
        </p:txBody>
      </p:sp>
      <p:sp>
        <p:nvSpPr>
          <p:cNvPr id="19" name="Rectangle 2">
            <a:extLst>
              <a:ext uri="{FF2B5EF4-FFF2-40B4-BE49-F238E27FC236}">
                <a16:creationId xmlns:a16="http://schemas.microsoft.com/office/drawing/2014/main" id="{A8E7D616-6AF7-FCF0-3DC5-D8D39BC66E43}"/>
              </a:ext>
            </a:extLst>
          </p:cNvPr>
          <p:cNvSpPr txBox="1">
            <a:spLocks noChangeArrowheads="1"/>
          </p:cNvSpPr>
          <p:nvPr/>
        </p:nvSpPr>
        <p:spPr bwMode="auto">
          <a:xfrm>
            <a:off x="685800" y="1545431"/>
            <a:ext cx="1295398" cy="74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p>
        </p:txBody>
      </p:sp>
      <p:sp>
        <p:nvSpPr>
          <p:cNvPr id="20" name="Rectangle 2">
            <a:extLst>
              <a:ext uri="{FF2B5EF4-FFF2-40B4-BE49-F238E27FC236}">
                <a16:creationId xmlns:a16="http://schemas.microsoft.com/office/drawing/2014/main" id="{D8F95428-2900-48F5-1733-277E2CEA48F0}"/>
              </a:ext>
            </a:extLst>
          </p:cNvPr>
          <p:cNvSpPr txBox="1">
            <a:spLocks noChangeArrowheads="1"/>
          </p:cNvSpPr>
          <p:nvPr/>
        </p:nvSpPr>
        <p:spPr bwMode="auto">
          <a:xfrm>
            <a:off x="1771992" y="1540669"/>
            <a:ext cx="6702878" cy="75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This wisdom does not descend from</a:t>
            </a:r>
          </a:p>
        </p:txBody>
      </p:sp>
      <p:sp>
        <p:nvSpPr>
          <p:cNvPr id="21" name="Rectangle 2">
            <a:extLst>
              <a:ext uri="{FF2B5EF4-FFF2-40B4-BE49-F238E27FC236}">
                <a16:creationId xmlns:a16="http://schemas.microsoft.com/office/drawing/2014/main" id="{85DFF6C5-D5A1-E4F3-060B-D942AFFAF44F}"/>
              </a:ext>
            </a:extLst>
          </p:cNvPr>
          <p:cNvSpPr txBox="1">
            <a:spLocks noChangeArrowheads="1"/>
          </p:cNvSpPr>
          <p:nvPr/>
        </p:nvSpPr>
        <p:spPr bwMode="auto">
          <a:xfrm>
            <a:off x="573881" y="2027201"/>
            <a:ext cx="1505288" cy="79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above</a:t>
            </a:r>
          </a:p>
        </p:txBody>
      </p:sp>
      <p:sp>
        <p:nvSpPr>
          <p:cNvPr id="22" name="Rectangle 2">
            <a:extLst>
              <a:ext uri="{FF2B5EF4-FFF2-40B4-BE49-F238E27FC236}">
                <a16:creationId xmlns:a16="http://schemas.microsoft.com/office/drawing/2014/main" id="{B96E8D0A-6489-CEA4-3EB2-17675EFB6656}"/>
              </a:ext>
            </a:extLst>
          </p:cNvPr>
          <p:cNvSpPr txBox="1">
            <a:spLocks noChangeArrowheads="1"/>
          </p:cNvSpPr>
          <p:nvPr/>
        </p:nvSpPr>
        <p:spPr bwMode="auto">
          <a:xfrm>
            <a:off x="2531269" y="2038350"/>
            <a:ext cx="5273788"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earthly, sensual, demonic</a:t>
            </a:r>
          </a:p>
        </p:txBody>
      </p:sp>
      <p:sp>
        <p:nvSpPr>
          <p:cNvPr id="23" name="Rectangle 2">
            <a:extLst>
              <a:ext uri="{FF2B5EF4-FFF2-40B4-BE49-F238E27FC236}">
                <a16:creationId xmlns:a16="http://schemas.microsoft.com/office/drawing/2014/main" id="{5BB31A91-49E4-273D-0E0E-DED6F7DD054D}"/>
              </a:ext>
            </a:extLst>
          </p:cNvPr>
          <p:cNvSpPr txBox="1">
            <a:spLocks noChangeArrowheads="1"/>
          </p:cNvSpPr>
          <p:nvPr/>
        </p:nvSpPr>
        <p:spPr bwMode="auto">
          <a:xfrm>
            <a:off x="466724" y="2525563"/>
            <a:ext cx="6307932" cy="7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where envy and self-seeking exist</a:t>
            </a:r>
          </a:p>
        </p:txBody>
      </p:sp>
      <p:sp>
        <p:nvSpPr>
          <p:cNvPr id="24" name="Rectangle 2">
            <a:extLst>
              <a:ext uri="{FF2B5EF4-FFF2-40B4-BE49-F238E27FC236}">
                <a16:creationId xmlns:a16="http://schemas.microsoft.com/office/drawing/2014/main" id="{3F26B334-F3F1-EC62-653A-C6990625D048}"/>
              </a:ext>
            </a:extLst>
          </p:cNvPr>
          <p:cNvSpPr txBox="1">
            <a:spLocks noChangeArrowheads="1"/>
          </p:cNvSpPr>
          <p:nvPr/>
        </p:nvSpPr>
        <p:spPr bwMode="auto">
          <a:xfrm>
            <a:off x="6520542" y="2526506"/>
            <a:ext cx="2166257" cy="80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confusion</a:t>
            </a:r>
          </a:p>
        </p:txBody>
      </p:sp>
      <p:sp>
        <p:nvSpPr>
          <p:cNvPr id="25" name="Rectangle 2">
            <a:extLst>
              <a:ext uri="{FF2B5EF4-FFF2-40B4-BE49-F238E27FC236}">
                <a16:creationId xmlns:a16="http://schemas.microsoft.com/office/drawing/2014/main" id="{33E39872-0A42-BC6B-655C-48ED94829F88}"/>
              </a:ext>
            </a:extLst>
          </p:cNvPr>
          <p:cNvSpPr txBox="1">
            <a:spLocks noChangeArrowheads="1"/>
          </p:cNvSpPr>
          <p:nvPr/>
        </p:nvSpPr>
        <p:spPr bwMode="auto">
          <a:xfrm>
            <a:off x="314325" y="3039573"/>
            <a:ext cx="555307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every evil thing are there</a:t>
            </a:r>
          </a:p>
        </p:txBody>
      </p:sp>
      <p:sp>
        <p:nvSpPr>
          <p:cNvPr id="26" name="Down Arrow 14">
            <a:extLst>
              <a:ext uri="{FF2B5EF4-FFF2-40B4-BE49-F238E27FC236}">
                <a16:creationId xmlns:a16="http://schemas.microsoft.com/office/drawing/2014/main" id="{FF38C1DB-797B-FF48-12E7-64D8D61EC1A9}"/>
              </a:ext>
            </a:extLst>
          </p:cNvPr>
          <p:cNvSpPr/>
          <p:nvPr/>
        </p:nvSpPr>
        <p:spPr>
          <a:xfrm rot="10800000">
            <a:off x="265125" y="3777342"/>
            <a:ext cx="323891" cy="2996178"/>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14">
            <a:extLst>
              <a:ext uri="{FF2B5EF4-FFF2-40B4-BE49-F238E27FC236}">
                <a16:creationId xmlns:a16="http://schemas.microsoft.com/office/drawing/2014/main" id="{0D9C5847-F065-B5CC-BBA7-39C5FDBCF788}"/>
              </a:ext>
            </a:extLst>
          </p:cNvPr>
          <p:cNvSpPr/>
          <p:nvPr/>
        </p:nvSpPr>
        <p:spPr>
          <a:xfrm rot="10800000">
            <a:off x="8535049" y="3773813"/>
            <a:ext cx="323891" cy="2999708"/>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13">
            <a:extLst>
              <a:ext uri="{FF2B5EF4-FFF2-40B4-BE49-F238E27FC236}">
                <a16:creationId xmlns:a16="http://schemas.microsoft.com/office/drawing/2014/main" id="{D9FB61CD-014C-0D55-9613-9ABF83B5309B}"/>
              </a:ext>
            </a:extLst>
          </p:cNvPr>
          <p:cNvSpPr/>
          <p:nvPr/>
        </p:nvSpPr>
        <p:spPr>
          <a:xfrm>
            <a:off x="8665028" y="86743"/>
            <a:ext cx="323891" cy="2011680"/>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 Arrow 13">
            <a:extLst>
              <a:ext uri="{FF2B5EF4-FFF2-40B4-BE49-F238E27FC236}">
                <a16:creationId xmlns:a16="http://schemas.microsoft.com/office/drawing/2014/main" id="{B40D4917-2D80-5B51-C452-50286C285CFF}"/>
              </a:ext>
            </a:extLst>
          </p:cNvPr>
          <p:cNvSpPr/>
          <p:nvPr/>
        </p:nvSpPr>
        <p:spPr>
          <a:xfrm>
            <a:off x="146054" y="86743"/>
            <a:ext cx="323891" cy="2011680"/>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44">
            <a:extLst>
              <a:ext uri="{FF2B5EF4-FFF2-40B4-BE49-F238E27FC236}">
                <a16:creationId xmlns:a16="http://schemas.microsoft.com/office/drawing/2014/main" id="{C38BBCDB-5286-9B91-0F8F-A442D7271C60}"/>
              </a:ext>
            </a:extLst>
          </p:cNvPr>
          <p:cNvSpPr/>
          <p:nvPr/>
        </p:nvSpPr>
        <p:spPr>
          <a:xfrm>
            <a:off x="622690" y="2701126"/>
            <a:ext cx="466826" cy="47770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1" name="Rectangle 12">
            <a:extLst>
              <a:ext uri="{FF2B5EF4-FFF2-40B4-BE49-F238E27FC236}">
                <a16:creationId xmlns:a16="http://schemas.microsoft.com/office/drawing/2014/main" id="{E7E30F80-9051-E74E-88D2-8522B721A2CE}"/>
              </a:ext>
            </a:extLst>
          </p:cNvPr>
          <p:cNvSpPr>
            <a:spLocks noChangeArrowheads="1"/>
          </p:cNvSpPr>
          <p:nvPr/>
        </p:nvSpPr>
        <p:spPr bwMode="auto">
          <a:xfrm>
            <a:off x="1105121" y="117897"/>
            <a:ext cx="3995753" cy="7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spc="50" dirty="0">
                <a:ln w="3175"/>
                <a:blipFill dpi="0" rotWithShape="1">
                  <a:blip r:embed="rId5">
                    <a:extLst>
                      <a:ext uri="{28A0092B-C50C-407E-A947-70E740481C1C}">
                        <a14:useLocalDpi xmlns:a14="http://schemas.microsoft.com/office/drawing/2010/main" val="0"/>
                      </a:ext>
                    </a:extLst>
                  </a:blip>
                  <a:srcRect/>
                  <a:stretch>
                    <a:fillRect/>
                  </a:stretch>
                </a:blipFill>
                <a:effectLst>
                  <a:glow rad="127000">
                    <a:srgbClr val="CC9900">
                      <a:alpha val="80000"/>
                    </a:srgbClr>
                  </a:glow>
                  <a:outerShdw blurRad="76200" dist="50800" dir="5400000" algn="tl" rotWithShape="0">
                    <a:srgbClr val="000000">
                      <a:alpha val="65000"/>
                    </a:srgbClr>
                  </a:outerShdw>
                </a:effectLst>
                <a:latin typeface="Calibri" panose="020F0502020204030204" pitchFamily="34" charset="0"/>
              </a:rPr>
              <a:t>fruit of righteousness</a:t>
            </a:r>
            <a:endParaRPr lang="en-US" sz="3200" b="1" i="1" spc="50" dirty="0">
              <a:ln w="3175"/>
              <a:blipFill dpi="0" rotWithShape="1">
                <a:blip r:embed="rId5">
                  <a:extLst>
                    <a:ext uri="{28A0092B-C50C-407E-A947-70E740481C1C}">
                      <a14:useLocalDpi xmlns:a14="http://schemas.microsoft.com/office/drawing/2010/main" val="0"/>
                    </a:ext>
                  </a:extLst>
                </a:blip>
                <a:srcRect/>
                <a:stretch>
                  <a:fillRect/>
                </a:stretch>
              </a:blipFill>
              <a:effectLst>
                <a:glow rad="127000">
                  <a:srgbClr val="CC99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833840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07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par>
                                <p:cTn id="9" presetID="1" presetClass="entr" presetSubtype="0" fill="hold" nodeType="withEffect">
                                  <p:stCondLst>
                                    <p:cond delay="250"/>
                                  </p:stCondLst>
                                  <p:childTnLst>
                                    <p:set>
                                      <p:cBhvr>
                                        <p:cTn id="10" dur="1" fill="hold">
                                          <p:stCondLst>
                                            <p:cond delay="0"/>
                                          </p:stCondLst>
                                        </p:cTn>
                                        <p:tgtEl>
                                          <p:spTgt spid="3072"/>
                                        </p:tgtEl>
                                        <p:attrNameLst>
                                          <p:attrName>style.visibility</p:attrName>
                                        </p:attrNameLst>
                                      </p:cBhvr>
                                      <p:to>
                                        <p:strVal val="visible"/>
                                      </p:to>
                                    </p:set>
                                  </p:childTnLst>
                                </p:cTn>
                              </p:par>
                              <p:par>
                                <p:cTn id="11" presetID="50" presetClass="entr" presetSubtype="0" decel="100000" fill="hold" grpId="0"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5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5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25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25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5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250"/>
                                        <p:tgtEl>
                                          <p:spTgt spid="25"/>
                                        </p:tgtEl>
                                      </p:cBhvr>
                                    </p:animEffect>
                                  </p:childTnLst>
                                </p:cTn>
                              </p:par>
                              <p:par>
                                <p:cTn id="72" presetID="42" presetClass="path" presetSubtype="0" accel="50000" decel="50000" fill="hold" grpId="2" nodeType="withEffect">
                                  <p:stCondLst>
                                    <p:cond delay="0"/>
                                  </p:stCondLst>
                                  <p:childTnLst>
                                    <p:animMotion origin="layout" path="M -2.77778E-6 2.96296E-6 L -0.08732 -0.72361 " pathEditMode="relative" rAng="0" ptsTypes="AA">
                                      <p:cBhvr>
                                        <p:cTn id="73" dur="2000" fill="hold"/>
                                        <p:tgtEl>
                                          <p:spTgt spid="3"/>
                                        </p:tgtEl>
                                        <p:attrNameLst>
                                          <p:attrName>ppt_x</p:attrName>
                                          <p:attrName>ppt_y</p:attrName>
                                        </p:attrNameLst>
                                      </p:cBhvr>
                                      <p:rCtr x="-4375" y="-36181"/>
                                    </p:animMotion>
                                  </p:childTnLst>
                                </p:cTn>
                              </p:par>
                              <p:par>
                                <p:cTn id="74" presetID="42" presetClass="path" presetSubtype="0" accel="50000" decel="50000" fill="hold" grpId="2" nodeType="withEffect">
                                  <p:stCondLst>
                                    <p:cond delay="0"/>
                                  </p:stCondLst>
                                  <p:childTnLst>
                                    <p:animMotion origin="layout" path="M 2.5E-6 0 L -0.71493 -0.35671 " pathEditMode="relative" rAng="0" ptsTypes="AA">
                                      <p:cBhvr>
                                        <p:cTn id="75" dur="2000" fill="hold"/>
                                        <p:tgtEl>
                                          <p:spTgt spid="7"/>
                                        </p:tgtEl>
                                        <p:attrNameLst>
                                          <p:attrName>ppt_x</p:attrName>
                                          <p:attrName>ppt_y</p:attrName>
                                        </p:attrNameLst>
                                      </p:cBhvr>
                                      <p:rCtr x="-35747" y="-17847"/>
                                    </p:animMotion>
                                  </p:childTnLst>
                                </p:cTn>
                              </p:par>
                              <p:par>
                                <p:cTn id="76" presetID="42" presetClass="path" presetSubtype="0" accel="50000" decel="50000" fill="hold" grpId="2" nodeType="withEffect">
                                  <p:stCondLst>
                                    <p:cond delay="0"/>
                                  </p:stCondLst>
                                  <p:childTnLst>
                                    <p:animMotion origin="layout" path="M -4.72222E-6 3.33333E-6 L -0.17013 -0.4301 " pathEditMode="relative" rAng="0" ptsTypes="AA">
                                      <p:cBhvr>
                                        <p:cTn id="77" dur="2000" fill="hold"/>
                                        <p:tgtEl>
                                          <p:spTgt spid="10"/>
                                        </p:tgtEl>
                                        <p:attrNameLst>
                                          <p:attrName>ppt_x</p:attrName>
                                          <p:attrName>ppt_y</p:attrName>
                                        </p:attrNameLst>
                                      </p:cBhvr>
                                      <p:rCtr x="-8507" y="-21505"/>
                                    </p:animMotion>
                                  </p:childTnLst>
                                </p:cTn>
                              </p:par>
                              <p:par>
                                <p:cTn id="78" presetID="42" presetClass="path" presetSubtype="0" accel="50000" decel="50000" fill="hold" grpId="2" nodeType="withEffect">
                                  <p:stCondLst>
                                    <p:cond delay="0"/>
                                  </p:stCondLst>
                                  <p:childTnLst>
                                    <p:animMotion origin="layout" path="M -3.88889E-6 -3.7037E-6 L 0.72726 -0.50416 " pathEditMode="relative" rAng="0" ptsTypes="AA">
                                      <p:cBhvr>
                                        <p:cTn id="79" dur="2000" fill="hold"/>
                                        <p:tgtEl>
                                          <p:spTgt spid="11"/>
                                        </p:tgtEl>
                                        <p:attrNameLst>
                                          <p:attrName>ppt_x</p:attrName>
                                          <p:attrName>ppt_y</p:attrName>
                                        </p:attrNameLst>
                                      </p:cBhvr>
                                      <p:rCtr x="36354" y="-25208"/>
                                    </p:animMotion>
                                  </p:childTnLst>
                                </p:cTn>
                              </p:par>
                              <p:par>
                                <p:cTn id="80" presetID="42" presetClass="path" presetSubtype="0" accel="50000" decel="50000" fill="hold" grpId="2" nodeType="withEffect">
                                  <p:stCondLst>
                                    <p:cond delay="0"/>
                                  </p:stCondLst>
                                  <p:childTnLst>
                                    <p:animMotion origin="layout" path="M -4.16667E-6 2.22222E-6 L -0.13281 -0.43009 " pathEditMode="relative" rAng="0" ptsTypes="AA">
                                      <p:cBhvr>
                                        <p:cTn id="81" dur="2000" fill="hold"/>
                                        <p:tgtEl>
                                          <p:spTgt spid="12"/>
                                        </p:tgtEl>
                                        <p:attrNameLst>
                                          <p:attrName>ppt_x</p:attrName>
                                          <p:attrName>ppt_y</p:attrName>
                                        </p:attrNameLst>
                                      </p:cBhvr>
                                      <p:rCtr x="-6649" y="-21505"/>
                                    </p:animMotion>
                                  </p:childTnLst>
                                </p:cTn>
                              </p:par>
                              <p:par>
                                <p:cTn id="82" presetID="42" presetClass="path" presetSubtype="0" accel="50000" decel="50000" fill="hold" grpId="2" nodeType="withEffect">
                                  <p:stCondLst>
                                    <p:cond delay="0"/>
                                  </p:stCondLst>
                                  <p:childTnLst>
                                    <p:animMotion origin="layout" path="M 3.05556E-6 4.07407E-6 L 0.76736 -0.50348 " pathEditMode="relative" rAng="0" ptsTypes="AA">
                                      <p:cBhvr>
                                        <p:cTn id="83" dur="2000" fill="hold"/>
                                        <p:tgtEl>
                                          <p:spTgt spid="13"/>
                                        </p:tgtEl>
                                        <p:attrNameLst>
                                          <p:attrName>ppt_x</p:attrName>
                                          <p:attrName>ppt_y</p:attrName>
                                        </p:attrNameLst>
                                      </p:cBhvr>
                                      <p:rCtr x="38368" y="-25185"/>
                                    </p:animMotion>
                                  </p:childTnLst>
                                </p:cTn>
                              </p:par>
                              <p:par>
                                <p:cTn id="84" presetID="42" presetClass="path" presetSubtype="0" accel="50000" decel="50000" fill="hold" grpId="2" nodeType="withEffect">
                                  <p:stCondLst>
                                    <p:cond delay="0"/>
                                  </p:stCondLst>
                                  <p:childTnLst>
                                    <p:animMotion origin="layout" path="M 4.44444E-6 2.59259E-6 L -0.05591 -0.43033 " pathEditMode="relative" rAng="0" ptsTypes="AA">
                                      <p:cBhvr>
                                        <p:cTn id="85" dur="2000" fill="hold"/>
                                        <p:tgtEl>
                                          <p:spTgt spid="14"/>
                                        </p:tgtEl>
                                        <p:attrNameLst>
                                          <p:attrName>ppt_x</p:attrName>
                                          <p:attrName>ppt_y</p:attrName>
                                        </p:attrNameLst>
                                      </p:cBhvr>
                                      <p:rCtr x="-2795" y="-21528"/>
                                    </p:animMotion>
                                  </p:childTnLst>
                                </p:cTn>
                              </p:par>
                              <p:par>
                                <p:cTn id="86" presetID="42" presetClass="path" presetSubtype="0" accel="50000" decel="50000" fill="hold" grpId="2" nodeType="withEffect">
                                  <p:stCondLst>
                                    <p:cond delay="0"/>
                                  </p:stCondLst>
                                  <p:childTnLst>
                                    <p:animMotion origin="layout" path="M -3.88889E-6 -3.33333E-6 L -0.06076 0.29653 " pathEditMode="relative" rAng="0" ptsTypes="AA">
                                      <p:cBhvr>
                                        <p:cTn id="87" dur="2000" fill="hold"/>
                                        <p:tgtEl>
                                          <p:spTgt spid="15"/>
                                        </p:tgtEl>
                                        <p:attrNameLst>
                                          <p:attrName>ppt_x</p:attrName>
                                          <p:attrName>ppt_y</p:attrName>
                                        </p:attrNameLst>
                                      </p:cBhvr>
                                      <p:rCtr x="-3038" y="14815"/>
                                    </p:animMotion>
                                  </p:childTnLst>
                                </p:cTn>
                              </p:par>
                              <p:par>
                                <p:cTn id="88" presetID="42" presetClass="path" presetSubtype="0" accel="50000" decel="50000" fill="hold" grpId="2" nodeType="withEffect">
                                  <p:stCondLst>
                                    <p:cond delay="0"/>
                                  </p:stCondLst>
                                  <p:childTnLst>
                                    <p:animMotion origin="layout" path="M 2.77778E-6 -2.96296E-6 L 0.62239 0.22315 " pathEditMode="relative" rAng="0" ptsTypes="AA">
                                      <p:cBhvr>
                                        <p:cTn id="89" dur="2000" fill="hold"/>
                                        <p:tgtEl>
                                          <p:spTgt spid="16"/>
                                        </p:tgtEl>
                                        <p:attrNameLst>
                                          <p:attrName>ppt_x</p:attrName>
                                          <p:attrName>ppt_y</p:attrName>
                                        </p:attrNameLst>
                                      </p:cBhvr>
                                      <p:rCtr x="31111" y="11157"/>
                                    </p:animMotion>
                                  </p:childTnLst>
                                </p:cTn>
                              </p:par>
                              <p:par>
                                <p:cTn id="90" presetID="42" presetClass="path" presetSubtype="0" accel="50000" decel="50000" fill="hold" grpId="2" nodeType="withEffect">
                                  <p:stCondLst>
                                    <p:cond delay="0"/>
                                  </p:stCondLst>
                                  <p:childTnLst>
                                    <p:animMotion origin="layout" path="M 2.5E-6 -3.33333E-6 L -0.24479 0.29653 " pathEditMode="relative" rAng="0" ptsTypes="AA">
                                      <p:cBhvr>
                                        <p:cTn id="91" dur="2000" fill="hold"/>
                                        <p:tgtEl>
                                          <p:spTgt spid="17"/>
                                        </p:tgtEl>
                                        <p:attrNameLst>
                                          <p:attrName>ppt_x</p:attrName>
                                          <p:attrName>ppt_y</p:attrName>
                                        </p:attrNameLst>
                                      </p:cBhvr>
                                      <p:rCtr x="-12240" y="14815"/>
                                    </p:animMotion>
                                  </p:childTnLst>
                                </p:cTn>
                              </p:par>
                              <p:par>
                                <p:cTn id="92" presetID="42" presetClass="path" presetSubtype="0" accel="50000" decel="50000" fill="hold" grpId="2" nodeType="withEffect">
                                  <p:stCondLst>
                                    <p:cond delay="0"/>
                                  </p:stCondLst>
                                  <p:childTnLst>
                                    <p:animMotion origin="layout" path="M 3.88889E-6 0 L -0.17448 0.29722 " pathEditMode="relative" rAng="0" ptsTypes="AA">
                                      <p:cBhvr>
                                        <p:cTn id="93" dur="2000" fill="hold"/>
                                        <p:tgtEl>
                                          <p:spTgt spid="18"/>
                                        </p:tgtEl>
                                        <p:attrNameLst>
                                          <p:attrName>ppt_x</p:attrName>
                                          <p:attrName>ppt_y</p:attrName>
                                        </p:attrNameLst>
                                      </p:cBhvr>
                                      <p:rCtr x="-8733" y="14861"/>
                                    </p:animMotion>
                                  </p:childTnLst>
                                </p:cTn>
                              </p:par>
                              <p:par>
                                <p:cTn id="94" presetID="42" presetClass="path" presetSubtype="0" accel="50000" decel="50000" fill="hold" grpId="2" nodeType="withEffect">
                                  <p:stCondLst>
                                    <p:cond delay="0"/>
                                  </p:stCondLst>
                                  <p:childTnLst>
                                    <p:animMotion origin="layout" path="M -3.33333E-6 -1.11111E-6 L 0.66025 0.22361 " pathEditMode="relative" rAng="0" ptsTypes="AA">
                                      <p:cBhvr>
                                        <p:cTn id="95" dur="2000" fill="hold"/>
                                        <p:tgtEl>
                                          <p:spTgt spid="19"/>
                                        </p:tgtEl>
                                        <p:attrNameLst>
                                          <p:attrName>ppt_x</p:attrName>
                                          <p:attrName>ppt_y</p:attrName>
                                        </p:attrNameLst>
                                      </p:cBhvr>
                                      <p:rCtr x="33003" y="11181"/>
                                    </p:animMotion>
                                  </p:childTnLst>
                                </p:cTn>
                              </p:par>
                              <p:par>
                                <p:cTn id="96" presetID="42" presetClass="path" presetSubtype="0" accel="50000" decel="50000" fill="hold" grpId="2" nodeType="withEffect">
                                  <p:stCondLst>
                                    <p:cond delay="0"/>
                                  </p:stCondLst>
                                  <p:childTnLst>
                                    <p:animMotion origin="layout" path="M -3.05556E-6 3.7037E-7 L -0.12378 0.36343 " pathEditMode="relative" rAng="0" ptsTypes="AA">
                                      <p:cBhvr>
                                        <p:cTn id="97" dur="2000" fill="hold"/>
                                        <p:tgtEl>
                                          <p:spTgt spid="20"/>
                                        </p:tgtEl>
                                        <p:attrNameLst>
                                          <p:attrName>ppt_x</p:attrName>
                                          <p:attrName>ppt_y</p:attrName>
                                        </p:attrNameLst>
                                      </p:cBhvr>
                                      <p:rCtr x="-6198" y="18171"/>
                                    </p:animMotion>
                                  </p:childTnLst>
                                </p:cTn>
                              </p:par>
                              <p:par>
                                <p:cTn id="98" presetID="42" presetClass="path" presetSubtype="0" accel="50000" decel="50000" fill="hold" grpId="2" nodeType="withEffect">
                                  <p:stCondLst>
                                    <p:cond delay="0"/>
                                  </p:stCondLst>
                                  <p:childTnLst>
                                    <p:animMotion origin="layout" path="M 4.72222E-6 -7.40741E-7 L 0.70347 0.28982 " pathEditMode="relative" rAng="0" ptsTypes="AA">
                                      <p:cBhvr>
                                        <p:cTn id="99" dur="2000" fill="hold"/>
                                        <p:tgtEl>
                                          <p:spTgt spid="21"/>
                                        </p:tgtEl>
                                        <p:attrNameLst>
                                          <p:attrName>ppt_x</p:attrName>
                                          <p:attrName>ppt_y</p:attrName>
                                        </p:attrNameLst>
                                      </p:cBhvr>
                                      <p:rCtr x="35174" y="14491"/>
                                    </p:animMotion>
                                  </p:childTnLst>
                                </p:cTn>
                              </p:par>
                              <p:par>
                                <p:cTn id="100" presetID="42" presetClass="path" presetSubtype="0" accel="50000" decel="50000" fill="hold" grpId="2" nodeType="withEffect">
                                  <p:stCondLst>
                                    <p:cond delay="0"/>
                                  </p:stCondLst>
                                  <p:childTnLst>
                                    <p:animMotion origin="layout" path="M 2.22222E-6 7.40741E-7 L -0.0599 0.36343 " pathEditMode="relative" rAng="0" ptsTypes="AA">
                                      <p:cBhvr>
                                        <p:cTn id="101" dur="2000" fill="hold"/>
                                        <p:tgtEl>
                                          <p:spTgt spid="22"/>
                                        </p:tgtEl>
                                        <p:attrNameLst>
                                          <p:attrName>ppt_x</p:attrName>
                                          <p:attrName>ppt_y</p:attrName>
                                        </p:attrNameLst>
                                      </p:cBhvr>
                                      <p:rCtr x="-3003" y="18171"/>
                                    </p:animMotion>
                                  </p:childTnLst>
                                </p:cTn>
                              </p:par>
                              <p:par>
                                <p:cTn id="102" presetID="42" presetClass="path" presetSubtype="0" accel="50000" decel="50000" fill="hold" grpId="2" nodeType="withEffect">
                                  <p:stCondLst>
                                    <p:cond delay="0"/>
                                  </p:stCondLst>
                                  <p:childTnLst>
                                    <p:animMotion origin="layout" path="M -3.33333E-6 1.11111E-6 L 0.10417 0.42986 " pathEditMode="relative" rAng="0" ptsTypes="AA">
                                      <p:cBhvr>
                                        <p:cTn id="103" dur="2000" fill="hold"/>
                                        <p:tgtEl>
                                          <p:spTgt spid="23"/>
                                        </p:tgtEl>
                                        <p:attrNameLst>
                                          <p:attrName>ppt_x</p:attrName>
                                          <p:attrName>ppt_y</p:attrName>
                                        </p:attrNameLst>
                                      </p:cBhvr>
                                      <p:rCtr x="5208" y="21481"/>
                                    </p:animMotion>
                                  </p:childTnLst>
                                </p:cTn>
                              </p:par>
                              <p:par>
                                <p:cTn id="104" presetID="42" presetClass="path" presetSubtype="0" accel="50000" decel="50000" fill="hold" grpId="2" nodeType="withEffect">
                                  <p:stCondLst>
                                    <p:cond delay="0"/>
                                  </p:stCondLst>
                                  <p:childTnLst>
                                    <p:animMotion origin="layout" path="M -3.61111E-6 -1.85185E-6 L -0.61736 0.50324 " pathEditMode="relative" rAng="0" ptsTypes="AA">
                                      <p:cBhvr>
                                        <p:cTn id="105" dur="2000" fill="hold"/>
                                        <p:tgtEl>
                                          <p:spTgt spid="24"/>
                                        </p:tgtEl>
                                        <p:attrNameLst>
                                          <p:attrName>ppt_x</p:attrName>
                                          <p:attrName>ppt_y</p:attrName>
                                        </p:attrNameLst>
                                      </p:cBhvr>
                                      <p:rCtr x="-30868" y="25162"/>
                                    </p:animMotion>
                                  </p:childTnLst>
                                </p:cTn>
                              </p:par>
                              <p:par>
                                <p:cTn id="106" presetID="42" presetClass="path" presetSubtype="0" accel="50000" decel="50000" fill="hold" grpId="2" nodeType="withEffect">
                                  <p:stCondLst>
                                    <p:cond delay="0"/>
                                  </p:stCondLst>
                                  <p:childTnLst>
                                    <p:animMotion origin="layout" path="M -8.33333E-7 0 L 0.26059 0.42986 " pathEditMode="relative" rAng="0" ptsTypes="AA">
                                      <p:cBhvr>
                                        <p:cTn id="107" dur="2000" fill="hold"/>
                                        <p:tgtEl>
                                          <p:spTgt spid="25"/>
                                        </p:tgtEl>
                                        <p:attrNameLst>
                                          <p:attrName>ppt_x</p:attrName>
                                          <p:attrName>ppt_y</p:attrName>
                                        </p:attrNameLst>
                                      </p:cBhvr>
                                      <p:rCtr x="13021" y="21481"/>
                                    </p:animMotion>
                                  </p:childTnLst>
                                </p:cTn>
                              </p:par>
                              <p:par>
                                <p:cTn id="108" presetID="10" presetClass="exit" presetSubtype="0" fill="hold" grpId="1" nodeType="withEffect">
                                  <p:stCondLst>
                                    <p:cond delay="0"/>
                                  </p:stCondLst>
                                  <p:childTnLst>
                                    <p:animEffect transition="out" filter="fade">
                                      <p:cBhvr>
                                        <p:cTn id="109" dur="1250"/>
                                        <p:tgtEl>
                                          <p:spTgt spid="3074"/>
                                        </p:tgtEl>
                                      </p:cBhvr>
                                    </p:animEffect>
                                    <p:set>
                                      <p:cBhvr>
                                        <p:cTn id="110" dur="1" fill="hold">
                                          <p:stCondLst>
                                            <p:cond delay="1249"/>
                                          </p:stCondLst>
                                        </p:cTn>
                                        <p:tgtEl>
                                          <p:spTgt spid="3074"/>
                                        </p:tgtEl>
                                        <p:attrNameLst>
                                          <p:attrName>style.visibility</p:attrName>
                                        </p:attrNameLst>
                                      </p:cBhvr>
                                      <p:to>
                                        <p:strVal val="hidden"/>
                                      </p:to>
                                    </p:se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2"/>
                                        </p:tgtEl>
                                        <p:attrNameLst>
                                          <p:attrName>style.visibility</p:attrName>
                                        </p:attrNameLst>
                                      </p:cBhvr>
                                      <p:to>
                                        <p:strVal val="visible"/>
                                      </p:to>
                                    </p:set>
                                    <p:animEffect transition="in" filter="fade">
                                      <p:cBhvr>
                                        <p:cTn id="114" dur="250"/>
                                        <p:tgtEl>
                                          <p:spTgt spid="2"/>
                                        </p:tgtEl>
                                      </p:cBhvr>
                                    </p:animEffect>
                                  </p:childTnLst>
                                </p:cTn>
                              </p:par>
                              <p:par>
                                <p:cTn id="115" presetID="10" presetClass="exit" presetSubtype="0" fill="hold" grpId="1" nodeType="withEffect">
                                  <p:stCondLst>
                                    <p:cond delay="0"/>
                                  </p:stCondLst>
                                  <p:childTnLst>
                                    <p:animEffect transition="out" filter="fade">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7"/>
                                        </p:tgtEl>
                                      </p:cBhvr>
                                    </p:animEffect>
                                    <p:set>
                                      <p:cBhvr>
                                        <p:cTn id="120" dur="1" fill="hold">
                                          <p:stCondLst>
                                            <p:cond delay="499"/>
                                          </p:stCondLst>
                                        </p:cTn>
                                        <p:tgtEl>
                                          <p:spTgt spid="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0"/>
                                        </p:tgtEl>
                                      </p:cBhvr>
                                    </p:animEffect>
                                    <p:set>
                                      <p:cBhvr>
                                        <p:cTn id="123" dur="1" fill="hold">
                                          <p:stCondLst>
                                            <p:cond delay="499"/>
                                          </p:stCondLst>
                                        </p:cTn>
                                        <p:tgtEl>
                                          <p:spTgt spid="1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2"/>
                                        </p:tgtEl>
                                      </p:cBhvr>
                                    </p:animEffect>
                                    <p:set>
                                      <p:cBhvr>
                                        <p:cTn id="129" dur="1" fill="hold">
                                          <p:stCondLst>
                                            <p:cond delay="499"/>
                                          </p:stCondLst>
                                        </p:cTn>
                                        <p:tgtEl>
                                          <p:spTgt spid="12"/>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3"/>
                                        </p:tgtEl>
                                      </p:cBhvr>
                                    </p:animEffect>
                                    <p:set>
                                      <p:cBhvr>
                                        <p:cTn id="132" dur="1" fill="hold">
                                          <p:stCondLst>
                                            <p:cond delay="499"/>
                                          </p:stCondLst>
                                        </p:cTn>
                                        <p:tgtEl>
                                          <p:spTgt spid="13"/>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4"/>
                                        </p:tgtEl>
                                      </p:cBhvr>
                                    </p:animEffect>
                                    <p:set>
                                      <p:cBhvr>
                                        <p:cTn id="135" dur="1" fill="hold">
                                          <p:stCondLst>
                                            <p:cond delay="499"/>
                                          </p:stCondLst>
                                        </p:cTn>
                                        <p:tgtEl>
                                          <p:spTgt spid="14"/>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5"/>
                                        </p:tgtEl>
                                      </p:cBhvr>
                                    </p:animEffect>
                                    <p:set>
                                      <p:cBhvr>
                                        <p:cTn id="138" dur="1" fill="hold">
                                          <p:stCondLst>
                                            <p:cond delay="499"/>
                                          </p:stCondLst>
                                        </p:cTn>
                                        <p:tgtEl>
                                          <p:spTgt spid="1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7"/>
                                        </p:tgtEl>
                                      </p:cBhvr>
                                    </p:animEffect>
                                    <p:set>
                                      <p:cBhvr>
                                        <p:cTn id="144" dur="1" fill="hold">
                                          <p:stCondLst>
                                            <p:cond delay="499"/>
                                          </p:stCondLst>
                                        </p:cTn>
                                        <p:tgtEl>
                                          <p:spTgt spid="17"/>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9"/>
                                        </p:tgtEl>
                                      </p:cBhvr>
                                    </p:animEffect>
                                    <p:set>
                                      <p:cBhvr>
                                        <p:cTn id="150" dur="1" fill="hold">
                                          <p:stCondLst>
                                            <p:cond delay="499"/>
                                          </p:stCondLst>
                                        </p:cTn>
                                        <p:tgtEl>
                                          <p:spTgt spid="1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0"/>
                                        </p:tgtEl>
                                      </p:cBhvr>
                                    </p:animEffect>
                                    <p:set>
                                      <p:cBhvr>
                                        <p:cTn id="153" dur="1" fill="hold">
                                          <p:stCondLst>
                                            <p:cond delay="499"/>
                                          </p:stCondLst>
                                        </p:cTn>
                                        <p:tgtEl>
                                          <p:spTgt spid="2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1"/>
                                        </p:tgtEl>
                                      </p:cBhvr>
                                    </p:animEffect>
                                    <p:set>
                                      <p:cBhvr>
                                        <p:cTn id="156" dur="1" fill="hold">
                                          <p:stCondLst>
                                            <p:cond delay="499"/>
                                          </p:stCondLst>
                                        </p:cTn>
                                        <p:tgtEl>
                                          <p:spTgt spid="21"/>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
                                        </p:tgtEl>
                                      </p:cBhvr>
                                    </p:animEffect>
                                    <p:set>
                                      <p:cBhvr>
                                        <p:cTn id="162" dur="1" fill="hold">
                                          <p:stCondLst>
                                            <p:cond delay="499"/>
                                          </p:stCondLst>
                                        </p:cTn>
                                        <p:tgtEl>
                                          <p:spTgt spid="23"/>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4"/>
                                        </p:tgtEl>
                                      </p:cBhvr>
                                    </p:animEffect>
                                    <p:set>
                                      <p:cBhvr>
                                        <p:cTn id="165" dur="1" fill="hold">
                                          <p:stCondLst>
                                            <p:cond delay="499"/>
                                          </p:stCondLst>
                                        </p:cTn>
                                        <p:tgtEl>
                                          <p:spTgt spid="24"/>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5"/>
                                        </p:tgtEl>
                                      </p:cBhvr>
                                    </p:animEffect>
                                    <p:set>
                                      <p:cBhvr>
                                        <p:cTn id="168" dur="1" fill="hold">
                                          <p:stCondLst>
                                            <p:cond delay="499"/>
                                          </p:stCondLst>
                                        </p:cTn>
                                        <p:tgtEl>
                                          <p:spTgt spid="25"/>
                                        </p:tgtEl>
                                        <p:attrNameLst>
                                          <p:attrName>style.visibility</p:attrName>
                                        </p:attrNameLst>
                                      </p:cBhvr>
                                      <p:to>
                                        <p:strVal val="hidden"/>
                                      </p:to>
                                    </p:set>
                                  </p:childTnLst>
                                </p:cTn>
                              </p:par>
                            </p:childTnLst>
                          </p:cTn>
                        </p:par>
                        <p:par>
                          <p:cTn id="169" fill="hold">
                            <p:stCondLst>
                              <p:cond delay="2500"/>
                            </p:stCondLst>
                            <p:childTnLst>
                              <p:par>
                                <p:cTn id="170" presetID="22" presetClass="entr" presetSubtype="1" fill="hold" grpId="0" nodeType="after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up)">
                                      <p:cBhvr>
                                        <p:cTn id="172" dur="500"/>
                                        <p:tgtEl>
                                          <p:spTgt spid="6"/>
                                        </p:tgtEl>
                                      </p:cBhvr>
                                    </p:animEffect>
                                  </p:childTnLst>
                                </p:cTn>
                              </p:par>
                            </p:childTnLst>
                          </p:cTn>
                        </p:par>
                        <p:par>
                          <p:cTn id="173" fill="hold">
                            <p:stCondLst>
                              <p:cond delay="3000"/>
                            </p:stCondLst>
                            <p:childTnLst>
                              <p:par>
                                <p:cTn id="174" presetID="18" presetClass="entr" presetSubtype="6" fill="hold" grpId="0" nodeType="afterEffect">
                                  <p:stCondLst>
                                    <p:cond delay="0"/>
                                  </p:stCondLst>
                                  <p:childTnLst>
                                    <p:set>
                                      <p:cBhvr>
                                        <p:cTn id="175" dur="1" fill="hold">
                                          <p:stCondLst>
                                            <p:cond delay="0"/>
                                          </p:stCondLst>
                                        </p:cTn>
                                        <p:tgtEl>
                                          <p:spTgt spid="8"/>
                                        </p:tgtEl>
                                        <p:attrNameLst>
                                          <p:attrName>style.visibility</p:attrName>
                                        </p:attrNameLst>
                                      </p:cBhvr>
                                      <p:to>
                                        <p:strVal val="visible"/>
                                      </p:to>
                                    </p:set>
                                    <p:animEffect transition="in" filter="strips(downRight)">
                                      <p:cBhvr>
                                        <p:cTn id="176" dur="500"/>
                                        <p:tgtEl>
                                          <p:spTgt spid="8"/>
                                        </p:tgtEl>
                                      </p:cBhvr>
                                    </p:animEffect>
                                  </p:childTnLst>
                                </p:cTn>
                              </p:par>
                              <p:par>
                                <p:cTn id="177" presetID="18" presetClass="entr" presetSubtype="12" fill="hold" grpId="0" nodeType="with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strips(downLeft)">
                                      <p:cBhvr>
                                        <p:cTn id="179" dur="500"/>
                                        <p:tgtEl>
                                          <p:spTgt spid="9"/>
                                        </p:tgtEl>
                                      </p:cBhvr>
                                    </p:animEffect>
                                  </p:childTnLst>
                                </p:cTn>
                              </p:par>
                            </p:childTnLst>
                          </p:cTn>
                        </p:par>
                      </p:childTnLst>
                    </p:cTn>
                  </p:par>
                  <p:par>
                    <p:cTn id="180" fill="hold">
                      <p:stCondLst>
                        <p:cond delay="indefinite"/>
                      </p:stCondLst>
                      <p:childTnLst>
                        <p:par>
                          <p:cTn id="181" fill="hold">
                            <p:stCondLst>
                              <p:cond delay="0"/>
                            </p:stCondLst>
                            <p:childTnLst>
                              <p:par>
                                <p:cTn id="182" presetID="17" presetClass="entr" presetSubtype="8" fill="hold" grpId="0" nodeType="clickEffect">
                                  <p:stCondLst>
                                    <p:cond delay="0"/>
                                  </p:stCondLst>
                                  <p:childTnLst>
                                    <p:set>
                                      <p:cBhvr>
                                        <p:cTn id="183" dur="1" fill="hold">
                                          <p:stCondLst>
                                            <p:cond delay="0"/>
                                          </p:stCondLst>
                                        </p:cTn>
                                        <p:tgtEl>
                                          <p:spTgt spid="31"/>
                                        </p:tgtEl>
                                        <p:attrNameLst>
                                          <p:attrName>style.visibility</p:attrName>
                                        </p:attrNameLst>
                                      </p:cBhvr>
                                      <p:to>
                                        <p:strVal val="visible"/>
                                      </p:to>
                                    </p:set>
                                    <p:anim calcmode="lin" valueType="num">
                                      <p:cBhvr>
                                        <p:cTn id="184" dur="500" fill="hold"/>
                                        <p:tgtEl>
                                          <p:spTgt spid="31"/>
                                        </p:tgtEl>
                                        <p:attrNameLst>
                                          <p:attrName>ppt_x</p:attrName>
                                        </p:attrNameLst>
                                      </p:cBhvr>
                                      <p:tavLst>
                                        <p:tav tm="0">
                                          <p:val>
                                            <p:strVal val="#ppt_x-#ppt_w/2"/>
                                          </p:val>
                                        </p:tav>
                                        <p:tav tm="100000">
                                          <p:val>
                                            <p:strVal val="#ppt_x"/>
                                          </p:val>
                                        </p:tav>
                                      </p:tavLst>
                                    </p:anim>
                                    <p:anim calcmode="lin" valueType="num">
                                      <p:cBhvr>
                                        <p:cTn id="185" dur="500" fill="hold"/>
                                        <p:tgtEl>
                                          <p:spTgt spid="31"/>
                                        </p:tgtEl>
                                        <p:attrNameLst>
                                          <p:attrName>ppt_y</p:attrName>
                                        </p:attrNameLst>
                                      </p:cBhvr>
                                      <p:tavLst>
                                        <p:tav tm="0">
                                          <p:val>
                                            <p:strVal val="#ppt_y"/>
                                          </p:val>
                                        </p:tav>
                                        <p:tav tm="100000">
                                          <p:val>
                                            <p:strVal val="#ppt_y"/>
                                          </p:val>
                                        </p:tav>
                                      </p:tavLst>
                                    </p:anim>
                                    <p:anim calcmode="lin" valueType="num">
                                      <p:cBhvr>
                                        <p:cTn id="186" dur="500" fill="hold"/>
                                        <p:tgtEl>
                                          <p:spTgt spid="31"/>
                                        </p:tgtEl>
                                        <p:attrNameLst>
                                          <p:attrName>ppt_w</p:attrName>
                                        </p:attrNameLst>
                                      </p:cBhvr>
                                      <p:tavLst>
                                        <p:tav tm="0">
                                          <p:val>
                                            <p:fltVal val="0"/>
                                          </p:val>
                                        </p:tav>
                                        <p:tav tm="100000">
                                          <p:val>
                                            <p:strVal val="#ppt_w"/>
                                          </p:val>
                                        </p:tav>
                                      </p:tavLst>
                                    </p:anim>
                                    <p:anim calcmode="lin" valueType="num">
                                      <p:cBhvr>
                                        <p:cTn id="187" dur="500" fill="hold"/>
                                        <p:tgtEl>
                                          <p:spTgt spid="31"/>
                                        </p:tgtEl>
                                        <p:attrNameLst>
                                          <p:attrName>ppt_h</p:attrName>
                                        </p:attrNameLst>
                                      </p:cBhvr>
                                      <p:tavLst>
                                        <p:tav tm="0">
                                          <p:val>
                                            <p:strVal val="#ppt_h"/>
                                          </p:val>
                                        </p:tav>
                                        <p:tav tm="100000">
                                          <p:val>
                                            <p:strVal val="#ppt_h"/>
                                          </p:val>
                                        </p:tav>
                                      </p:tavLst>
                                    </p:anim>
                                  </p:childTnLst>
                                </p:cTn>
                              </p:par>
                            </p:childTnLst>
                          </p:cTn>
                        </p:par>
                        <p:par>
                          <p:cTn id="188" fill="hold">
                            <p:stCondLst>
                              <p:cond delay="500"/>
                            </p:stCondLst>
                            <p:childTnLst>
                              <p:par>
                                <p:cTn id="189" presetID="22" presetClass="entr" presetSubtype="4" fill="hold" grpId="0" nodeType="after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wipe(down)">
                                      <p:cBhvr>
                                        <p:cTn id="191" dur="500"/>
                                        <p:tgtEl>
                                          <p:spTgt spid="28"/>
                                        </p:tgtEl>
                                      </p:cBhvr>
                                    </p:animEffect>
                                  </p:childTnLst>
                                </p:cTn>
                              </p:par>
                              <p:par>
                                <p:cTn id="192" presetID="22" presetClass="entr" presetSubtype="4" fill="hold" grpId="0" nodeType="withEffect">
                                  <p:stCondLst>
                                    <p:cond delay="0"/>
                                  </p:stCondLst>
                                  <p:childTnLst>
                                    <p:set>
                                      <p:cBhvr>
                                        <p:cTn id="193" dur="1" fill="hold">
                                          <p:stCondLst>
                                            <p:cond delay="0"/>
                                          </p:stCondLst>
                                        </p:cTn>
                                        <p:tgtEl>
                                          <p:spTgt spid="29"/>
                                        </p:tgtEl>
                                        <p:attrNameLst>
                                          <p:attrName>style.visibility</p:attrName>
                                        </p:attrNameLst>
                                      </p:cBhvr>
                                      <p:to>
                                        <p:strVal val="visible"/>
                                      </p:to>
                                    </p:set>
                                    <p:animEffect transition="in" filter="wipe(down)">
                                      <p:cBhvr>
                                        <p:cTn id="194" dur="500"/>
                                        <p:tgtEl>
                                          <p:spTgt spid="29"/>
                                        </p:tgtEl>
                                      </p:cBhvr>
                                    </p:animEffect>
                                  </p:childTnLst>
                                </p:cTn>
                              </p:par>
                            </p:childTnLst>
                          </p:cTn>
                        </p:par>
                      </p:childTnLst>
                    </p:cTn>
                  </p:par>
                  <p:par>
                    <p:cTn id="195" fill="hold">
                      <p:stCondLst>
                        <p:cond delay="indefinite"/>
                      </p:stCondLst>
                      <p:childTnLst>
                        <p:par>
                          <p:cTn id="196" fill="hold">
                            <p:stCondLst>
                              <p:cond delay="0"/>
                            </p:stCondLst>
                            <p:childTnLst>
                              <p:par>
                                <p:cTn id="197" presetID="0" presetClass="entr" presetSubtype="0" fill="hold" grpId="0" nodeType="clickEffect">
                                  <p:stCondLst>
                                    <p:cond delay="0"/>
                                  </p:stCondLst>
                                  <p:childTnLst>
                                    <p:set>
                                      <p:cBhvr>
                                        <p:cTn id="198" dur="1" fill="hold">
                                          <p:stCondLst>
                                            <p:cond delay="0"/>
                                          </p:stCondLst>
                                        </p:cTn>
                                        <p:tgtEl>
                                          <p:spTgt spid="30"/>
                                        </p:tgtEl>
                                        <p:attrNameLst>
                                          <p:attrName>style.visibility</p:attrName>
                                        </p:attrNameLst>
                                      </p:cBhvr>
                                      <p:to>
                                        <p:strVal val="visible"/>
                                      </p:to>
                                    </p:set>
                                    <p:animEffect transition="in" filter="dissolve">
                                      <p:cBhvr>
                                        <p:cTn id="199" dur="500">
                                          <p:stCondLst>
                                            <p:cond delay="0"/>
                                          </p:stCondLst>
                                        </p:cTn>
                                        <p:tgtEl>
                                          <p:spTgt spid="30"/>
                                        </p:tgtEl>
                                      </p:cBhvr>
                                    </p:animEffect>
                                    <p:anim to="" calcmode="lin" valueType="num">
                                      <p:cBhvr>
                                        <p:cTn id="200"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01"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202" presetID="10" presetClass="exit" presetSubtype="0" fill="hold" nodeType="withEffect">
                                  <p:stCondLst>
                                    <p:cond delay="0"/>
                                  </p:stCondLst>
                                  <p:childTnLst>
                                    <p:animEffect transition="out" filter="fade">
                                      <p:cBhvr>
                                        <p:cTn id="203" dur="500"/>
                                        <p:tgtEl>
                                          <p:spTgt spid="3075"/>
                                        </p:tgtEl>
                                      </p:cBhvr>
                                    </p:animEffect>
                                    <p:set>
                                      <p:cBhvr>
                                        <p:cTn id="204" dur="1" fill="hold">
                                          <p:stCondLst>
                                            <p:cond delay="499"/>
                                          </p:stCondLst>
                                        </p:cTn>
                                        <p:tgtEl>
                                          <p:spTgt spid="3075"/>
                                        </p:tgtEl>
                                        <p:attrNameLst>
                                          <p:attrName>style.visibility</p:attrName>
                                        </p:attrNameLst>
                                      </p:cBhvr>
                                      <p:to>
                                        <p:strVal val="hidden"/>
                                      </p:to>
                                    </p:set>
                                  </p:childTnLst>
                                </p:cTn>
                              </p:par>
                              <p:par>
                                <p:cTn id="205" presetID="2" presetClass="entr" presetSubtype="8" fill="hold" grpId="0" nodeType="withEffect">
                                  <p:stCondLst>
                                    <p:cond delay="400"/>
                                  </p:stCondLst>
                                  <p:childTnLst>
                                    <p:set>
                                      <p:cBhvr>
                                        <p:cTn id="206" dur="1" fill="hold">
                                          <p:stCondLst>
                                            <p:cond delay="0"/>
                                          </p:stCondLst>
                                        </p:cTn>
                                        <p:tgtEl>
                                          <p:spTgt spid="4"/>
                                        </p:tgtEl>
                                        <p:attrNameLst>
                                          <p:attrName>style.visibility</p:attrName>
                                        </p:attrNameLst>
                                      </p:cBhvr>
                                      <p:to>
                                        <p:strVal val="visible"/>
                                      </p:to>
                                    </p:set>
                                    <p:anim calcmode="lin" valueType="num">
                                      <p:cBhvr additive="base">
                                        <p:cTn id="207" dur="500" fill="hold"/>
                                        <p:tgtEl>
                                          <p:spTgt spid="4"/>
                                        </p:tgtEl>
                                        <p:attrNameLst>
                                          <p:attrName>ppt_x</p:attrName>
                                        </p:attrNameLst>
                                      </p:cBhvr>
                                      <p:tavLst>
                                        <p:tav tm="0">
                                          <p:val>
                                            <p:strVal val="0-#ppt_w/2"/>
                                          </p:val>
                                        </p:tav>
                                        <p:tav tm="100000">
                                          <p:val>
                                            <p:strVal val="#ppt_x"/>
                                          </p:val>
                                        </p:tav>
                                      </p:tavLst>
                                    </p:anim>
                                    <p:anim calcmode="lin" valueType="num">
                                      <p:cBhvr additive="base">
                                        <p:cTn id="208" dur="500" fill="hold"/>
                                        <p:tgtEl>
                                          <p:spTgt spid="4"/>
                                        </p:tgtEl>
                                        <p:attrNameLst>
                                          <p:attrName>ppt_y</p:attrName>
                                        </p:attrNameLst>
                                      </p:cBhvr>
                                      <p:tavLst>
                                        <p:tav tm="0">
                                          <p:val>
                                            <p:strVal val="#ppt_y"/>
                                          </p:val>
                                        </p:tav>
                                        <p:tav tm="100000">
                                          <p:val>
                                            <p:strVal val="#ppt_y"/>
                                          </p:val>
                                        </p:tav>
                                      </p:tavLst>
                                    </p:anim>
                                  </p:childTnLst>
                                </p:cTn>
                              </p:par>
                              <p:par>
                                <p:cTn id="209" presetID="2" presetClass="entr" presetSubtype="2" fill="hold" grpId="0" nodeType="withEffect">
                                  <p:stCondLst>
                                    <p:cond delay="400"/>
                                  </p:stCondLst>
                                  <p:childTnLst>
                                    <p:set>
                                      <p:cBhvr>
                                        <p:cTn id="210" dur="1" fill="hold">
                                          <p:stCondLst>
                                            <p:cond delay="0"/>
                                          </p:stCondLst>
                                        </p:cTn>
                                        <p:tgtEl>
                                          <p:spTgt spid="5"/>
                                        </p:tgtEl>
                                        <p:attrNameLst>
                                          <p:attrName>style.visibility</p:attrName>
                                        </p:attrNameLst>
                                      </p:cBhvr>
                                      <p:to>
                                        <p:strVal val="visible"/>
                                      </p:to>
                                    </p:set>
                                    <p:anim calcmode="lin" valueType="num">
                                      <p:cBhvr additive="base">
                                        <p:cTn id="211" dur="500" fill="hold"/>
                                        <p:tgtEl>
                                          <p:spTgt spid="5"/>
                                        </p:tgtEl>
                                        <p:attrNameLst>
                                          <p:attrName>ppt_x</p:attrName>
                                        </p:attrNameLst>
                                      </p:cBhvr>
                                      <p:tavLst>
                                        <p:tav tm="0">
                                          <p:val>
                                            <p:strVal val="1+#ppt_w/2"/>
                                          </p:val>
                                        </p:tav>
                                        <p:tav tm="100000">
                                          <p:val>
                                            <p:strVal val="#ppt_x"/>
                                          </p:val>
                                        </p:tav>
                                      </p:tavLst>
                                    </p:anim>
                                    <p:anim calcmode="lin" valueType="num">
                                      <p:cBhvr additive="base">
                                        <p:cTn id="212" dur="500" fill="hold"/>
                                        <p:tgtEl>
                                          <p:spTgt spid="5"/>
                                        </p:tgtEl>
                                        <p:attrNameLst>
                                          <p:attrName>ppt_y</p:attrName>
                                        </p:attrNameLst>
                                      </p:cBhvr>
                                      <p:tavLst>
                                        <p:tav tm="0">
                                          <p:val>
                                            <p:strVal val="#ppt_y"/>
                                          </p:val>
                                        </p:tav>
                                        <p:tav tm="100000">
                                          <p:val>
                                            <p:strVal val="#ppt_y"/>
                                          </p:val>
                                        </p:tav>
                                      </p:tavLst>
                                    </p:anim>
                                  </p:childTnLst>
                                </p:cTn>
                              </p:par>
                              <p:par>
                                <p:cTn id="213" presetID="50" presetClass="entr" presetSubtype="0" decel="100000" fill="hold" grpId="0" nodeType="withEffect">
                                  <p:stCondLst>
                                    <p:cond delay="400"/>
                                  </p:stCondLst>
                                  <p:childTnLst>
                                    <p:set>
                                      <p:cBhvr>
                                        <p:cTn id="214" dur="1" fill="hold">
                                          <p:stCondLst>
                                            <p:cond delay="0"/>
                                          </p:stCondLst>
                                        </p:cTn>
                                        <p:tgtEl>
                                          <p:spTgt spid="3073"/>
                                        </p:tgtEl>
                                        <p:attrNameLst>
                                          <p:attrName>style.visibility</p:attrName>
                                        </p:attrNameLst>
                                      </p:cBhvr>
                                      <p:to>
                                        <p:strVal val="visible"/>
                                      </p:to>
                                    </p:set>
                                    <p:anim calcmode="lin" valueType="num">
                                      <p:cBhvr>
                                        <p:cTn id="215" dur="1000" fill="hold"/>
                                        <p:tgtEl>
                                          <p:spTgt spid="3073"/>
                                        </p:tgtEl>
                                        <p:attrNameLst>
                                          <p:attrName>ppt_w</p:attrName>
                                        </p:attrNameLst>
                                      </p:cBhvr>
                                      <p:tavLst>
                                        <p:tav tm="0">
                                          <p:val>
                                            <p:strVal val="#ppt_w+.3"/>
                                          </p:val>
                                        </p:tav>
                                        <p:tav tm="100000">
                                          <p:val>
                                            <p:strVal val="#ppt_w"/>
                                          </p:val>
                                        </p:tav>
                                      </p:tavLst>
                                    </p:anim>
                                    <p:anim calcmode="lin" valueType="num">
                                      <p:cBhvr>
                                        <p:cTn id="216" dur="1000" fill="hold"/>
                                        <p:tgtEl>
                                          <p:spTgt spid="3073"/>
                                        </p:tgtEl>
                                        <p:attrNameLst>
                                          <p:attrName>ppt_h</p:attrName>
                                        </p:attrNameLst>
                                      </p:cBhvr>
                                      <p:tavLst>
                                        <p:tav tm="0">
                                          <p:val>
                                            <p:strVal val="#ppt_h"/>
                                          </p:val>
                                        </p:tav>
                                        <p:tav tm="100000">
                                          <p:val>
                                            <p:strVal val="#ppt_h"/>
                                          </p:val>
                                        </p:tav>
                                      </p:tavLst>
                                    </p:anim>
                                    <p:animEffect transition="in" filter="fade">
                                      <p:cBhvr>
                                        <p:cTn id="217" dur="1000"/>
                                        <p:tgtEl>
                                          <p:spTgt spid="3073"/>
                                        </p:tgtEl>
                                      </p:cBhvr>
                                    </p:animEffect>
                                  </p:childTnLst>
                                </p:cTn>
                              </p:par>
                            </p:childTnLst>
                          </p:cTn>
                        </p:par>
                      </p:childTnLst>
                    </p:cTn>
                  </p:par>
                  <p:par>
                    <p:cTn id="218" fill="hold">
                      <p:stCondLst>
                        <p:cond delay="indefinite"/>
                      </p:stCondLst>
                      <p:childTnLst>
                        <p:par>
                          <p:cTn id="219" fill="hold">
                            <p:stCondLst>
                              <p:cond delay="0"/>
                            </p:stCondLst>
                            <p:childTnLst>
                              <p:par>
                                <p:cTn id="220" presetID="22" presetClass="entr" presetSubtype="1" fill="hold" grpId="0" nodeType="clickEffect">
                                  <p:stCondLst>
                                    <p:cond delay="0"/>
                                  </p:stCondLst>
                                  <p:childTnLst>
                                    <p:set>
                                      <p:cBhvr>
                                        <p:cTn id="221" dur="1" fill="hold">
                                          <p:stCondLst>
                                            <p:cond delay="0"/>
                                          </p:stCondLst>
                                        </p:cTn>
                                        <p:tgtEl>
                                          <p:spTgt spid="26"/>
                                        </p:tgtEl>
                                        <p:attrNameLst>
                                          <p:attrName>style.visibility</p:attrName>
                                        </p:attrNameLst>
                                      </p:cBhvr>
                                      <p:to>
                                        <p:strVal val="visible"/>
                                      </p:to>
                                    </p:set>
                                    <p:animEffect transition="in" filter="wipe(up)">
                                      <p:cBhvr>
                                        <p:cTn id="222" dur="500"/>
                                        <p:tgtEl>
                                          <p:spTgt spid="26"/>
                                        </p:tgtEl>
                                      </p:cBhvr>
                                    </p:animEffect>
                                  </p:childTnLst>
                                </p:cTn>
                              </p:par>
                              <p:par>
                                <p:cTn id="223" presetID="22" presetClass="entr" presetSubtype="1" fill="hold" grpId="0" nodeType="withEffect">
                                  <p:stCondLst>
                                    <p:cond delay="0"/>
                                  </p:stCondLst>
                                  <p:childTnLst>
                                    <p:set>
                                      <p:cBhvr>
                                        <p:cTn id="224" dur="1" fill="hold">
                                          <p:stCondLst>
                                            <p:cond delay="0"/>
                                          </p:stCondLst>
                                        </p:cTn>
                                        <p:tgtEl>
                                          <p:spTgt spid="27"/>
                                        </p:tgtEl>
                                        <p:attrNameLst>
                                          <p:attrName>style.visibility</p:attrName>
                                        </p:attrNameLst>
                                      </p:cBhvr>
                                      <p:to>
                                        <p:strVal val="visible"/>
                                      </p:to>
                                    </p:set>
                                    <p:animEffect transition="in" filter="wipe(up)">
                                      <p:cBhvr>
                                        <p:cTn id="2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073" grpId="0"/>
      <p:bldP spid="4" grpId="0"/>
      <p:bldP spid="5" grpId="0"/>
      <p:bldP spid="6" grpId="0"/>
      <p:bldP spid="8" grpId="0"/>
      <p:bldP spid="9" grpId="0"/>
      <p:bldP spid="3" grpId="0"/>
      <p:bldP spid="3" grpId="1"/>
      <p:bldP spid="3" grpId="2"/>
      <p:bldP spid="7" grpId="0"/>
      <p:bldP spid="7" grpId="1"/>
      <p:bldP spid="7"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animBg="1"/>
      <p:bldP spid="27" grpId="0" animBg="1"/>
      <p:bldP spid="28" grpId="0" animBg="1"/>
      <p:bldP spid="29" grpId="0" animBg="1"/>
      <p:bldP spid="30"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HeartRight">
            <a:extLst>
              <a:ext uri="{FF2B5EF4-FFF2-40B4-BE49-F238E27FC236}">
                <a16:creationId xmlns:a16="http://schemas.microsoft.com/office/drawing/2014/main" id="{6FB4003A-2D3E-9D1B-9FE1-BD223817BBA2}"/>
              </a:ext>
            </a:extLst>
          </p:cNvPr>
          <p:cNvSpPr/>
          <p:nvPr/>
        </p:nvSpPr>
        <p:spPr>
          <a:xfrm>
            <a:off x="4295750" y="805302"/>
            <a:ext cx="1750663" cy="2310465"/>
          </a:xfrm>
          <a:custGeom>
            <a:avLst/>
            <a:gdLst>
              <a:gd name="connsiteX0" fmla="*/ 925859 w 1851718"/>
              <a:gd name="connsiteY0" fmla="*/ 557332 h 2229327"/>
              <a:gd name="connsiteX1" fmla="*/ 925859 w 1851718"/>
              <a:gd name="connsiteY1" fmla="*/ 2229327 h 2229327"/>
              <a:gd name="connsiteX2" fmla="*/ 925859 w 1851718"/>
              <a:gd name="connsiteY2" fmla="*/ 557332 h 2229327"/>
              <a:gd name="connsiteX0" fmla="*/ 932609 w 1826166"/>
              <a:gd name="connsiteY0" fmla="*/ 529715 h 2201710"/>
              <a:gd name="connsiteX1" fmla="*/ 932609 w 1826166"/>
              <a:gd name="connsiteY1" fmla="*/ 2201710 h 2201710"/>
              <a:gd name="connsiteX2" fmla="*/ 932609 w 1826166"/>
              <a:gd name="connsiteY2" fmla="*/ 529715 h 2201710"/>
              <a:gd name="connsiteX0" fmla="*/ 1039522 w 1933079"/>
              <a:gd name="connsiteY0" fmla="*/ 551532 h 2223527"/>
              <a:gd name="connsiteX1" fmla="*/ 1039522 w 1933079"/>
              <a:gd name="connsiteY1" fmla="*/ 2223527 h 2223527"/>
              <a:gd name="connsiteX2" fmla="*/ 1039522 w 1933079"/>
              <a:gd name="connsiteY2" fmla="*/ 551532 h 2223527"/>
              <a:gd name="connsiteX0" fmla="*/ 967665 w 1934170"/>
              <a:gd name="connsiteY0" fmla="*/ 522774 h 2338256"/>
              <a:gd name="connsiteX1" fmla="*/ 1071916 w 1934170"/>
              <a:gd name="connsiteY1" fmla="*/ 2338256 h 2338256"/>
              <a:gd name="connsiteX2" fmla="*/ 967665 w 1934170"/>
              <a:gd name="connsiteY2" fmla="*/ 522774 h 2338256"/>
              <a:gd name="connsiteX0" fmla="*/ 974722 w 1941227"/>
              <a:gd name="connsiteY0" fmla="*/ 375324 h 2190806"/>
              <a:gd name="connsiteX1" fmla="*/ 1078973 w 1941227"/>
              <a:gd name="connsiteY1" fmla="*/ 2190806 h 2190806"/>
              <a:gd name="connsiteX2" fmla="*/ 974722 w 1941227"/>
              <a:gd name="connsiteY2" fmla="*/ 375324 h 2190806"/>
              <a:gd name="connsiteX0" fmla="*/ 974722 w 2003873"/>
              <a:gd name="connsiteY0" fmla="*/ 373531 h 2189013"/>
              <a:gd name="connsiteX1" fmla="*/ 1078973 w 2003873"/>
              <a:gd name="connsiteY1" fmla="*/ 2189013 h 2189013"/>
              <a:gd name="connsiteX2" fmla="*/ 974722 w 2003873"/>
              <a:gd name="connsiteY2" fmla="*/ 373531 h 2189013"/>
              <a:gd name="connsiteX0" fmla="*/ 974722 w 1937439"/>
              <a:gd name="connsiteY0" fmla="*/ 373531 h 2189013"/>
              <a:gd name="connsiteX1" fmla="*/ 1078973 w 1937439"/>
              <a:gd name="connsiteY1" fmla="*/ 2189013 h 2189013"/>
              <a:gd name="connsiteX2" fmla="*/ 974722 w 1937439"/>
              <a:gd name="connsiteY2" fmla="*/ 373531 h 2189013"/>
              <a:gd name="connsiteX0" fmla="*/ 930331 w 1893048"/>
              <a:gd name="connsiteY0" fmla="*/ 377751 h 2193233"/>
              <a:gd name="connsiteX1" fmla="*/ 1034582 w 1893048"/>
              <a:gd name="connsiteY1" fmla="*/ 2193233 h 2193233"/>
              <a:gd name="connsiteX2" fmla="*/ 930331 w 1893048"/>
              <a:gd name="connsiteY2" fmla="*/ 377751 h 2193233"/>
              <a:gd name="connsiteX0" fmla="*/ 1265263 w 1940737"/>
              <a:gd name="connsiteY0" fmla="*/ 384907 h 2161252"/>
              <a:gd name="connsiteX1" fmla="*/ 899861 w 1940737"/>
              <a:gd name="connsiteY1" fmla="*/ 2161252 h 2161252"/>
              <a:gd name="connsiteX2" fmla="*/ 1265263 w 1940737"/>
              <a:gd name="connsiteY2" fmla="*/ 384907 h 2161252"/>
              <a:gd name="connsiteX0" fmla="*/ 1570298 w 2055499"/>
              <a:gd name="connsiteY0" fmla="*/ 385570 h 2158357"/>
              <a:gd name="connsiteX1" fmla="*/ 809960 w 2055499"/>
              <a:gd name="connsiteY1" fmla="*/ 2158357 h 2158357"/>
              <a:gd name="connsiteX2" fmla="*/ 1570298 w 2055499"/>
              <a:gd name="connsiteY2" fmla="*/ 385570 h 2158357"/>
              <a:gd name="connsiteX0" fmla="*/ 1570298 w 2203340"/>
              <a:gd name="connsiteY0" fmla="*/ 385570 h 2158357"/>
              <a:gd name="connsiteX1" fmla="*/ 809960 w 2203340"/>
              <a:gd name="connsiteY1" fmla="*/ 2158357 h 2158357"/>
              <a:gd name="connsiteX2" fmla="*/ 1570298 w 2203340"/>
              <a:gd name="connsiteY2" fmla="*/ 385570 h 2158357"/>
              <a:gd name="connsiteX0" fmla="*/ 1570298 w 2223622"/>
              <a:gd name="connsiteY0" fmla="*/ 385570 h 2158357"/>
              <a:gd name="connsiteX1" fmla="*/ 809960 w 2223622"/>
              <a:gd name="connsiteY1" fmla="*/ 2158357 h 2158357"/>
              <a:gd name="connsiteX2" fmla="*/ 1570298 w 2223622"/>
              <a:gd name="connsiteY2" fmla="*/ 385570 h 2158357"/>
              <a:gd name="connsiteX0" fmla="*/ 1570298 w 2211048"/>
              <a:gd name="connsiteY0" fmla="*/ 385570 h 2158357"/>
              <a:gd name="connsiteX1" fmla="*/ 809960 w 2211048"/>
              <a:gd name="connsiteY1" fmla="*/ 2158357 h 2158357"/>
              <a:gd name="connsiteX2" fmla="*/ 1570298 w 2211048"/>
              <a:gd name="connsiteY2" fmla="*/ 385570 h 2158357"/>
              <a:gd name="connsiteX0" fmla="*/ 1130934 w 1771684"/>
              <a:gd name="connsiteY0" fmla="*/ 434825 h 2207612"/>
              <a:gd name="connsiteX1" fmla="*/ 370596 w 1771684"/>
              <a:gd name="connsiteY1" fmla="*/ 2207612 h 2207612"/>
              <a:gd name="connsiteX2" fmla="*/ 1130934 w 1771684"/>
              <a:gd name="connsiteY2" fmla="*/ 434825 h 2207612"/>
              <a:gd name="connsiteX0" fmla="*/ 1136429 w 1777179"/>
              <a:gd name="connsiteY0" fmla="*/ 545834 h 2318621"/>
              <a:gd name="connsiteX1" fmla="*/ 376091 w 1777179"/>
              <a:gd name="connsiteY1" fmla="*/ 2318621 h 2318621"/>
              <a:gd name="connsiteX2" fmla="*/ 1136429 w 1777179"/>
              <a:gd name="connsiteY2" fmla="*/ 545834 h 2318621"/>
              <a:gd name="connsiteX0" fmla="*/ 1111808 w 1764399"/>
              <a:gd name="connsiteY0" fmla="*/ 547194 h 2314004"/>
              <a:gd name="connsiteX1" fmla="*/ 381352 w 1764399"/>
              <a:gd name="connsiteY1" fmla="*/ 2314004 h 2314004"/>
              <a:gd name="connsiteX2" fmla="*/ 1111808 w 1764399"/>
              <a:gd name="connsiteY2" fmla="*/ 547194 h 2314004"/>
              <a:gd name="connsiteX0" fmla="*/ 1111808 w 1796934"/>
              <a:gd name="connsiteY0" fmla="*/ 547194 h 2314004"/>
              <a:gd name="connsiteX1" fmla="*/ 381352 w 1796934"/>
              <a:gd name="connsiteY1" fmla="*/ 2314004 h 2314004"/>
              <a:gd name="connsiteX2" fmla="*/ 1111808 w 1796934"/>
              <a:gd name="connsiteY2" fmla="*/ 547194 h 2314004"/>
              <a:gd name="connsiteX0" fmla="*/ 1065537 w 1750663"/>
              <a:gd name="connsiteY0" fmla="*/ 543655 h 2310465"/>
              <a:gd name="connsiteX1" fmla="*/ 335081 w 1750663"/>
              <a:gd name="connsiteY1" fmla="*/ 2310465 h 2310465"/>
              <a:gd name="connsiteX2" fmla="*/ 1065537 w 1750663"/>
              <a:gd name="connsiteY2" fmla="*/ 543655 h 2310465"/>
            </a:gdLst>
            <a:ahLst/>
            <a:cxnLst>
              <a:cxn ang="0">
                <a:pos x="connsiteX0" y="connsiteY0"/>
              </a:cxn>
              <a:cxn ang="0">
                <a:pos x="connsiteX1" y="connsiteY1"/>
              </a:cxn>
              <a:cxn ang="0">
                <a:pos x="connsiteX2" y="connsiteY2"/>
              </a:cxn>
            </a:cxnLst>
            <a:rect l="l" t="t" r="r" b="b"/>
            <a:pathLst>
              <a:path w="1750663" h="2310465">
                <a:moveTo>
                  <a:pt x="1065537" y="543655"/>
                </a:moveTo>
                <a:cubicBezTo>
                  <a:pt x="2095570" y="354301"/>
                  <a:pt x="2050683" y="2222123"/>
                  <a:pt x="335081" y="2310465"/>
                </a:cubicBezTo>
                <a:cubicBezTo>
                  <a:pt x="-578574" y="233033"/>
                  <a:pt x="617485" y="-663439"/>
                  <a:pt x="1065537" y="543655"/>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Left">
            <a:extLst>
              <a:ext uri="{FF2B5EF4-FFF2-40B4-BE49-F238E27FC236}">
                <a16:creationId xmlns:a16="http://schemas.microsoft.com/office/drawing/2014/main" id="{8B538F56-5286-D3D4-6AFB-219B9A8CBB1C}"/>
              </a:ext>
            </a:extLst>
          </p:cNvPr>
          <p:cNvSpPr/>
          <p:nvPr/>
        </p:nvSpPr>
        <p:spPr>
          <a:xfrm>
            <a:off x="3302953" y="1445823"/>
            <a:ext cx="1389888" cy="1801368"/>
          </a:xfrm>
          <a:custGeom>
            <a:avLst/>
            <a:gdLst>
              <a:gd name="connsiteX0" fmla="*/ 706582 w 1413164"/>
              <a:gd name="connsiteY0" fmla="*/ 439016 h 1756064"/>
              <a:gd name="connsiteX1" fmla="*/ 706582 w 1413164"/>
              <a:gd name="connsiteY1" fmla="*/ 1756064 h 1756064"/>
              <a:gd name="connsiteX2" fmla="*/ 706582 w 1413164"/>
              <a:gd name="connsiteY2" fmla="*/ 439016 h 1756064"/>
              <a:gd name="connsiteX0" fmla="*/ 786571 w 1426246"/>
              <a:gd name="connsiteY0" fmla="*/ 381516 h 1894660"/>
              <a:gd name="connsiteX1" fmla="*/ 680390 w 1426246"/>
              <a:gd name="connsiteY1" fmla="*/ 1894660 h 1894660"/>
              <a:gd name="connsiteX2" fmla="*/ 786571 w 1426246"/>
              <a:gd name="connsiteY2" fmla="*/ 381516 h 1894660"/>
              <a:gd name="connsiteX0" fmla="*/ 786571 w 1466186"/>
              <a:gd name="connsiteY0" fmla="*/ 381516 h 1894660"/>
              <a:gd name="connsiteX1" fmla="*/ 680390 w 1466186"/>
              <a:gd name="connsiteY1" fmla="*/ 1894660 h 1894660"/>
              <a:gd name="connsiteX2" fmla="*/ 786571 w 1466186"/>
              <a:gd name="connsiteY2" fmla="*/ 381516 h 1894660"/>
              <a:gd name="connsiteX0" fmla="*/ 770572 w 1450187"/>
              <a:gd name="connsiteY0" fmla="*/ 199183 h 1712327"/>
              <a:gd name="connsiteX1" fmla="*/ 664391 w 1450187"/>
              <a:gd name="connsiteY1" fmla="*/ 1712327 h 1712327"/>
              <a:gd name="connsiteX2" fmla="*/ 770572 w 1450187"/>
              <a:gd name="connsiteY2" fmla="*/ 199183 h 1712327"/>
              <a:gd name="connsiteX0" fmla="*/ 735406 w 1415021"/>
              <a:gd name="connsiteY0" fmla="*/ 199183 h 1712327"/>
              <a:gd name="connsiteX1" fmla="*/ 629225 w 1415021"/>
              <a:gd name="connsiteY1" fmla="*/ 1712327 h 1712327"/>
              <a:gd name="connsiteX2" fmla="*/ 735406 w 1415021"/>
              <a:gd name="connsiteY2" fmla="*/ 199183 h 1712327"/>
              <a:gd name="connsiteX0" fmla="*/ 747842 w 1416613"/>
              <a:gd name="connsiteY0" fmla="*/ 198364 h 1717586"/>
              <a:gd name="connsiteX1" fmla="*/ 624597 w 1416613"/>
              <a:gd name="connsiteY1" fmla="*/ 1717586 h 1717586"/>
              <a:gd name="connsiteX2" fmla="*/ 747842 w 1416613"/>
              <a:gd name="connsiteY2" fmla="*/ 198364 h 1717586"/>
              <a:gd name="connsiteX0" fmla="*/ 730523 w 1399294"/>
              <a:gd name="connsiteY0" fmla="*/ 198364 h 1717586"/>
              <a:gd name="connsiteX1" fmla="*/ 607278 w 1399294"/>
              <a:gd name="connsiteY1" fmla="*/ 1717586 h 1717586"/>
              <a:gd name="connsiteX2" fmla="*/ 730523 w 1399294"/>
              <a:gd name="connsiteY2" fmla="*/ 198364 h 1717586"/>
              <a:gd name="connsiteX0" fmla="*/ 730523 w 1396625"/>
              <a:gd name="connsiteY0" fmla="*/ 179254 h 1698476"/>
              <a:gd name="connsiteX1" fmla="*/ 607278 w 1396625"/>
              <a:gd name="connsiteY1" fmla="*/ 1698476 h 1698476"/>
              <a:gd name="connsiteX2" fmla="*/ 730523 w 1396625"/>
              <a:gd name="connsiteY2" fmla="*/ 179254 h 1698476"/>
              <a:gd name="connsiteX0" fmla="*/ 730523 w 1407623"/>
              <a:gd name="connsiteY0" fmla="*/ 196079 h 1715301"/>
              <a:gd name="connsiteX1" fmla="*/ 607278 w 1407623"/>
              <a:gd name="connsiteY1" fmla="*/ 1715301 h 1715301"/>
              <a:gd name="connsiteX2" fmla="*/ 730523 w 1407623"/>
              <a:gd name="connsiteY2" fmla="*/ 196079 h 1715301"/>
              <a:gd name="connsiteX0" fmla="*/ 572214 w 1397361"/>
              <a:gd name="connsiteY0" fmla="*/ 197241 h 1706666"/>
              <a:gd name="connsiteX1" fmla="*/ 674303 w 1397361"/>
              <a:gd name="connsiteY1" fmla="*/ 1706666 h 1706666"/>
              <a:gd name="connsiteX2" fmla="*/ 572214 w 1397361"/>
              <a:gd name="connsiteY2" fmla="*/ 197241 h 1706666"/>
              <a:gd name="connsiteX0" fmla="*/ 454608 w 1409147"/>
              <a:gd name="connsiteY0" fmla="*/ 194548 h 1726833"/>
              <a:gd name="connsiteX1" fmla="*/ 739577 w 1409147"/>
              <a:gd name="connsiteY1" fmla="*/ 1726833 h 1726833"/>
              <a:gd name="connsiteX2" fmla="*/ 454608 w 1409147"/>
              <a:gd name="connsiteY2" fmla="*/ 194548 h 1726833"/>
              <a:gd name="connsiteX0" fmla="*/ 454608 w 1218078"/>
              <a:gd name="connsiteY0" fmla="*/ 207231 h 1739516"/>
              <a:gd name="connsiteX1" fmla="*/ 739577 w 1218078"/>
              <a:gd name="connsiteY1" fmla="*/ 1739516 h 1739516"/>
              <a:gd name="connsiteX2" fmla="*/ 454608 w 1218078"/>
              <a:gd name="connsiteY2" fmla="*/ 207231 h 1739516"/>
              <a:gd name="connsiteX0" fmla="*/ 454608 w 1218078"/>
              <a:gd name="connsiteY0" fmla="*/ 211486 h 1711498"/>
              <a:gd name="connsiteX1" fmla="*/ 739577 w 1218078"/>
              <a:gd name="connsiteY1" fmla="*/ 1711498 h 1711498"/>
              <a:gd name="connsiteX2" fmla="*/ 454608 w 1218078"/>
              <a:gd name="connsiteY2" fmla="*/ 211486 h 1711498"/>
              <a:gd name="connsiteX0" fmla="*/ 454608 w 1216810"/>
              <a:gd name="connsiteY0" fmla="*/ 289504 h 1789516"/>
              <a:gd name="connsiteX1" fmla="*/ 739577 w 1216810"/>
              <a:gd name="connsiteY1" fmla="*/ 1789516 h 1789516"/>
              <a:gd name="connsiteX2" fmla="*/ 454608 w 1216810"/>
              <a:gd name="connsiteY2" fmla="*/ 289504 h 1789516"/>
              <a:gd name="connsiteX0" fmla="*/ 541506 w 1303708"/>
              <a:gd name="connsiteY0" fmla="*/ 289504 h 1789516"/>
              <a:gd name="connsiteX1" fmla="*/ 826475 w 1303708"/>
              <a:gd name="connsiteY1" fmla="*/ 1789516 h 1789516"/>
              <a:gd name="connsiteX2" fmla="*/ 541506 w 1303708"/>
              <a:gd name="connsiteY2" fmla="*/ 289504 h 1789516"/>
              <a:gd name="connsiteX0" fmla="*/ 589207 w 1351409"/>
              <a:gd name="connsiteY0" fmla="*/ 289504 h 1789516"/>
              <a:gd name="connsiteX1" fmla="*/ 874176 w 1351409"/>
              <a:gd name="connsiteY1" fmla="*/ 1789516 h 1789516"/>
              <a:gd name="connsiteX2" fmla="*/ 589207 w 1351409"/>
              <a:gd name="connsiteY2" fmla="*/ 289504 h 1789516"/>
              <a:gd name="connsiteX0" fmla="*/ 598308 w 1360510"/>
              <a:gd name="connsiteY0" fmla="*/ 289504 h 1789516"/>
              <a:gd name="connsiteX1" fmla="*/ 883277 w 1360510"/>
              <a:gd name="connsiteY1" fmla="*/ 1789516 h 1789516"/>
              <a:gd name="connsiteX2" fmla="*/ 598308 w 1360510"/>
              <a:gd name="connsiteY2" fmla="*/ 289504 h 1789516"/>
              <a:gd name="connsiteX0" fmla="*/ 613620 w 1356479"/>
              <a:gd name="connsiteY0" fmla="*/ 288696 h 1794087"/>
              <a:gd name="connsiteX1" fmla="*/ 871695 w 1356479"/>
              <a:gd name="connsiteY1" fmla="*/ 1794087 h 1794087"/>
              <a:gd name="connsiteX2" fmla="*/ 613620 w 1356479"/>
              <a:gd name="connsiteY2" fmla="*/ 288696 h 1794087"/>
              <a:gd name="connsiteX0" fmla="*/ 613620 w 1377946"/>
              <a:gd name="connsiteY0" fmla="*/ 284378 h 1789769"/>
              <a:gd name="connsiteX1" fmla="*/ 871695 w 1377946"/>
              <a:gd name="connsiteY1" fmla="*/ 1789769 h 1789769"/>
              <a:gd name="connsiteX2" fmla="*/ 613620 w 1377946"/>
              <a:gd name="connsiteY2" fmla="*/ 284378 h 1789769"/>
            </a:gdLst>
            <a:ahLst/>
            <a:cxnLst>
              <a:cxn ang="0">
                <a:pos x="connsiteX0" y="connsiteY0"/>
              </a:cxn>
              <a:cxn ang="0">
                <a:pos x="connsiteX1" y="connsiteY1"/>
              </a:cxn>
              <a:cxn ang="0">
                <a:pos x="connsiteX2" y="connsiteY2"/>
              </a:cxn>
            </a:cxnLst>
            <a:rect l="l" t="t" r="r" b="b"/>
            <a:pathLst>
              <a:path w="1377946" h="1789769">
                <a:moveTo>
                  <a:pt x="613620" y="284378"/>
                </a:moveTo>
                <a:cubicBezTo>
                  <a:pt x="1079004" y="-536947"/>
                  <a:pt x="1926166" y="561411"/>
                  <a:pt x="871695" y="1789769"/>
                </a:cubicBezTo>
                <a:cubicBezTo>
                  <a:pt x="-571083" y="1055790"/>
                  <a:pt x="96588" y="-229489"/>
                  <a:pt x="613620" y="284378"/>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4DA34C9A-A1EA-0B05-E108-6C50FE85CF22}"/>
              </a:ext>
            </a:extLst>
          </p:cNvPr>
          <p:cNvSpPr txBox="1">
            <a:spLocks noChangeArrowheads="1"/>
          </p:cNvSpPr>
          <p:nvPr/>
        </p:nvSpPr>
        <p:spPr bwMode="auto">
          <a:xfrm>
            <a:off x="457200" y="2024460"/>
            <a:ext cx="8229600" cy="280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A sound heart is life to the body</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tx1">
                    <a:lumMod val="50000"/>
                    <a:lumOff val="50000"/>
                  </a:schemeClr>
                </a:solidFill>
                <a:effectLst>
                  <a:glow rad="101600">
                    <a:schemeClr val="tx1"/>
                  </a:glow>
                  <a:outerShdw blurRad="50800" algn="tl" rotWithShape="0">
                    <a:srgbClr val="000000"/>
                  </a:outerShdw>
                </a:effectLst>
                <a:latin typeface="Calibri" panose="020F0502020204030204" pitchFamily="34" charset="0"/>
              </a:rPr>
              <a:t>envy is rottenness to the bones</a:t>
            </a:r>
            <a:endParaRPr lang="en-US" altLang="en-US" sz="3200" b="1" i="1" kern="0" dirty="0">
              <a:ln w="17780" cmpd="sng">
                <a:solidFill>
                  <a:srgbClr val="FFFFFF"/>
                </a:solidFill>
                <a:prstDash val="solid"/>
                <a:miter lim="800000"/>
              </a:ln>
              <a:solidFill>
                <a:schemeClr val="tx1">
                  <a:lumMod val="50000"/>
                  <a:lumOff val="50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118519"/>
            <a:ext cx="82296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sound heart is life to the body, But envy is rottenness to the bones.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14:30 </a:t>
            </a:r>
          </a:p>
        </p:txBody>
      </p:sp>
      <p:sp>
        <p:nvSpPr>
          <p:cNvPr id="4" name="Equal">
            <a:extLst>
              <a:ext uri="{FF2B5EF4-FFF2-40B4-BE49-F238E27FC236}">
                <a16:creationId xmlns:a16="http://schemas.microsoft.com/office/drawing/2014/main" id="{172FAD60-5C8F-776F-7DE5-3852F5F927CA}"/>
              </a:ext>
            </a:extLst>
          </p:cNvPr>
          <p:cNvSpPr>
            <a:spLocks noChangeArrowheads="1"/>
          </p:cNvSpPr>
          <p:nvPr/>
        </p:nvSpPr>
        <p:spPr bwMode="auto">
          <a:xfrm>
            <a:off x="4146034" y="2034003"/>
            <a:ext cx="55084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5" name="Equal">
            <a:extLst>
              <a:ext uri="{FF2B5EF4-FFF2-40B4-BE49-F238E27FC236}">
                <a16:creationId xmlns:a16="http://schemas.microsoft.com/office/drawing/2014/main" id="{BEABD641-8739-6DDA-7A25-107670522AE4}"/>
              </a:ext>
            </a:extLst>
          </p:cNvPr>
          <p:cNvSpPr>
            <a:spLocks noChangeArrowheads="1"/>
          </p:cNvSpPr>
          <p:nvPr/>
        </p:nvSpPr>
        <p:spPr bwMode="auto">
          <a:xfrm>
            <a:off x="2076541" y="4061522"/>
            <a:ext cx="55084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 name="Rectangle 2">
            <a:extLst>
              <a:ext uri="{FF2B5EF4-FFF2-40B4-BE49-F238E27FC236}">
                <a16:creationId xmlns:a16="http://schemas.microsoft.com/office/drawing/2014/main" id="{7381F3E3-4B50-808C-70CC-B804714E21F0}"/>
              </a:ext>
            </a:extLst>
          </p:cNvPr>
          <p:cNvSpPr txBox="1">
            <a:spLocks noChangeArrowheads="1"/>
          </p:cNvSpPr>
          <p:nvPr/>
        </p:nvSpPr>
        <p:spPr bwMode="auto">
          <a:xfrm>
            <a:off x="450376" y="2394717"/>
            <a:ext cx="8100693" cy="72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sound heart is life to the body</a:t>
            </a:r>
          </a:p>
        </p:txBody>
      </p:sp>
      <p:sp>
        <p:nvSpPr>
          <p:cNvPr id="6" name="Rectangle 2">
            <a:extLst>
              <a:ext uri="{FF2B5EF4-FFF2-40B4-BE49-F238E27FC236}">
                <a16:creationId xmlns:a16="http://schemas.microsoft.com/office/drawing/2014/main" id="{74A0353D-6A1D-6696-65D9-8C2E11F7F517}"/>
              </a:ext>
            </a:extLst>
          </p:cNvPr>
          <p:cNvSpPr txBox="1">
            <a:spLocks noChangeArrowheads="1"/>
          </p:cNvSpPr>
          <p:nvPr/>
        </p:nvSpPr>
        <p:spPr bwMode="auto">
          <a:xfrm>
            <a:off x="1842447" y="3036162"/>
            <a:ext cx="6396677" cy="77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envy is rottenness</a:t>
            </a:r>
            <a:r>
              <a:rPr kumimoji="0" lang="en-US" altLang="en-US" sz="4400" b="1" i="0" u="none" strike="noStrike" kern="0" cap="none" spc="0" normalizeH="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to the</a:t>
            </a:r>
            <a:endPar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1DBD14C-62FE-A844-4165-8622F003F7E5}"/>
              </a:ext>
            </a:extLst>
          </p:cNvPr>
          <p:cNvSpPr txBox="1">
            <a:spLocks noChangeArrowheads="1"/>
          </p:cNvSpPr>
          <p:nvPr/>
        </p:nvSpPr>
        <p:spPr bwMode="auto">
          <a:xfrm>
            <a:off x="1924333" y="3698081"/>
            <a:ext cx="2049973" cy="79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bones</a:t>
            </a:r>
          </a:p>
        </p:txBody>
      </p:sp>
      <p:sp>
        <p:nvSpPr>
          <p:cNvPr id="16" name="!!Morph">
            <a:extLst>
              <a:ext uri="{FF2B5EF4-FFF2-40B4-BE49-F238E27FC236}">
                <a16:creationId xmlns:a16="http://schemas.microsoft.com/office/drawing/2014/main" id="{729064EB-C066-4E20-2F8D-0ABA1294B997}"/>
              </a:ext>
            </a:extLst>
          </p:cNvPr>
          <p:cNvSpPr txBox="1">
            <a:spLocks noChangeArrowheads="1"/>
          </p:cNvSpPr>
          <p:nvPr/>
        </p:nvSpPr>
        <p:spPr bwMode="auto">
          <a:xfrm>
            <a:off x="2655916" y="2030216"/>
            <a:ext cx="16849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heart</a:t>
            </a:r>
          </a:p>
        </p:txBody>
      </p:sp>
      <p:sp>
        <p:nvSpPr>
          <p:cNvPr id="17" name="heartRED" hidden="1">
            <a:extLst>
              <a:ext uri="{FF2B5EF4-FFF2-40B4-BE49-F238E27FC236}">
                <a16:creationId xmlns:a16="http://schemas.microsoft.com/office/drawing/2014/main" id="{48998E0D-4064-E9DD-D0D9-7D105C5B487B}"/>
              </a:ext>
            </a:extLst>
          </p:cNvPr>
          <p:cNvSpPr txBox="1">
            <a:spLocks noChangeArrowheads="1"/>
          </p:cNvSpPr>
          <p:nvPr/>
        </p:nvSpPr>
        <p:spPr bwMode="auto">
          <a:xfrm>
            <a:off x="4218708" y="2713703"/>
            <a:ext cx="1641318" cy="76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p>
        </p:txBody>
      </p:sp>
    </p:spTree>
    <p:extLst>
      <p:ext uri="{BB962C8B-B14F-4D97-AF65-F5344CB8AC3E}">
        <p14:creationId xmlns:p14="http://schemas.microsoft.com/office/powerpoint/2010/main" val="25346977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childTnLst>
                                </p:cTn>
                              </p:par>
                              <p:par>
                                <p:cTn id="9" presetID="2" presetClass="entr" presetSubtype="4"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750" fill="hold"/>
                                        <p:tgtEl>
                                          <p:spTgt spid="3074"/>
                                        </p:tgtEl>
                                        <p:attrNameLst>
                                          <p:attrName>ppt_x</p:attrName>
                                        </p:attrNameLst>
                                      </p:cBhvr>
                                      <p:tavLst>
                                        <p:tav tm="0">
                                          <p:val>
                                            <p:strVal val="#ppt_x"/>
                                          </p:val>
                                        </p:tav>
                                        <p:tav tm="100000">
                                          <p:val>
                                            <p:strVal val="#ppt_x"/>
                                          </p:val>
                                        </p:tav>
                                      </p:tavLst>
                                    </p:anim>
                                    <p:anim calcmode="lin" valueType="num">
                                      <p:cBhvr additive="base">
                                        <p:cTn id="12"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42" presetClass="path" presetSubtype="0" accel="50000" decel="50000" fill="hold" grpId="2" nodeType="withEffect">
                                  <p:stCondLst>
                                    <p:cond delay="0"/>
                                  </p:stCondLst>
                                  <p:childTnLst>
                                    <p:animMotion origin="layout" path="M 2.5E-6 -1.85185E-6 L 0.00781 -0.04838 " pathEditMode="relative" rAng="0" ptsTypes="AA">
                                      <p:cBhvr>
                                        <p:cTn id="25" dur="2000" fill="hold"/>
                                        <p:tgtEl>
                                          <p:spTgt spid="3"/>
                                        </p:tgtEl>
                                        <p:attrNameLst>
                                          <p:attrName>ppt_x</p:attrName>
                                          <p:attrName>ppt_y</p:attrName>
                                        </p:attrNameLst>
                                      </p:cBhvr>
                                      <p:rCtr x="382" y="-2431"/>
                                    </p:animMotion>
                                  </p:childTnLst>
                                </p:cTn>
                              </p:par>
                              <p:par>
                                <p:cTn id="26" presetID="42" presetClass="path" presetSubtype="0" accel="50000" decel="50000" fill="hold" grpId="2" nodeType="withEffect">
                                  <p:stCondLst>
                                    <p:cond delay="0"/>
                                  </p:stCondLst>
                                  <p:childTnLst>
                                    <p:animMotion origin="layout" path="M 4.72222E-6 2.96296E-6 L -0.13455 0.14699 " pathEditMode="relative" rAng="0" ptsTypes="AA">
                                      <p:cBhvr>
                                        <p:cTn id="27" dur="2000" fill="hold"/>
                                        <p:tgtEl>
                                          <p:spTgt spid="6"/>
                                        </p:tgtEl>
                                        <p:attrNameLst>
                                          <p:attrName>ppt_x</p:attrName>
                                          <p:attrName>ppt_y</p:attrName>
                                        </p:attrNameLst>
                                      </p:cBhvr>
                                      <p:rCtr x="-6736" y="7338"/>
                                    </p:animMotion>
                                  </p:childTnLst>
                                </p:cTn>
                              </p:par>
                              <p:par>
                                <p:cTn id="28" presetID="42" presetClass="path" presetSubtype="0" accel="50000" decel="50000" fill="hold" grpId="2" nodeType="withEffect">
                                  <p:stCondLst>
                                    <p:cond delay="0"/>
                                  </p:stCondLst>
                                  <p:childTnLst>
                                    <p:animMotion origin="layout" path="M 4.16667E-6 -3.7037E-6 L 0.49861 0.04908 " pathEditMode="relative" rAng="0" ptsTypes="AA">
                                      <p:cBhvr>
                                        <p:cTn id="29" dur="2000" fill="hold"/>
                                        <p:tgtEl>
                                          <p:spTgt spid="7"/>
                                        </p:tgtEl>
                                        <p:attrNameLst>
                                          <p:attrName>ppt_x</p:attrName>
                                          <p:attrName>ppt_y</p:attrName>
                                        </p:attrNameLst>
                                      </p:cBhvr>
                                      <p:rCtr x="24931" y="2454"/>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par>
                                <p:cTn id="37" presetID="10" presetClass="exit" presetSubtype="0" fill="hold" grpId="1" nodeType="with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par>
                          <p:cTn id="46" fill="hold">
                            <p:stCondLst>
                              <p:cond delay="2500"/>
                            </p:stCondLst>
                            <p:childTnLst>
                              <p:par>
                                <p:cTn id="47" presetID="0"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stCondLst>
                                            <p:cond delay="0"/>
                                          </p:stCondLst>
                                        </p:cTn>
                                        <p:tgtEl>
                                          <p:spTgt spid="4"/>
                                        </p:tgtEl>
                                      </p:cBhvr>
                                    </p:animEffect>
                                    <p:anim to="" calcmode="lin" valueType="num">
                                      <p:cBhvr>
                                        <p:cTn id="5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52" presetID="0" presetClass="entr" presetSubtype="0" fill="hold" grpId="0" nodeType="withEffect">
                                  <p:stCondLst>
                                    <p:cond delay="400"/>
                                  </p:stCondLst>
                                  <p:childTnLst>
                                    <p:set>
                                      <p:cBhvr>
                                        <p:cTn id="53" dur="1" fill="hold">
                                          <p:stCondLst>
                                            <p:cond delay="0"/>
                                          </p:stCondLst>
                                        </p:cTn>
                                        <p:tgtEl>
                                          <p:spTgt spid="5"/>
                                        </p:tgtEl>
                                        <p:attrNameLst>
                                          <p:attrName>style.visibility</p:attrName>
                                        </p:attrNameLst>
                                      </p:cBhvr>
                                      <p:to>
                                        <p:strVal val="visible"/>
                                      </p:to>
                                    </p:set>
                                    <p:animEffect transition="in" filter="dissolve">
                                      <p:cBhvr>
                                        <p:cTn id="54" dur="500">
                                          <p:stCondLst>
                                            <p:cond delay="0"/>
                                          </p:stCondLst>
                                        </p:cTn>
                                        <p:tgtEl>
                                          <p:spTgt spid="5"/>
                                        </p:tgtEl>
                                      </p:cBhvr>
                                    </p:animEffect>
                                    <p:anim to="" calcmode="lin" valueType="num">
                                      <p:cBhvr>
                                        <p:cTn id="5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250"/>
                                        <p:tgtEl>
                                          <p:spTgt spid="16"/>
                                        </p:tgtEl>
                                      </p:cBhvr>
                                    </p:animEffect>
                                  </p:childTnLst>
                                </p:cTn>
                              </p:par>
                              <p:par>
                                <p:cTn id="62" presetID="42" presetClass="path" presetSubtype="0" accel="50000" decel="50000" fill="hold" grpId="2" nodeType="withEffect">
                                  <p:stCondLst>
                                    <p:cond delay="0"/>
                                  </p:stCondLst>
                                  <p:childTnLst>
                                    <p:animMotion origin="layout" path="M 4.72222E-6 2.22222E-6 L 0.16892 0.09861 " pathEditMode="relative" rAng="0" ptsTypes="AA">
                                      <p:cBhvr>
                                        <p:cTn id="63" dur="2000" fill="hold"/>
                                        <p:tgtEl>
                                          <p:spTgt spid="16"/>
                                        </p:tgtEl>
                                        <p:attrNameLst>
                                          <p:attrName>ppt_x</p:attrName>
                                          <p:attrName>ppt_y</p:attrName>
                                        </p:attrNameLst>
                                      </p:cBhvr>
                                      <p:rCtr x="8438" y="4931"/>
                                    </p:animMotion>
                                  </p:childTnLst>
                                </p:cTn>
                              </p:par>
                              <p:par>
                                <p:cTn id="64" presetID="10" presetClass="exit" presetSubtype="0" fill="hold" grpId="1" nodeType="withEffect">
                                  <p:stCondLst>
                                    <p:cond delay="0"/>
                                  </p:stCondLst>
                                  <p:childTnLst>
                                    <p:animEffect transition="out" filter="fade">
                                      <p:cBhvr>
                                        <p:cTn id="65" dur="1250"/>
                                        <p:tgtEl>
                                          <p:spTgt spid="2"/>
                                        </p:tgtEl>
                                      </p:cBhvr>
                                    </p:animEffect>
                                    <p:set>
                                      <p:cBhvr>
                                        <p:cTn id="66" dur="1" fill="hold">
                                          <p:stCondLst>
                                            <p:cond delay="1249"/>
                                          </p:stCondLst>
                                        </p:cTn>
                                        <p:tgtEl>
                                          <p:spTgt spid="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0"/>
      <p:bldP spid="3074" grpId="1"/>
      <p:bldP spid="3074" grpId="2"/>
      <p:bldP spid="4" grpId="0"/>
      <p:bldP spid="4" grpId="1"/>
      <p:bldP spid="5" grpId="0"/>
      <p:bldP spid="5" grpId="1"/>
      <p:bldP spid="3" grpId="0"/>
      <p:bldP spid="3" grpId="1"/>
      <p:bldP spid="3" grpId="2"/>
      <p:bldP spid="6" grpId="0"/>
      <p:bldP spid="6" grpId="1"/>
      <p:bldP spid="6" grpId="2"/>
      <p:bldP spid="7" grpId="0"/>
      <p:bldP spid="7" grpId="1"/>
      <p:bldP spid="7" grpId="2"/>
      <p:bldP spid="16" grpId="0"/>
      <p:bldP spid="16"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26338</TotalTime>
  <Words>9987</Words>
  <Application>Microsoft Office PowerPoint</Application>
  <PresentationFormat>On-screen Show (4:3)</PresentationFormat>
  <Paragraphs>2206</Paragraphs>
  <Slides>79</Slides>
  <Notes>17</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79</vt:i4>
      </vt:variant>
    </vt:vector>
  </HeadingPairs>
  <TitlesOfParts>
    <vt:vector size="89" baseType="lpstr">
      <vt:lpstr>Aharoni</vt:lpstr>
      <vt:lpstr>AR BERKLEY</vt:lpstr>
      <vt:lpstr>Arial</vt:lpstr>
      <vt:lpstr>BlackChancery</vt:lpstr>
      <vt:lpstr>Calibri</vt:lpstr>
      <vt:lpstr>COM4t Nuvu Regular</vt:lpstr>
      <vt:lpstr>Default Design</vt:lpstr>
      <vt:lpstr>1_Default Design</vt:lpstr>
      <vt:lpstr>Office Theme</vt:lpstr>
      <vt:lpstr>3_Default Design</vt:lpstr>
      <vt:lpstr>PowerPoint Presentation</vt:lpstr>
      <vt:lpstr>PowerPoint Presentation</vt:lpstr>
      <vt:lpstr>By this we know love, because He laid down His life for us. And we also ought to lay down our lives for the brethren. But whoever has this world's goods, and sees his brother in need, and shuts up his heart from him, how does the love of God abide in him? — 1st  John 3:16-17 </vt:lpstr>
      <vt:lpstr>My little children, let us not love in word or in tongue, but in deed and in truth. And by this we know that we are of the truth, and shall assure our hearts before Him. For if our heart condemns us, God is greater than our heart, and knows all things. Beloved, if our heart does not condemn us, we have confidence toward God. — 1st  John 3:19-21 </vt:lpstr>
      <vt:lpstr>For the word of God is living and powerful, and sharper than any two-edged sword, piercing even to the division of soul and spirit, and of joints and marrow, and is a discerner of the thoughts and intents of the heart. And there is no creature hidden from His sight, but all things are naked and open to the eyes of Him to whom we must give account. — Hebrews 4:12-13 </vt:lpstr>
      <vt:lpstr>"Now the parable is this: The seed is the word of God. Those by the wayside are the ones who hear; then the devil comes and takes away the word out of their hearts, lest they should believe and be saved. But the ones on the rock are those who, when they hear, receive the word with joy; and these have no root, who believe for a while and in time of temptation fall away." — Luke 8:11-13  </vt:lpstr>
      <vt:lpstr>"Now the ones that fell among thorns are those who, when they have heard, go out and are choked with cares, riches, and pleasures of life, and bring no fruit to maturity. But the ones that fell on the good ground are those who, having heard the word with a noble and good heart, keep it and bear fruit with patience." — Luke 8:11-15</vt:lpstr>
      <vt:lpstr>But if you have bitter envy and self-seeking in your hearts, do not boast and lie against the truth. This wisdom does not descend from above, but is earthly, sensual, demonic. For where envy and self-seeking exist, confusion and every evil thing are there. But the wisdom that is from above is first pure, then peaceable, gentle, willing to yield, full of mercy and good fruits, without partiality and without hypocrisy. Now the fruit of righteousness is sown in peace by those who make peace. — James 3:14-18 </vt:lpstr>
      <vt:lpstr>A sound heart is life to the body, But envy is rottenness to the bones. — Proverbs 14:30 </vt:lpstr>
      <vt:lpstr>He also taught me, and said to me: "Let your heart retain my words; Keep my commands, and live. — Proverbs 4:4 </vt:lpstr>
      <vt:lpstr>Flee also youthful lusts; but pursue righteousness, faith, love, peace with those who call on the Lord out of a pure heart. But avoid foolish and ignorant disputes, knowing that they generate strife. And a servant of the Lord must not quarrel but be gentle to all, able to teach, patient, in humility correcting those who are in opposition,  if God perhaps will grant them repentance, so that they may know the truth, and that they     may come to their senses and escape the snare   of the devil, having been taken captive by him     to do his will. — 2nd  Timothy 2:22-26 </vt:lpstr>
      <vt:lpstr>"If you do well, will you not be accepted? And if you do not do well, sin lies at the door. And its desire is for you, but you should rule over it." — Genesis 4:7 </vt:lpstr>
      <vt:lpstr>Therefore submit to God. Resist the devil and he will flee from you. Draw near to God and He will draw near to you. Cleanse your hands, you sinners; and purify your hearts, you double-minded. — James 4:7-8  </vt:lpstr>
      <vt:lpstr>Since you have purified your souls in obeying the truth through the Spirit in sincere love of the brethren, love one another fervently with a pure heart, having been born again, not of corruptible seed but incorruptible, through the word of God which lives and abides forever, because "All flesh is as grass, And all the glory of man as the flower of the grass. The grass withers, And its flower falls away, But the word of the LORD endures forever." Now this is the word which by the gospel was preached to you. — 1st Peter 1:22 -25</vt:lpstr>
      <vt:lpstr>PowerPoint Presentation</vt:lpstr>
      <vt:lpstr>"A new commandment I give to you, that you love one another; as I have loved you, that you also love one another. By this all will know that you are My disciples, if you have love for one another." — John 13:34 - 35 </vt:lpstr>
      <vt:lpstr>Now the purpose of the commandment is love from a      pure heart, from a good conscience, and from sincere faith, from which some, having strayed, have turned aside to idle talk, desiring to be teachers of the law, understanding neither what they say nor the things which they affirm. — 1st Timothy 1:5-7 </vt:lpstr>
      <vt:lpstr>And He said, "What comes out of a man, that defiles a man. For from within, out of the heart of men, proceed evil thoughts, adulteries, fornications, murders, thefts, covetousness, wickedness, deceit, lewdness, an evil eye, blasphemy, pride, foolishness. All these evil things come from within and    defile a man." — Mark 7:20-23 </vt:lpstr>
      <vt:lpstr>PowerPoint Presentation</vt:lpstr>
      <vt:lpstr>They devise iniquities: "We have perfected a shrewd scheme." Both the inward thought and the heart of man are deep. — Psalms 64:6 </vt:lpstr>
      <vt:lpstr>Thus says the LORD: "Cursed is the man who trusts in man And makes flesh his strength, Whose heart departs from the LORD."    — Jeremiah 17:5  </vt:lpstr>
      <vt:lpstr>"The heart is deceitful above all things, And desperately wicked; Who can know it? I, the LORD, search the heart, I test the mind, Even to give every man according to his ways, According to the fruit of his doings. — Jeremiah 17:9-10</vt:lpstr>
      <vt:lpstr>PowerPoint Presentation</vt:lpstr>
      <vt:lpstr>PowerPoint Presentation</vt:lpstr>
      <vt:lpstr>PowerPoint Presentation</vt:lpstr>
      <vt:lpstr>PowerPoint Presentation</vt:lpstr>
      <vt:lpstr>"Take heed to yourselves, lest your heart be deceived, and you turn aside and serve other gods and worship them, … — Deuteronomy 11:16 </vt:lpstr>
      <vt:lpstr>"But take heed to yourselves, lest your hearts be weighed down with carousing, drunkenness, and cares of this life, and that Day come on you unexpectedly. For it will come as a snare on all those who dwell on the face of the whole earth. "Watch therefore, and pray always that you may be counted worthy to escape all these things that will come to pass, and to stand before the Son of Man."          — Luke 21:34-36 </vt:lpstr>
      <vt:lpstr>They do not consider in their hearts That I remember all their wickedness; Now their own deeds have surrounded them; They are before My face. — Hosea 7:2 </vt:lpstr>
      <vt:lpstr>Now the Pharisees, who were lovers of money, also heard all these things, and they derided Him. And He said to them, "You  are those who justify yourselves before men, but God knows your hearts. For what is highly esteemed among men is an abomination in the sight of God. — Luke 16:14-15 </vt:lpstr>
      <vt:lpstr>For the love of money is a root of all kinds of evil, for which some have strayed from the faith in their greediness, and pierced themselves through with many sorrows. — 1st Timothy 6:10 </vt:lpstr>
      <vt:lpstr>O Jerusalem, wash your heart from wickedness, That you may be saved. How long shall your evil thoughts lodge within you?             — Jeremiah 4:14 </vt:lpstr>
      <vt:lpstr>"Repent therefore of this your wickedness, and pray God if perhaps the thought of your heart may be forgiven you."            — Acts 8:22  </vt:lpstr>
      <vt:lpstr>Those who are of a perverse heart are an abomination to the LORD, But the blameless in their ways are His delight. – Proverbs 11:20 </vt:lpstr>
      <vt:lpstr>Before destruction the heart of a man is haughty, And before honor is humility. — Proverbs 18:12 </vt:lpstr>
      <vt:lpstr>"But when his heart was lifted up, and his spirit was hardened in pride, he was deposed from his kingly throne, and they took his glory from him." — Daniel 5:20 </vt:lpstr>
      <vt:lpstr>All the inhabitants of the earth  are reputed as nothing; He does according to His will in the army of heaven And among the inhabitants of the earth. No one can restrain His hand Or say to Him, "What have You done?"  — Daniel 4:35  </vt:lpstr>
      <vt:lpstr>If anyone among you thinks he is religious, and does not bridle his tongue but deceives his own heart, this one's religion is useless. Pure and undefiled religion before God and the Father is this: to visit orphans and widows in their trouble, and to keep oneself unspotted from the world.                 — James 1:26-27  </vt:lpstr>
      <vt:lpstr>"But as for those whose hearts follow the desire for their detestable things and their abominations, I will recompense their deeds on their own heads," says the Lord GOD. — Ezekiel 11:21 </vt:lpstr>
      <vt:lpstr>"Therefore I will judge you, O house     of Israel, every one according to his ways," says the Lord GOD. "Repent, and turn from all your transgressions, so that iniquity will not be your ruin. Cast away from you all the transgressions which you have committed, and get yourselves a new heart and a new spirit." — Ezekiel 18:30-31 </vt:lpstr>
      <vt:lpstr>Now the Spirit expressly says that in latter times some will depart from the faith, giving heed to deceiving spirits and doctrines of demons, speaking lies in hypocrisy, having their own conscience seared with a hot iron, forbidding to marry, and commanding to abstain from foods which God created to be received with thanksgiving by those who believe and know the truth. — 1st Timothy 4:1-3 </vt:lpstr>
      <vt:lpstr>Now I urge you, brethren, note those who cause divisions and offenses, contrary to the doctrine which you learned, and avoid them. For those who are such do not serve our Lord Jesus Christ, but their own belly, and by smooth words and flattering speech deceive the hearts of the simple. — Romans 16:17-18 </vt:lpstr>
      <vt:lpstr>Therefore do not be unwise, but understand what the will of the Lord is. And do not be drunk with wine, in which is dissipation; but be filled with the Spirit, speaking to one another in psalms and hymns and spiritual songs, singing and making melody in your heart to the Lord, giving thanks always for all things to God the Father in the name of our Lord Jesus Christ, submitting to one another in the fear of God. — Ephesians 5:17-21 </vt:lpstr>
      <vt:lpstr>… not with eyeservice, as men -pleasers, but as bondservants   of Christ, doing the will of God from the heart,  with goodwill doing service, as to the Lord, and not to men, … — Ephesians 6:6-7 </vt:lpstr>
      <vt:lpstr>PowerPoint Presentation</vt:lpstr>
      <vt:lpstr>PowerPoint Presentation</vt:lpstr>
      <vt:lpstr>PowerPoint Presentation</vt:lpstr>
      <vt:lpstr>PowerPoint Presentation</vt:lpstr>
      <vt:lpstr>PowerPoint Presentation</vt:lpstr>
      <vt:lpstr>"Now, therefore," says the LORD, "Turn to Me with all your heart, With fasting, with weeping, and with mourning. So rend your heart, and not your garments; Return to the LORD your God, For He is gracious and merciful, Slow to anger, and of great kindness; And He relents from doing harm." — Joel 2:12-13 </vt:lpstr>
      <vt:lpstr>For thus says the High and Lofty One Who inhabits eternity, whose name is Holy: "I dwell in the high and holy place, With him who has a contrite and humble spirit, To revive the spirit of the humble, And to revive the heart of the contrite ones. — Isaiah 57:15 </vt:lpstr>
      <vt:lpstr>The LORD is near to those who have a broken heart, And saves such as have a contrite spirit.   — Psalms 34:18  </vt:lpstr>
      <vt:lpstr>The refining pot is for silver and the furnace for gold, But the LORD tests the hearts. — Proverbs 17:3 </vt:lpstr>
      <vt:lpstr>Say to those who are fearful-hearted, "Be strong, do not fear! Behold, your God will come with vengeance, With the recompense of God; He will come and            save you." — Isaiah 35:4 </vt:lpstr>
      <vt:lpstr>PowerPoint Presentation</vt:lpstr>
      <vt:lpstr>"You shall love the LORD your God with all your heart, with all your soul, and with all your strength. And these words which I command you today shall be in your heart." —  Deuteronomy 6:5-6 </vt:lpstr>
      <vt:lpstr>'And you shall love the LORD your God with all your heart, with all your soul, with all your mind, and with all your strength.' This is the first commandment. — Mark 12:30 </vt:lpstr>
      <vt:lpstr>"But from there you will seek the LORD your God, and you will find Him if you seek Him with all your heart and with all your soul."         — Deuteronomy 4:29  </vt:lpstr>
      <vt:lpstr>Then you will call upon Me and go and pray to Me, and I will listen to you. And you will seek Me and find Me, when you search for Me with all your heart. — Jeremiah 29:12-13 </vt:lpstr>
      <vt:lpstr>Let the words of my mouth and the meditation of my heart Be acceptable in Your sight, O LORD, my strength and my Redeemer.      — Psalms 19:14  </vt:lpstr>
      <vt:lpstr>Let not mercy and truth forsake you; Bind them around your neck, Write them on the tablet of       your heart, … — Proverbs 3:3</vt:lpstr>
      <vt:lpstr>You are our epistle written in our hearts, known and read by all men; clearly you are an epistle of Christ, ministered by us, written not with ink but by the Spirit of the living God, not on tablets of stone but on tablets of flesh, that is, of the heart. — 2nd Corinthians 3:2-3 </vt:lpstr>
      <vt:lpstr>"This is the covenant that I will make with them after those days, says the LORD: I will put My laws into their hearts, and in their minds I will write them," then He adds, "Their sins and their lawless deeds I will remember no more." — Hebrews 10:16-17  </vt:lpstr>
      <vt:lpstr>For I am not ashamed of the gospel of Christ, for it is the power of God to salvation for everyone who believes, for the Jew first and also for the Greek. For in it the righteousness of God is revealed from faith to faith; as it is written, "The just shall live by faith." For the wrath of God is revealed from heaven against all ungodliness and unrighteousness of men, who suppress the truth in unrighteousness, because what may be known of God is manifest in them, for God has shown it                      to them. — Romans 1:16-19 </vt:lpstr>
      <vt:lpstr>But the righteousness of faith  speaks in this way, "Do not say in your heart, 'Who will ascend into heaven?'" (that is, to bring Christ down from above) or," 'Who will descend into the abyss?'" (that is,   to bring Christ up from the dead).         — Romans 10:6-7  </vt:lpstr>
      <vt:lpstr>But what does it say? "The word is near you, in your mouth and in your heart" (that is, the word of faith which we preach): that if you confess with your mouth the Lord Jesus and believe in your heart that God has raised Him from the dead, you will be saved. For with the heart one believes unto righteousness, and with the mouth confession is made unto salvation. — Romans 10:8-10 </vt:lpstr>
      <vt:lpstr>For if we would judge ourselves, we would not be judged.                — 1st Corinthians 11:31 </vt:lpstr>
      <vt:lpstr>But God be thanked that though you were slaves of sin, yet you obeyed from the heart that form of doctrine to which you were delivered. — Romans 6:17 </vt:lpstr>
      <vt:lpstr>As for every man to whom God has given riches and wealth, and given him power to eat of it, to receive his heritage and rejoice in his labor-this is the gift of God. For he will not dwell unduly on the days of his life, because God keeps him busy with the joy of his heart. — Ecclesiastes 5:19-20  </vt:lpstr>
      <vt:lpstr>Then Philip said, "If you believe with all your heart, you may." And he answered and said,           "I believe that Jesus Christ is      the Son of God." — Acts 8:37 </vt:lpstr>
      <vt:lpstr>… and he said: "LORD God of Israel, there is no God in heaven or on earth like You, who keep Your covenant and mercy with Your servants who walk before You with all their hearts."               — 2nd Chronicles 6:14  </vt:lpstr>
      <vt:lpstr>"Peace I leave with you,               My peace I give to you; not as    the world gives do I give to you. Let not your heart be troubled, neither let it be afraid." — John 14:27 </vt:lpstr>
      <vt:lpstr>"Let not your heart be troubled; you believe in God, believe also in Me. — John 14:1  </vt:lpstr>
      <vt:lpstr>"Therefore take heart, men, for I believe God that it will be just as it was told me." — Acts 27:25 </vt:lpstr>
      <vt:lpstr>But above all these things put on love, which is the bond of perfection. — Colossians 3:14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954</cp:revision>
  <dcterms:created xsi:type="dcterms:W3CDTF">2014-04-12T23:55:49Z</dcterms:created>
  <dcterms:modified xsi:type="dcterms:W3CDTF">2023-07-06T14:18:42Z</dcterms:modified>
</cp:coreProperties>
</file>